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51"/>
  </p:notesMasterIdLst>
  <p:sldIdLst>
    <p:sldId id="260" r:id="rId3"/>
    <p:sldId id="263"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4" r:id="rId18"/>
    <p:sldId id="285" r:id="rId19"/>
    <p:sldId id="290" r:id="rId20"/>
    <p:sldId id="291" r:id="rId21"/>
    <p:sldId id="306" r:id="rId22"/>
    <p:sldId id="307" r:id="rId23"/>
    <p:sldId id="308" r:id="rId24"/>
    <p:sldId id="315" r:id="rId25"/>
    <p:sldId id="321" r:id="rId26"/>
    <p:sldId id="322" r:id="rId27"/>
    <p:sldId id="325" r:id="rId28"/>
    <p:sldId id="329" r:id="rId29"/>
    <p:sldId id="331" r:id="rId30"/>
    <p:sldId id="333" r:id="rId31"/>
    <p:sldId id="334" r:id="rId32"/>
    <p:sldId id="339" r:id="rId33"/>
    <p:sldId id="341" r:id="rId34"/>
    <p:sldId id="348" r:id="rId35"/>
    <p:sldId id="350" r:id="rId36"/>
    <p:sldId id="351" r:id="rId37"/>
    <p:sldId id="352" r:id="rId38"/>
    <p:sldId id="353" r:id="rId39"/>
    <p:sldId id="354" r:id="rId40"/>
    <p:sldId id="355" r:id="rId41"/>
    <p:sldId id="357" r:id="rId42"/>
    <p:sldId id="358" r:id="rId43"/>
    <p:sldId id="359" r:id="rId44"/>
    <p:sldId id="360" r:id="rId45"/>
    <p:sldId id="362" r:id="rId46"/>
    <p:sldId id="363" r:id="rId47"/>
    <p:sldId id="370" r:id="rId48"/>
    <p:sldId id="371" r:id="rId49"/>
    <p:sldId id="373" r:id="rId5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7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3" name="Shape 4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9" name="Shape 4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5" name="Shape 4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8" name="Shape 4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4" name="Shape 5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0" name="Shape 5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9" name="Shape 5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3" name="Shape 5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6" name="Shape 5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8" name="Shape 5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84" name="Shape 5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5" name="Shape 6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28" name="Shape 6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2" name="Shape 6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Shape 6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4" name="Shape 6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1" name="Shape 6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7" name="Shape 6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Shape 70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3" name="Shape 7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Shape 70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9" name="Shape 7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5" name="Shape 7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8" name="Shape 7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Shape 7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5" name="Shape 7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1" name="Shape 7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9" name="Shape 7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1" name="Shape 7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7" name="Shape 7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Shape 8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9" name="Shape 8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Shape 8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5" name="Shape 8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Shape 82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8" name="Shape 8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685800" y="1873250"/>
            <a:ext cx="7772400" cy="1555750"/>
          </a:xfrm>
          <a:prstGeom prst="rect">
            <a:avLst/>
          </a:prstGeom>
          <a:noFill/>
          <a:ln>
            <a:noFill/>
          </a:ln>
        </p:spPr>
        <p:txBody>
          <a:bodyPr spcFirstLastPara="1" wrap="square" lIns="91425" tIns="91425" rIns="91425" bIns="91425" anchor="ctr" anchorCtr="1"/>
          <a:lstStyle>
            <a:lvl1pPr marL="0" marR="0" lvl="0" indent="-88900" algn="ctr" rtl="0">
              <a:spcBef>
                <a:spcPts val="0"/>
              </a:spcBef>
              <a:spcAft>
                <a:spcPts val="0"/>
              </a:spcAft>
              <a:buSzPts val="1400"/>
              <a:buChar char="●"/>
              <a:defRPr sz="4800" b="0" i="0" u="none" strike="noStrike" cap="none">
                <a:solidFill>
                  <a:schemeClr val="lt2"/>
                </a:solidFill>
                <a:latin typeface="Arial"/>
                <a:ea typeface="Arial"/>
                <a:cs typeface="Arial"/>
                <a:sym typeface="Arial"/>
              </a:defRPr>
            </a:lvl1pPr>
            <a:lvl2pPr marL="0" marR="0" lvl="1" indent="-88900" algn="ctr" rtl="0">
              <a:spcBef>
                <a:spcPts val="0"/>
              </a:spcBef>
              <a:spcAft>
                <a:spcPts val="0"/>
              </a:spcAft>
              <a:buSzPts val="1400"/>
              <a:buChar char="○"/>
              <a:defRPr sz="4400" b="0" i="0" u="none" strike="noStrike" cap="none">
                <a:solidFill>
                  <a:schemeClr val="lt2"/>
                </a:solidFill>
                <a:latin typeface="Arial"/>
                <a:ea typeface="Arial"/>
                <a:cs typeface="Arial"/>
                <a:sym typeface="Arial"/>
              </a:defRPr>
            </a:lvl2pPr>
            <a:lvl3pPr marL="0" marR="0" lvl="2" indent="-88900" algn="ctr" rtl="0">
              <a:spcBef>
                <a:spcPts val="0"/>
              </a:spcBef>
              <a:spcAft>
                <a:spcPts val="0"/>
              </a:spcAft>
              <a:buSzPts val="1400"/>
              <a:buChar char="■"/>
              <a:defRPr sz="4400" b="0" i="0" u="none" strike="noStrike" cap="none">
                <a:solidFill>
                  <a:schemeClr val="lt2"/>
                </a:solidFill>
                <a:latin typeface="Arial"/>
                <a:ea typeface="Arial"/>
                <a:cs typeface="Arial"/>
                <a:sym typeface="Arial"/>
              </a:defRPr>
            </a:lvl3pPr>
            <a:lvl4pPr marL="0" marR="0" lvl="3" indent="-88900" algn="ctr" rtl="0">
              <a:spcBef>
                <a:spcPts val="0"/>
              </a:spcBef>
              <a:spcAft>
                <a:spcPts val="0"/>
              </a:spcAft>
              <a:buSzPts val="1400"/>
              <a:buChar char="●"/>
              <a:defRPr sz="4400" b="0" i="0" u="none" strike="noStrike" cap="none">
                <a:solidFill>
                  <a:schemeClr val="lt2"/>
                </a:solidFill>
                <a:latin typeface="Arial"/>
                <a:ea typeface="Arial"/>
                <a:cs typeface="Arial"/>
                <a:sym typeface="Arial"/>
              </a:defRPr>
            </a:lvl4pPr>
            <a:lvl5pPr marL="0" marR="0" lvl="4" indent="-88900" algn="ctr" rtl="0">
              <a:spcBef>
                <a:spcPts val="0"/>
              </a:spcBef>
              <a:spcAft>
                <a:spcPts val="0"/>
              </a:spcAft>
              <a:buSzPts val="1400"/>
              <a:buChar char="○"/>
              <a:defRPr sz="4400" b="0" i="0" u="none" strike="noStrike" cap="none">
                <a:solidFill>
                  <a:schemeClr val="lt2"/>
                </a:solidFill>
                <a:latin typeface="Arial"/>
                <a:ea typeface="Arial"/>
                <a:cs typeface="Arial"/>
                <a:sym typeface="Arial"/>
              </a:defRPr>
            </a:lvl5pPr>
            <a:lvl6pPr marL="457200" marR="0" lvl="5" indent="-88900" algn="ctr" rtl="0">
              <a:spcBef>
                <a:spcPts val="0"/>
              </a:spcBef>
              <a:spcAft>
                <a:spcPts val="0"/>
              </a:spcAft>
              <a:buSzPts val="1400"/>
              <a:buChar char="■"/>
              <a:defRPr sz="4400" b="0" i="0" u="none" strike="noStrike" cap="none">
                <a:solidFill>
                  <a:schemeClr val="lt2"/>
                </a:solidFill>
                <a:latin typeface="Arial"/>
                <a:ea typeface="Arial"/>
                <a:cs typeface="Arial"/>
                <a:sym typeface="Arial"/>
              </a:defRPr>
            </a:lvl6pPr>
            <a:lvl7pPr marL="914400" marR="0" lvl="6" indent="-88900" algn="ctr" rtl="0">
              <a:spcBef>
                <a:spcPts val="0"/>
              </a:spcBef>
              <a:spcAft>
                <a:spcPts val="0"/>
              </a:spcAft>
              <a:buSzPts val="1400"/>
              <a:buChar char="●"/>
              <a:defRPr sz="4400" b="0" i="0" u="none" strike="noStrike" cap="none">
                <a:solidFill>
                  <a:schemeClr val="lt2"/>
                </a:solidFill>
                <a:latin typeface="Arial"/>
                <a:ea typeface="Arial"/>
                <a:cs typeface="Arial"/>
                <a:sym typeface="Arial"/>
              </a:defRPr>
            </a:lvl7pPr>
            <a:lvl8pPr marL="1371600" marR="0" lvl="7" indent="-88900" algn="ctr" rtl="0">
              <a:spcBef>
                <a:spcPts val="0"/>
              </a:spcBef>
              <a:spcAft>
                <a:spcPts val="0"/>
              </a:spcAft>
              <a:buSzPts val="1400"/>
              <a:buChar char="○"/>
              <a:defRPr sz="4400" b="0" i="0" u="none" strike="noStrike" cap="none">
                <a:solidFill>
                  <a:schemeClr val="lt2"/>
                </a:solidFill>
                <a:latin typeface="Arial"/>
                <a:ea typeface="Arial"/>
                <a:cs typeface="Arial"/>
                <a:sym typeface="Arial"/>
              </a:defRPr>
            </a:lvl8pPr>
            <a:lvl9pPr marL="1828800" marR="0" lvl="8" indent="-88900" algn="ctr" rtl="0">
              <a:spcBef>
                <a:spcPts val="0"/>
              </a:spcBef>
              <a:spcAft>
                <a:spcPts val="0"/>
              </a:spcAft>
              <a:buSzPts val="1400"/>
              <a:buChar char="■"/>
              <a:defRPr sz="4400" b="0" i="0" u="none" strike="noStrike" cap="none">
                <a:solidFill>
                  <a:schemeClr val="lt2"/>
                </a:solidFill>
                <a:latin typeface="Arial"/>
                <a:ea typeface="Arial"/>
                <a:cs typeface="Arial"/>
                <a:sym typeface="Arial"/>
              </a:defRPr>
            </a:lvl9pPr>
          </a:lstStyle>
          <a:p>
            <a:endParaRPr/>
          </a:p>
        </p:txBody>
      </p:sp>
      <p:sp>
        <p:nvSpPr>
          <p:cNvPr id="21" name="Shape 21"/>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chemeClr val="hlink"/>
              </a:buClr>
              <a:buSzPts val="1400"/>
              <a:buFont typeface="Noto Symbol"/>
              <a:buNone/>
              <a:defRPr sz="3200" b="0" i="0" u="none" strike="noStrike" cap="none">
                <a:solidFill>
                  <a:schemeClr val="lt1"/>
                </a:solidFill>
                <a:latin typeface="Arial"/>
                <a:ea typeface="Arial"/>
                <a:cs typeface="Arial"/>
                <a:sym typeface="Arial"/>
              </a:defRPr>
            </a:lvl1pPr>
            <a:lvl2pPr marL="742950" marR="0" lvl="1" indent="-241300" algn="l" rtl="0">
              <a:spcBef>
                <a:spcPts val="560"/>
              </a:spcBef>
              <a:spcAft>
                <a:spcPts val="0"/>
              </a:spcAft>
              <a:buClr>
                <a:schemeClr val="lt2"/>
              </a:buClr>
              <a:buSzPts val="1400"/>
              <a:buFont typeface="Noto Symbol"/>
              <a:buChar char="●"/>
              <a:defRPr sz="2800" b="0" i="0" u="none" strike="noStrike" cap="none">
                <a:solidFill>
                  <a:schemeClr val="lt1"/>
                </a:solidFill>
                <a:latin typeface="Arial"/>
                <a:ea typeface="Arial"/>
                <a:cs typeface="Arial"/>
                <a:sym typeface="Arial"/>
              </a:defRPr>
            </a:lvl2pPr>
            <a:lvl3pPr marL="1143000" marR="0" lvl="2" indent="-203200" algn="l" rtl="0">
              <a:spcBef>
                <a:spcPts val="480"/>
              </a:spcBef>
              <a:spcAft>
                <a:spcPts val="0"/>
              </a:spcAft>
              <a:buClr>
                <a:schemeClr val="accent2"/>
              </a:buClr>
              <a:buSzPts val="1400"/>
              <a:buFont typeface="Noto Symbol"/>
              <a:buChar char="●"/>
              <a:defRPr sz="2400" b="0" i="0" u="none" strike="noStrike" cap="none">
                <a:solidFill>
                  <a:schemeClr val="lt1"/>
                </a:solidFill>
                <a:latin typeface="Arial"/>
                <a:ea typeface="Arial"/>
                <a:cs typeface="Arial"/>
                <a:sym typeface="Arial"/>
              </a:defRPr>
            </a:lvl3pPr>
            <a:lvl4pPr marL="1600200" marR="0" lvl="3" indent="-222250" algn="l" rtl="0">
              <a:spcBef>
                <a:spcPts val="400"/>
              </a:spcBef>
              <a:spcAft>
                <a:spcPts val="0"/>
              </a:spcAft>
              <a:buClr>
                <a:schemeClr val="folHlink"/>
              </a:buClr>
              <a:buSzPts val="1400"/>
              <a:buFont typeface="Noto Symbol"/>
              <a:buChar char="●"/>
              <a:defRPr sz="2000" b="0" i="0" u="none" strike="noStrike" cap="none">
                <a:solidFill>
                  <a:schemeClr val="lt1"/>
                </a:solidFill>
                <a:latin typeface="Arial"/>
                <a:ea typeface="Arial"/>
                <a:cs typeface="Arial"/>
                <a:sym typeface="Arial"/>
              </a:defRPr>
            </a:lvl4pPr>
            <a:lvl5pPr marL="2057400" marR="0" lvl="4" indent="-222250" algn="l" rtl="0">
              <a:spcBef>
                <a:spcPts val="400"/>
              </a:spcBef>
              <a:spcAft>
                <a:spcPts val="0"/>
              </a:spcAft>
              <a:buClr>
                <a:schemeClr val="lt1"/>
              </a:buClr>
              <a:buSzPts val="1400"/>
              <a:buFont typeface="Noto Symbol"/>
              <a:buChar char="●"/>
              <a:defRPr sz="2000" b="0" i="0" u="none" strike="noStrike" cap="none">
                <a:solidFill>
                  <a:schemeClr val="lt1"/>
                </a:solidFill>
                <a:latin typeface="Arial"/>
                <a:ea typeface="Arial"/>
                <a:cs typeface="Arial"/>
                <a:sym typeface="Arial"/>
              </a:defRPr>
            </a:lvl5pPr>
            <a:lvl6pPr marL="2514600" marR="0" lvl="5" indent="-222250" algn="l" rtl="0">
              <a:spcBef>
                <a:spcPts val="400"/>
              </a:spcBef>
              <a:spcAft>
                <a:spcPts val="0"/>
              </a:spcAft>
              <a:buClr>
                <a:schemeClr val="lt1"/>
              </a:buClr>
              <a:buSzPts val="1400"/>
              <a:buFont typeface="Noto Symbol"/>
              <a:buChar char="●"/>
              <a:defRPr sz="2000" b="0" i="0" u="none" strike="noStrike" cap="none">
                <a:solidFill>
                  <a:schemeClr val="lt1"/>
                </a:solidFill>
                <a:latin typeface="Arial"/>
                <a:ea typeface="Arial"/>
                <a:cs typeface="Arial"/>
                <a:sym typeface="Arial"/>
              </a:defRPr>
            </a:lvl6pPr>
            <a:lvl7pPr marL="2971800" marR="0" lvl="6" indent="-222250" algn="l" rtl="0">
              <a:spcBef>
                <a:spcPts val="400"/>
              </a:spcBef>
              <a:spcAft>
                <a:spcPts val="0"/>
              </a:spcAft>
              <a:buClr>
                <a:schemeClr val="lt1"/>
              </a:buClr>
              <a:buSzPts val="1400"/>
              <a:buFont typeface="Noto Symbol"/>
              <a:buChar char="●"/>
              <a:defRPr sz="2000" b="0" i="0" u="none" strike="noStrike" cap="none">
                <a:solidFill>
                  <a:schemeClr val="lt1"/>
                </a:solidFill>
                <a:latin typeface="Arial"/>
                <a:ea typeface="Arial"/>
                <a:cs typeface="Arial"/>
                <a:sym typeface="Arial"/>
              </a:defRPr>
            </a:lvl7pPr>
            <a:lvl8pPr marL="3429000" marR="0" lvl="7" indent="-222250" algn="l" rtl="0">
              <a:spcBef>
                <a:spcPts val="400"/>
              </a:spcBef>
              <a:spcAft>
                <a:spcPts val="0"/>
              </a:spcAft>
              <a:buClr>
                <a:schemeClr val="lt1"/>
              </a:buClr>
              <a:buSzPts val="1400"/>
              <a:buFont typeface="Noto Symbol"/>
              <a:buChar char="●"/>
              <a:defRPr sz="2000" b="0" i="0" u="none" strike="noStrike" cap="none">
                <a:solidFill>
                  <a:schemeClr val="lt1"/>
                </a:solidFill>
                <a:latin typeface="Arial"/>
                <a:ea typeface="Arial"/>
                <a:cs typeface="Arial"/>
                <a:sym typeface="Arial"/>
              </a:defRPr>
            </a:lvl8pPr>
            <a:lvl9pPr marL="3886200" marR="0" lvl="8" indent="-222250" algn="l" rtl="0">
              <a:spcBef>
                <a:spcPts val="400"/>
              </a:spcBef>
              <a:spcAft>
                <a:spcPts val="0"/>
              </a:spcAft>
              <a:buClr>
                <a:schemeClr val="lt1"/>
              </a:buClr>
              <a:buSzPts val="1400"/>
              <a:buFont typeface="Noto Symbol"/>
              <a:buChar char="●"/>
              <a:defRPr sz="2000" b="0" i="0" u="none" strike="noStrike" cap="none">
                <a:solidFill>
                  <a:schemeClr val="lt1"/>
                </a:solidFill>
                <a:latin typeface="Arial"/>
                <a:ea typeface="Arial"/>
                <a:cs typeface="Arial"/>
                <a:sym typeface="Arial"/>
              </a:defRPr>
            </a:lvl9pPr>
          </a:lstStyle>
          <a:p>
            <a:endParaRPr/>
          </a:p>
        </p:txBody>
      </p:sp>
      <p:sp>
        <p:nvSpPr>
          <p:cNvPr id="22" name="Shape 22"/>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23" name="Shape 23"/>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1"/>
          <a:lstStyle>
            <a:lvl1pPr lvl="0" rtl="0">
              <a:spcBef>
                <a:spcPts val="0"/>
              </a:spcBef>
              <a:spcAft>
                <a:spcPts val="0"/>
              </a:spcAft>
              <a:buSzPts val="1400"/>
              <a:buChar char="●"/>
              <a:defRPr/>
            </a:lvl1pPr>
            <a:lvl2pPr lvl="1" rtl="0">
              <a:spcBef>
                <a:spcPts val="0"/>
              </a:spcBef>
              <a:spcAft>
                <a:spcPts val="0"/>
              </a:spcAft>
              <a:buSzPts val="1400"/>
              <a:buChar char="○"/>
              <a:defRPr sz="4400">
                <a:solidFill>
                  <a:schemeClr val="lt2"/>
                </a:solidFill>
                <a:latin typeface="Arial"/>
                <a:ea typeface="Arial"/>
                <a:cs typeface="Arial"/>
                <a:sym typeface="Arial"/>
              </a:defRPr>
            </a:lvl2pPr>
            <a:lvl3pPr lvl="2" rtl="0">
              <a:spcBef>
                <a:spcPts val="0"/>
              </a:spcBef>
              <a:spcAft>
                <a:spcPts val="0"/>
              </a:spcAft>
              <a:buSzPts val="1400"/>
              <a:buChar char="■"/>
              <a:defRPr sz="4400">
                <a:solidFill>
                  <a:schemeClr val="lt2"/>
                </a:solidFill>
                <a:latin typeface="Arial"/>
                <a:ea typeface="Arial"/>
                <a:cs typeface="Arial"/>
                <a:sym typeface="Arial"/>
              </a:defRPr>
            </a:lvl3pPr>
            <a:lvl4pPr lvl="3" rtl="0">
              <a:spcBef>
                <a:spcPts val="0"/>
              </a:spcBef>
              <a:spcAft>
                <a:spcPts val="0"/>
              </a:spcAft>
              <a:buSzPts val="1400"/>
              <a:buChar char="●"/>
              <a:defRPr sz="4400">
                <a:solidFill>
                  <a:schemeClr val="lt2"/>
                </a:solidFill>
                <a:latin typeface="Arial"/>
                <a:ea typeface="Arial"/>
                <a:cs typeface="Arial"/>
                <a:sym typeface="Arial"/>
              </a:defRPr>
            </a:lvl4pPr>
            <a:lvl5pPr lvl="4" rtl="0">
              <a:spcBef>
                <a:spcPts val="0"/>
              </a:spcBef>
              <a:spcAft>
                <a:spcPts val="0"/>
              </a:spcAft>
              <a:buSzPts val="1400"/>
              <a:buChar char="○"/>
              <a:defRPr sz="4400">
                <a:solidFill>
                  <a:schemeClr val="lt2"/>
                </a:solidFill>
                <a:latin typeface="Arial"/>
                <a:ea typeface="Arial"/>
                <a:cs typeface="Arial"/>
                <a:sym typeface="Arial"/>
              </a:defRPr>
            </a:lvl5pPr>
            <a:lvl6pPr lvl="5" rtl="0">
              <a:spcBef>
                <a:spcPts val="0"/>
              </a:spcBef>
              <a:spcAft>
                <a:spcPts val="0"/>
              </a:spcAft>
              <a:buSzPts val="1400"/>
              <a:buChar char="■"/>
              <a:defRPr sz="4400">
                <a:solidFill>
                  <a:schemeClr val="lt2"/>
                </a:solidFill>
                <a:latin typeface="Arial"/>
                <a:ea typeface="Arial"/>
                <a:cs typeface="Arial"/>
                <a:sym typeface="Arial"/>
              </a:defRPr>
            </a:lvl6pPr>
            <a:lvl7pPr lvl="6" rtl="0">
              <a:spcBef>
                <a:spcPts val="0"/>
              </a:spcBef>
              <a:spcAft>
                <a:spcPts val="0"/>
              </a:spcAft>
              <a:buSzPts val="1400"/>
              <a:buChar char="●"/>
              <a:defRPr sz="4400">
                <a:solidFill>
                  <a:schemeClr val="lt2"/>
                </a:solidFill>
                <a:latin typeface="Arial"/>
                <a:ea typeface="Arial"/>
                <a:cs typeface="Arial"/>
                <a:sym typeface="Arial"/>
              </a:defRPr>
            </a:lvl7pPr>
            <a:lvl8pPr lvl="7" rtl="0">
              <a:spcBef>
                <a:spcPts val="0"/>
              </a:spcBef>
              <a:spcAft>
                <a:spcPts val="0"/>
              </a:spcAft>
              <a:buSzPts val="1400"/>
              <a:buChar char="○"/>
              <a:defRPr sz="4400">
                <a:solidFill>
                  <a:schemeClr val="lt2"/>
                </a:solidFill>
                <a:latin typeface="Arial"/>
                <a:ea typeface="Arial"/>
                <a:cs typeface="Arial"/>
                <a:sym typeface="Arial"/>
              </a:defRPr>
            </a:lvl8pPr>
            <a:lvl9pPr lvl="8" rtl="0">
              <a:spcBef>
                <a:spcPts val="0"/>
              </a:spcBef>
              <a:spcAft>
                <a:spcPts val="0"/>
              </a:spcAft>
              <a:buSzPts val="1400"/>
              <a:buChar char="■"/>
              <a:defRPr sz="4400">
                <a:solidFill>
                  <a:schemeClr val="lt2"/>
                </a:solidFill>
                <a:latin typeface="Arial"/>
                <a:ea typeface="Arial"/>
                <a:cs typeface="Arial"/>
                <a:sym typeface="Arial"/>
              </a:defRPr>
            </a:lvl9pPr>
          </a:lstStyle>
          <a:p>
            <a:endParaRPr/>
          </a:p>
        </p:txBody>
      </p:sp>
      <p:sp>
        <p:nvSpPr>
          <p:cNvPr id="89" name="Shape 89"/>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SzPts val="1400"/>
              <a:buFont typeface="Arial"/>
              <a:buNone/>
              <a:defRPr sz="2400" b="1"/>
            </a:lvl1pPr>
            <a:lvl2pPr marL="914400" lvl="1" indent="-228600" rtl="0">
              <a:spcBef>
                <a:spcPts val="560"/>
              </a:spcBef>
              <a:spcAft>
                <a:spcPts val="0"/>
              </a:spcAft>
              <a:buSzPts val="1400"/>
              <a:buFont typeface="Arial"/>
              <a:buNone/>
              <a:defRPr sz="2000" b="1"/>
            </a:lvl2pPr>
            <a:lvl3pPr marL="1371600" lvl="2" indent="-228600" rtl="0">
              <a:spcBef>
                <a:spcPts val="480"/>
              </a:spcBef>
              <a:spcAft>
                <a:spcPts val="0"/>
              </a:spcAft>
              <a:buSzPts val="1400"/>
              <a:buFont typeface="Arial"/>
              <a:buNone/>
              <a:defRPr sz="1800" b="1"/>
            </a:lvl3pPr>
            <a:lvl4pPr marL="1828800" lvl="3" indent="-228600" rtl="0">
              <a:spcBef>
                <a:spcPts val="400"/>
              </a:spcBef>
              <a:spcAft>
                <a:spcPts val="0"/>
              </a:spcAft>
              <a:buSzPts val="1400"/>
              <a:buFont typeface="Arial"/>
              <a:buNone/>
              <a:defRPr sz="1600" b="1"/>
            </a:lvl4pPr>
            <a:lvl5pPr marL="2286000" lvl="4" indent="-228600" rtl="0">
              <a:spcBef>
                <a:spcPts val="400"/>
              </a:spcBef>
              <a:spcAft>
                <a:spcPts val="0"/>
              </a:spcAft>
              <a:buSzPts val="1400"/>
              <a:buFont typeface="Arial"/>
              <a:buNone/>
              <a:defRPr sz="1600" b="1"/>
            </a:lvl5pPr>
            <a:lvl6pPr marL="2743200" lvl="5" indent="-228600" rtl="0">
              <a:spcBef>
                <a:spcPts val="400"/>
              </a:spcBef>
              <a:spcAft>
                <a:spcPts val="0"/>
              </a:spcAft>
              <a:buSzPts val="1400"/>
              <a:buFont typeface="Arial"/>
              <a:buNone/>
              <a:defRPr sz="1600" b="1"/>
            </a:lvl6pPr>
            <a:lvl7pPr marL="3200400" lvl="6" indent="-228600" rtl="0">
              <a:spcBef>
                <a:spcPts val="400"/>
              </a:spcBef>
              <a:spcAft>
                <a:spcPts val="0"/>
              </a:spcAft>
              <a:buSzPts val="1400"/>
              <a:buFont typeface="Arial"/>
              <a:buNone/>
              <a:defRPr sz="1600" b="1"/>
            </a:lvl7pPr>
            <a:lvl8pPr marL="3657600" lvl="7" indent="-228600" rtl="0">
              <a:spcBef>
                <a:spcPts val="400"/>
              </a:spcBef>
              <a:spcAft>
                <a:spcPts val="0"/>
              </a:spcAft>
              <a:buSzPts val="1400"/>
              <a:buFont typeface="Arial"/>
              <a:buNone/>
              <a:defRPr sz="1600" b="1"/>
            </a:lvl8pPr>
            <a:lvl9pPr marL="4114800" lvl="8" indent="-228600" rtl="0">
              <a:spcBef>
                <a:spcPts val="400"/>
              </a:spcBef>
              <a:spcAft>
                <a:spcPts val="0"/>
              </a:spcAft>
              <a:buSzPts val="1400"/>
              <a:buFont typeface="Arial"/>
              <a:buNone/>
              <a:defRPr sz="1600" b="1"/>
            </a:lvl9pPr>
          </a:lstStyle>
          <a:p>
            <a:endParaRPr/>
          </a:p>
        </p:txBody>
      </p:sp>
      <p:sp>
        <p:nvSpPr>
          <p:cNvPr id="90" name="Shape 90"/>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sz="2400"/>
            </a:lvl1pPr>
            <a:lvl2pPr marL="914400" lvl="1" indent="-317500" rtl="0">
              <a:spcBef>
                <a:spcPts val="560"/>
              </a:spcBef>
              <a:spcAft>
                <a:spcPts val="0"/>
              </a:spcAft>
              <a:buSzPts val="1400"/>
              <a:buChar char="●"/>
              <a:defRPr sz="2000"/>
            </a:lvl2pPr>
            <a:lvl3pPr marL="1371600" lvl="2" indent="-317500" rtl="0">
              <a:spcBef>
                <a:spcPts val="480"/>
              </a:spcBef>
              <a:spcAft>
                <a:spcPts val="0"/>
              </a:spcAft>
              <a:buSzPts val="1400"/>
              <a:buChar char="●"/>
              <a:defRPr sz="1800"/>
            </a:lvl3pPr>
            <a:lvl4pPr marL="1828800" lvl="3" indent="-317500" rtl="0">
              <a:spcBef>
                <a:spcPts val="400"/>
              </a:spcBef>
              <a:spcAft>
                <a:spcPts val="0"/>
              </a:spcAft>
              <a:buSzPts val="1400"/>
              <a:buChar char="●"/>
              <a:defRPr sz="1600"/>
            </a:lvl4pPr>
            <a:lvl5pPr marL="2286000" lvl="4" indent="-317500" rtl="0">
              <a:spcBef>
                <a:spcPts val="400"/>
              </a:spcBef>
              <a:spcAft>
                <a:spcPts val="0"/>
              </a:spcAft>
              <a:buSzPts val="1400"/>
              <a:buChar char="●"/>
              <a:defRPr sz="1600"/>
            </a:lvl5pPr>
            <a:lvl6pPr marL="2743200" lvl="5" indent="-317500" rtl="0">
              <a:spcBef>
                <a:spcPts val="400"/>
              </a:spcBef>
              <a:spcAft>
                <a:spcPts val="0"/>
              </a:spcAft>
              <a:buSzPts val="1400"/>
              <a:buChar char="●"/>
              <a:defRPr sz="1600"/>
            </a:lvl6pPr>
            <a:lvl7pPr marL="3200400" lvl="6" indent="-317500" rtl="0">
              <a:spcBef>
                <a:spcPts val="400"/>
              </a:spcBef>
              <a:spcAft>
                <a:spcPts val="0"/>
              </a:spcAft>
              <a:buSzPts val="1400"/>
              <a:buChar char="●"/>
              <a:defRPr sz="1600"/>
            </a:lvl7pPr>
            <a:lvl8pPr marL="3657600" lvl="7" indent="-317500" rtl="0">
              <a:spcBef>
                <a:spcPts val="400"/>
              </a:spcBef>
              <a:spcAft>
                <a:spcPts val="0"/>
              </a:spcAft>
              <a:buSzPts val="1400"/>
              <a:buChar char="●"/>
              <a:defRPr sz="1600"/>
            </a:lvl8pPr>
            <a:lvl9pPr marL="4114800" lvl="8" indent="-317500" rtl="0">
              <a:spcBef>
                <a:spcPts val="400"/>
              </a:spcBef>
              <a:spcAft>
                <a:spcPts val="0"/>
              </a:spcAft>
              <a:buSzPts val="1400"/>
              <a:buChar char="●"/>
              <a:defRPr sz="1600"/>
            </a:lvl9pPr>
          </a:lstStyle>
          <a:p>
            <a:endParaRPr/>
          </a:p>
        </p:txBody>
      </p:sp>
      <p:sp>
        <p:nvSpPr>
          <p:cNvPr id="91" name="Shape 91"/>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SzPts val="1400"/>
              <a:buFont typeface="Arial"/>
              <a:buNone/>
              <a:defRPr sz="2400" b="1"/>
            </a:lvl1pPr>
            <a:lvl2pPr marL="914400" lvl="1" indent="-228600" rtl="0">
              <a:spcBef>
                <a:spcPts val="560"/>
              </a:spcBef>
              <a:spcAft>
                <a:spcPts val="0"/>
              </a:spcAft>
              <a:buSzPts val="1400"/>
              <a:buFont typeface="Arial"/>
              <a:buNone/>
              <a:defRPr sz="2000" b="1"/>
            </a:lvl2pPr>
            <a:lvl3pPr marL="1371600" lvl="2" indent="-228600" rtl="0">
              <a:spcBef>
                <a:spcPts val="480"/>
              </a:spcBef>
              <a:spcAft>
                <a:spcPts val="0"/>
              </a:spcAft>
              <a:buSzPts val="1400"/>
              <a:buFont typeface="Arial"/>
              <a:buNone/>
              <a:defRPr sz="1800" b="1"/>
            </a:lvl3pPr>
            <a:lvl4pPr marL="1828800" lvl="3" indent="-228600" rtl="0">
              <a:spcBef>
                <a:spcPts val="400"/>
              </a:spcBef>
              <a:spcAft>
                <a:spcPts val="0"/>
              </a:spcAft>
              <a:buSzPts val="1400"/>
              <a:buFont typeface="Arial"/>
              <a:buNone/>
              <a:defRPr sz="1600" b="1"/>
            </a:lvl4pPr>
            <a:lvl5pPr marL="2286000" lvl="4" indent="-228600" rtl="0">
              <a:spcBef>
                <a:spcPts val="400"/>
              </a:spcBef>
              <a:spcAft>
                <a:spcPts val="0"/>
              </a:spcAft>
              <a:buSzPts val="1400"/>
              <a:buFont typeface="Arial"/>
              <a:buNone/>
              <a:defRPr sz="1600" b="1"/>
            </a:lvl5pPr>
            <a:lvl6pPr marL="2743200" lvl="5" indent="-228600" rtl="0">
              <a:spcBef>
                <a:spcPts val="400"/>
              </a:spcBef>
              <a:spcAft>
                <a:spcPts val="0"/>
              </a:spcAft>
              <a:buSzPts val="1400"/>
              <a:buFont typeface="Arial"/>
              <a:buNone/>
              <a:defRPr sz="1600" b="1"/>
            </a:lvl6pPr>
            <a:lvl7pPr marL="3200400" lvl="6" indent="-228600" rtl="0">
              <a:spcBef>
                <a:spcPts val="400"/>
              </a:spcBef>
              <a:spcAft>
                <a:spcPts val="0"/>
              </a:spcAft>
              <a:buSzPts val="1400"/>
              <a:buFont typeface="Arial"/>
              <a:buNone/>
              <a:defRPr sz="1600" b="1"/>
            </a:lvl7pPr>
            <a:lvl8pPr marL="3657600" lvl="7" indent="-228600" rtl="0">
              <a:spcBef>
                <a:spcPts val="400"/>
              </a:spcBef>
              <a:spcAft>
                <a:spcPts val="0"/>
              </a:spcAft>
              <a:buSzPts val="1400"/>
              <a:buFont typeface="Arial"/>
              <a:buNone/>
              <a:defRPr sz="1600" b="1"/>
            </a:lvl8pPr>
            <a:lvl9pPr marL="4114800" lvl="8" indent="-228600" rtl="0">
              <a:spcBef>
                <a:spcPts val="400"/>
              </a:spcBef>
              <a:spcAft>
                <a:spcPts val="0"/>
              </a:spcAft>
              <a:buSzPts val="1400"/>
              <a:buFont typeface="Arial"/>
              <a:buNone/>
              <a:defRPr sz="1600" b="1"/>
            </a:lvl9pPr>
          </a:lstStyle>
          <a:p>
            <a:endParaRPr/>
          </a:p>
        </p:txBody>
      </p:sp>
      <p:sp>
        <p:nvSpPr>
          <p:cNvPr id="92" name="Shape 92"/>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sz="2400"/>
            </a:lvl1pPr>
            <a:lvl2pPr marL="914400" lvl="1" indent="-317500" rtl="0">
              <a:spcBef>
                <a:spcPts val="560"/>
              </a:spcBef>
              <a:spcAft>
                <a:spcPts val="0"/>
              </a:spcAft>
              <a:buSzPts val="1400"/>
              <a:buChar char="●"/>
              <a:defRPr sz="2000"/>
            </a:lvl2pPr>
            <a:lvl3pPr marL="1371600" lvl="2" indent="-317500" rtl="0">
              <a:spcBef>
                <a:spcPts val="480"/>
              </a:spcBef>
              <a:spcAft>
                <a:spcPts val="0"/>
              </a:spcAft>
              <a:buSzPts val="1400"/>
              <a:buChar char="●"/>
              <a:defRPr sz="1800"/>
            </a:lvl3pPr>
            <a:lvl4pPr marL="1828800" lvl="3" indent="-317500" rtl="0">
              <a:spcBef>
                <a:spcPts val="400"/>
              </a:spcBef>
              <a:spcAft>
                <a:spcPts val="0"/>
              </a:spcAft>
              <a:buSzPts val="1400"/>
              <a:buChar char="●"/>
              <a:defRPr sz="1600"/>
            </a:lvl4pPr>
            <a:lvl5pPr marL="2286000" lvl="4" indent="-317500" rtl="0">
              <a:spcBef>
                <a:spcPts val="400"/>
              </a:spcBef>
              <a:spcAft>
                <a:spcPts val="0"/>
              </a:spcAft>
              <a:buSzPts val="1400"/>
              <a:buChar char="●"/>
              <a:defRPr sz="1600"/>
            </a:lvl5pPr>
            <a:lvl6pPr marL="2743200" lvl="5" indent="-317500" rtl="0">
              <a:spcBef>
                <a:spcPts val="400"/>
              </a:spcBef>
              <a:spcAft>
                <a:spcPts val="0"/>
              </a:spcAft>
              <a:buSzPts val="1400"/>
              <a:buChar char="●"/>
              <a:defRPr sz="1600"/>
            </a:lvl6pPr>
            <a:lvl7pPr marL="3200400" lvl="6" indent="-317500" rtl="0">
              <a:spcBef>
                <a:spcPts val="400"/>
              </a:spcBef>
              <a:spcAft>
                <a:spcPts val="0"/>
              </a:spcAft>
              <a:buSzPts val="1400"/>
              <a:buChar char="●"/>
              <a:defRPr sz="1600"/>
            </a:lvl7pPr>
            <a:lvl8pPr marL="3657600" lvl="7" indent="-317500" rtl="0">
              <a:spcBef>
                <a:spcPts val="400"/>
              </a:spcBef>
              <a:spcAft>
                <a:spcPts val="0"/>
              </a:spcAft>
              <a:buSzPts val="1400"/>
              <a:buChar char="●"/>
              <a:defRPr sz="1600"/>
            </a:lvl8pPr>
            <a:lvl9pPr marL="4114800" lvl="8" indent="-317500" rtl="0">
              <a:spcBef>
                <a:spcPts val="400"/>
              </a:spcBef>
              <a:spcAft>
                <a:spcPts val="0"/>
              </a:spcAft>
              <a:buSzPts val="1400"/>
              <a:buChar char="●"/>
              <a:defRPr sz="1600"/>
            </a:lvl9pPr>
          </a:lstStyle>
          <a:p>
            <a:endParaRPr/>
          </a:p>
        </p:txBody>
      </p:sp>
      <p:sp>
        <p:nvSpPr>
          <p:cNvPr id="93" name="Shape 93"/>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94" name="Shape 94"/>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95" name="Shape 9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7812"/>
            <a:ext cx="8229600" cy="1139825"/>
          </a:xfrm>
          <a:prstGeom prst="rect">
            <a:avLst/>
          </a:prstGeom>
          <a:noFill/>
          <a:ln>
            <a:noFill/>
          </a:ln>
        </p:spPr>
        <p:txBody>
          <a:bodyPr spcFirstLastPara="1" wrap="square" lIns="91425" tIns="91425" rIns="91425" bIns="91425" anchor="ctr" anchorCtr="1"/>
          <a:lstStyle>
            <a:lvl1pPr lvl="0" algn="ctr" rtl="0">
              <a:spcBef>
                <a:spcPts val="0"/>
              </a:spcBef>
              <a:spcAft>
                <a:spcPts val="0"/>
              </a:spcAft>
              <a:buSzPts val="1400"/>
              <a:buChar char="●"/>
              <a:defRPr sz="4400">
                <a:solidFill>
                  <a:schemeClr val="lt2"/>
                </a:solidFill>
                <a:latin typeface="Arial"/>
                <a:ea typeface="Arial"/>
                <a:cs typeface="Arial"/>
                <a:sym typeface="Arial"/>
              </a:defRPr>
            </a:lvl1pPr>
            <a:lvl2pPr lvl="1" algn="ctr" rtl="0">
              <a:spcBef>
                <a:spcPts val="0"/>
              </a:spcBef>
              <a:spcAft>
                <a:spcPts val="0"/>
              </a:spcAft>
              <a:buSzPts val="1400"/>
              <a:buChar char="○"/>
              <a:defRPr sz="4400">
                <a:solidFill>
                  <a:schemeClr val="lt2"/>
                </a:solidFill>
                <a:latin typeface="Arial"/>
                <a:ea typeface="Arial"/>
                <a:cs typeface="Arial"/>
                <a:sym typeface="Arial"/>
              </a:defRPr>
            </a:lvl2pPr>
            <a:lvl3pPr lvl="2" algn="ctr" rtl="0">
              <a:spcBef>
                <a:spcPts val="0"/>
              </a:spcBef>
              <a:spcAft>
                <a:spcPts val="0"/>
              </a:spcAft>
              <a:buSzPts val="1400"/>
              <a:buChar char="■"/>
              <a:defRPr sz="4400">
                <a:solidFill>
                  <a:schemeClr val="lt2"/>
                </a:solidFill>
                <a:latin typeface="Arial"/>
                <a:ea typeface="Arial"/>
                <a:cs typeface="Arial"/>
                <a:sym typeface="Arial"/>
              </a:defRPr>
            </a:lvl3pPr>
            <a:lvl4pPr lvl="3" algn="ctr" rtl="0">
              <a:spcBef>
                <a:spcPts val="0"/>
              </a:spcBef>
              <a:spcAft>
                <a:spcPts val="0"/>
              </a:spcAft>
              <a:buSzPts val="1400"/>
              <a:buChar char="●"/>
              <a:defRPr sz="4400">
                <a:solidFill>
                  <a:schemeClr val="lt2"/>
                </a:solidFill>
                <a:latin typeface="Arial"/>
                <a:ea typeface="Arial"/>
                <a:cs typeface="Arial"/>
                <a:sym typeface="Arial"/>
              </a:defRPr>
            </a:lvl4pPr>
            <a:lvl5pPr lvl="4" algn="ctr" rtl="0">
              <a:spcBef>
                <a:spcPts val="0"/>
              </a:spcBef>
              <a:spcAft>
                <a:spcPts val="0"/>
              </a:spcAft>
              <a:buSzPts val="1400"/>
              <a:buChar char="○"/>
              <a:defRPr sz="4400">
                <a:solidFill>
                  <a:schemeClr val="lt2"/>
                </a:solidFill>
                <a:latin typeface="Arial"/>
                <a:ea typeface="Arial"/>
                <a:cs typeface="Arial"/>
                <a:sym typeface="Arial"/>
              </a:defRPr>
            </a:lvl5pPr>
            <a:lvl6pPr marL="457200" lvl="5" algn="ctr" rtl="0">
              <a:spcBef>
                <a:spcPts val="0"/>
              </a:spcBef>
              <a:spcAft>
                <a:spcPts val="0"/>
              </a:spcAft>
              <a:buSzPts val="1400"/>
              <a:buChar char="■"/>
              <a:defRPr sz="4400">
                <a:solidFill>
                  <a:schemeClr val="lt2"/>
                </a:solidFill>
                <a:latin typeface="Arial"/>
                <a:ea typeface="Arial"/>
                <a:cs typeface="Arial"/>
                <a:sym typeface="Arial"/>
              </a:defRPr>
            </a:lvl6pPr>
            <a:lvl7pPr marL="914400" lvl="6" algn="ctr" rtl="0">
              <a:spcBef>
                <a:spcPts val="0"/>
              </a:spcBef>
              <a:spcAft>
                <a:spcPts val="0"/>
              </a:spcAft>
              <a:buSzPts val="1400"/>
              <a:buChar char="●"/>
              <a:defRPr sz="4400">
                <a:solidFill>
                  <a:schemeClr val="lt2"/>
                </a:solidFill>
                <a:latin typeface="Arial"/>
                <a:ea typeface="Arial"/>
                <a:cs typeface="Arial"/>
                <a:sym typeface="Arial"/>
              </a:defRPr>
            </a:lvl7pPr>
            <a:lvl8pPr marL="1371600" lvl="7" algn="ctr" rtl="0">
              <a:spcBef>
                <a:spcPts val="0"/>
              </a:spcBef>
              <a:spcAft>
                <a:spcPts val="0"/>
              </a:spcAft>
              <a:buSzPts val="1400"/>
              <a:buChar char="○"/>
              <a:defRPr sz="4400">
                <a:solidFill>
                  <a:schemeClr val="lt2"/>
                </a:solidFill>
                <a:latin typeface="Arial"/>
                <a:ea typeface="Arial"/>
                <a:cs typeface="Arial"/>
                <a:sym typeface="Arial"/>
              </a:defRPr>
            </a:lvl8pPr>
            <a:lvl9pPr marL="1828800" lvl="8" algn="ctr" rtl="0">
              <a:spcBef>
                <a:spcPts val="0"/>
              </a:spcBef>
              <a:spcAft>
                <a:spcPts val="0"/>
              </a:spcAft>
              <a:buSzPts val="1400"/>
              <a:buChar char="■"/>
              <a:defRPr sz="4400">
                <a:solidFill>
                  <a:schemeClr val="lt2"/>
                </a:solidFill>
                <a:latin typeface="Arial"/>
                <a:ea typeface="Arial"/>
                <a:cs typeface="Arial"/>
                <a:sym typeface="Arial"/>
              </a:defRPr>
            </a:lvl9pPr>
          </a:lstStyle>
          <a:p>
            <a:endParaRPr/>
          </a:p>
        </p:txBody>
      </p:sp>
      <p:sp>
        <p:nvSpPr>
          <p:cNvPr id="98" name="Shape 98"/>
          <p:cNvSpPr txBox="1">
            <a:spLocks noGrp="1"/>
          </p:cNvSpPr>
          <p:nvPr>
            <p:ph type="body" idx="1"/>
          </p:nvPr>
        </p:nvSpPr>
        <p:spPr>
          <a:xfrm>
            <a:off x="457200" y="1600200"/>
            <a:ext cx="4038600" cy="4530725"/>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sz="2800"/>
            </a:lvl1pPr>
            <a:lvl2pPr marL="914400" lvl="1" indent="-317500" rtl="0">
              <a:spcBef>
                <a:spcPts val="560"/>
              </a:spcBef>
              <a:spcAft>
                <a:spcPts val="0"/>
              </a:spcAft>
              <a:buSzPts val="1400"/>
              <a:buChar char="●"/>
              <a:defRPr sz="2400"/>
            </a:lvl2pPr>
            <a:lvl3pPr marL="1371600" lvl="2" indent="-317500" rtl="0">
              <a:spcBef>
                <a:spcPts val="480"/>
              </a:spcBef>
              <a:spcAft>
                <a:spcPts val="0"/>
              </a:spcAft>
              <a:buSzPts val="1400"/>
              <a:buChar char="●"/>
              <a:defRPr sz="2000"/>
            </a:lvl3pPr>
            <a:lvl4pPr marL="1828800" lvl="3" indent="-317500" rtl="0">
              <a:spcBef>
                <a:spcPts val="400"/>
              </a:spcBef>
              <a:spcAft>
                <a:spcPts val="0"/>
              </a:spcAft>
              <a:buSzPts val="1400"/>
              <a:buChar char="●"/>
              <a:defRPr sz="1800"/>
            </a:lvl4pPr>
            <a:lvl5pPr marL="2286000" lvl="4" indent="-317500" rtl="0">
              <a:spcBef>
                <a:spcPts val="400"/>
              </a:spcBef>
              <a:spcAft>
                <a:spcPts val="0"/>
              </a:spcAft>
              <a:buSzPts val="1400"/>
              <a:buChar char="●"/>
              <a:defRPr sz="1800"/>
            </a:lvl5pPr>
            <a:lvl6pPr marL="2743200" lvl="5" indent="-317500" rtl="0">
              <a:spcBef>
                <a:spcPts val="400"/>
              </a:spcBef>
              <a:spcAft>
                <a:spcPts val="0"/>
              </a:spcAft>
              <a:buSzPts val="1400"/>
              <a:buChar char="●"/>
              <a:defRPr sz="1800"/>
            </a:lvl6pPr>
            <a:lvl7pPr marL="3200400" lvl="6" indent="-317500" rtl="0">
              <a:spcBef>
                <a:spcPts val="400"/>
              </a:spcBef>
              <a:spcAft>
                <a:spcPts val="0"/>
              </a:spcAft>
              <a:buSzPts val="1400"/>
              <a:buChar char="●"/>
              <a:defRPr sz="1800"/>
            </a:lvl7pPr>
            <a:lvl8pPr marL="3657600" lvl="7" indent="-317500" rtl="0">
              <a:spcBef>
                <a:spcPts val="400"/>
              </a:spcBef>
              <a:spcAft>
                <a:spcPts val="0"/>
              </a:spcAft>
              <a:buSzPts val="1400"/>
              <a:buChar char="●"/>
              <a:defRPr sz="1800"/>
            </a:lvl8pPr>
            <a:lvl9pPr marL="4114800" lvl="8" indent="-317500" rtl="0">
              <a:spcBef>
                <a:spcPts val="400"/>
              </a:spcBef>
              <a:spcAft>
                <a:spcPts val="0"/>
              </a:spcAft>
              <a:buSzPts val="1400"/>
              <a:buChar char="●"/>
              <a:defRPr sz="1800"/>
            </a:lvl9pPr>
          </a:lstStyle>
          <a:p>
            <a:endParaRPr/>
          </a:p>
        </p:txBody>
      </p:sp>
      <p:sp>
        <p:nvSpPr>
          <p:cNvPr id="99" name="Shape 99"/>
          <p:cNvSpPr txBox="1">
            <a:spLocks noGrp="1"/>
          </p:cNvSpPr>
          <p:nvPr>
            <p:ph type="body" idx="2"/>
          </p:nvPr>
        </p:nvSpPr>
        <p:spPr>
          <a:xfrm>
            <a:off x="4648200" y="1600200"/>
            <a:ext cx="4038600" cy="4530725"/>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sz="2800"/>
            </a:lvl1pPr>
            <a:lvl2pPr marL="914400" lvl="1" indent="-317500" rtl="0">
              <a:spcBef>
                <a:spcPts val="560"/>
              </a:spcBef>
              <a:spcAft>
                <a:spcPts val="0"/>
              </a:spcAft>
              <a:buSzPts val="1400"/>
              <a:buChar char="●"/>
              <a:defRPr sz="2400"/>
            </a:lvl2pPr>
            <a:lvl3pPr marL="1371600" lvl="2" indent="-317500" rtl="0">
              <a:spcBef>
                <a:spcPts val="480"/>
              </a:spcBef>
              <a:spcAft>
                <a:spcPts val="0"/>
              </a:spcAft>
              <a:buSzPts val="1400"/>
              <a:buChar char="●"/>
              <a:defRPr sz="2000"/>
            </a:lvl3pPr>
            <a:lvl4pPr marL="1828800" lvl="3" indent="-317500" rtl="0">
              <a:spcBef>
                <a:spcPts val="400"/>
              </a:spcBef>
              <a:spcAft>
                <a:spcPts val="0"/>
              </a:spcAft>
              <a:buSzPts val="1400"/>
              <a:buChar char="●"/>
              <a:defRPr sz="1800"/>
            </a:lvl4pPr>
            <a:lvl5pPr marL="2286000" lvl="4" indent="-317500" rtl="0">
              <a:spcBef>
                <a:spcPts val="400"/>
              </a:spcBef>
              <a:spcAft>
                <a:spcPts val="0"/>
              </a:spcAft>
              <a:buSzPts val="1400"/>
              <a:buChar char="●"/>
              <a:defRPr sz="1800"/>
            </a:lvl5pPr>
            <a:lvl6pPr marL="2743200" lvl="5" indent="-317500" rtl="0">
              <a:spcBef>
                <a:spcPts val="400"/>
              </a:spcBef>
              <a:spcAft>
                <a:spcPts val="0"/>
              </a:spcAft>
              <a:buSzPts val="1400"/>
              <a:buChar char="●"/>
              <a:defRPr sz="1800"/>
            </a:lvl6pPr>
            <a:lvl7pPr marL="3200400" lvl="6" indent="-317500" rtl="0">
              <a:spcBef>
                <a:spcPts val="400"/>
              </a:spcBef>
              <a:spcAft>
                <a:spcPts val="0"/>
              </a:spcAft>
              <a:buSzPts val="1400"/>
              <a:buChar char="●"/>
              <a:defRPr sz="1800"/>
            </a:lvl7pPr>
            <a:lvl8pPr marL="3657600" lvl="7" indent="-317500" rtl="0">
              <a:spcBef>
                <a:spcPts val="400"/>
              </a:spcBef>
              <a:spcAft>
                <a:spcPts val="0"/>
              </a:spcAft>
              <a:buSzPts val="1400"/>
              <a:buChar char="●"/>
              <a:defRPr sz="1800"/>
            </a:lvl8pPr>
            <a:lvl9pPr marL="4114800" lvl="8" indent="-317500" rtl="0">
              <a:spcBef>
                <a:spcPts val="400"/>
              </a:spcBef>
              <a:spcAft>
                <a:spcPts val="0"/>
              </a:spcAft>
              <a:buSzPts val="1400"/>
              <a:buChar char="●"/>
              <a:defRPr sz="1800"/>
            </a:lvl9pPr>
          </a:lstStyle>
          <a:p>
            <a:endParaRPr/>
          </a:p>
        </p:txBody>
      </p:sp>
      <p:sp>
        <p:nvSpPr>
          <p:cNvPr id="100" name="Shape 100"/>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01" name="Shape 101"/>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02" name="Shape 10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1"/>
          <a:lstStyle>
            <a:lvl1pPr lvl="0" algn="l" rtl="0">
              <a:spcBef>
                <a:spcPts val="0"/>
              </a:spcBef>
              <a:spcAft>
                <a:spcPts val="0"/>
              </a:spcAft>
              <a:buSzPts val="1400"/>
              <a:buChar char="●"/>
              <a:defRPr sz="4000" b="1" cap="none"/>
            </a:lvl1pPr>
            <a:lvl2pPr lvl="1" rtl="0">
              <a:spcBef>
                <a:spcPts val="0"/>
              </a:spcBef>
              <a:spcAft>
                <a:spcPts val="0"/>
              </a:spcAft>
              <a:buSzPts val="1400"/>
              <a:buChar char="○"/>
              <a:defRPr sz="4400">
                <a:solidFill>
                  <a:schemeClr val="lt2"/>
                </a:solidFill>
                <a:latin typeface="Arial"/>
                <a:ea typeface="Arial"/>
                <a:cs typeface="Arial"/>
                <a:sym typeface="Arial"/>
              </a:defRPr>
            </a:lvl2pPr>
            <a:lvl3pPr lvl="2" rtl="0">
              <a:spcBef>
                <a:spcPts val="0"/>
              </a:spcBef>
              <a:spcAft>
                <a:spcPts val="0"/>
              </a:spcAft>
              <a:buSzPts val="1400"/>
              <a:buChar char="■"/>
              <a:defRPr sz="4400">
                <a:solidFill>
                  <a:schemeClr val="lt2"/>
                </a:solidFill>
                <a:latin typeface="Arial"/>
                <a:ea typeface="Arial"/>
                <a:cs typeface="Arial"/>
                <a:sym typeface="Arial"/>
              </a:defRPr>
            </a:lvl3pPr>
            <a:lvl4pPr lvl="3" rtl="0">
              <a:spcBef>
                <a:spcPts val="0"/>
              </a:spcBef>
              <a:spcAft>
                <a:spcPts val="0"/>
              </a:spcAft>
              <a:buSzPts val="1400"/>
              <a:buChar char="●"/>
              <a:defRPr sz="4400">
                <a:solidFill>
                  <a:schemeClr val="lt2"/>
                </a:solidFill>
                <a:latin typeface="Arial"/>
                <a:ea typeface="Arial"/>
                <a:cs typeface="Arial"/>
                <a:sym typeface="Arial"/>
              </a:defRPr>
            </a:lvl4pPr>
            <a:lvl5pPr lvl="4" rtl="0">
              <a:spcBef>
                <a:spcPts val="0"/>
              </a:spcBef>
              <a:spcAft>
                <a:spcPts val="0"/>
              </a:spcAft>
              <a:buSzPts val="1400"/>
              <a:buChar char="○"/>
              <a:defRPr sz="4400">
                <a:solidFill>
                  <a:schemeClr val="lt2"/>
                </a:solidFill>
                <a:latin typeface="Arial"/>
                <a:ea typeface="Arial"/>
                <a:cs typeface="Arial"/>
                <a:sym typeface="Arial"/>
              </a:defRPr>
            </a:lvl5pPr>
            <a:lvl6pPr lvl="5" rtl="0">
              <a:spcBef>
                <a:spcPts val="0"/>
              </a:spcBef>
              <a:spcAft>
                <a:spcPts val="0"/>
              </a:spcAft>
              <a:buSzPts val="1400"/>
              <a:buChar char="■"/>
              <a:defRPr sz="4400">
                <a:solidFill>
                  <a:schemeClr val="lt2"/>
                </a:solidFill>
                <a:latin typeface="Arial"/>
                <a:ea typeface="Arial"/>
                <a:cs typeface="Arial"/>
                <a:sym typeface="Arial"/>
              </a:defRPr>
            </a:lvl6pPr>
            <a:lvl7pPr lvl="6" rtl="0">
              <a:spcBef>
                <a:spcPts val="0"/>
              </a:spcBef>
              <a:spcAft>
                <a:spcPts val="0"/>
              </a:spcAft>
              <a:buSzPts val="1400"/>
              <a:buChar char="●"/>
              <a:defRPr sz="4400">
                <a:solidFill>
                  <a:schemeClr val="lt2"/>
                </a:solidFill>
                <a:latin typeface="Arial"/>
                <a:ea typeface="Arial"/>
                <a:cs typeface="Arial"/>
                <a:sym typeface="Arial"/>
              </a:defRPr>
            </a:lvl7pPr>
            <a:lvl8pPr lvl="7" rtl="0">
              <a:spcBef>
                <a:spcPts val="0"/>
              </a:spcBef>
              <a:spcAft>
                <a:spcPts val="0"/>
              </a:spcAft>
              <a:buSzPts val="1400"/>
              <a:buChar char="○"/>
              <a:defRPr sz="4400">
                <a:solidFill>
                  <a:schemeClr val="lt2"/>
                </a:solidFill>
                <a:latin typeface="Arial"/>
                <a:ea typeface="Arial"/>
                <a:cs typeface="Arial"/>
                <a:sym typeface="Arial"/>
              </a:defRPr>
            </a:lvl8pPr>
            <a:lvl9pPr lvl="8" rtl="0">
              <a:spcBef>
                <a:spcPts val="0"/>
              </a:spcBef>
              <a:spcAft>
                <a:spcPts val="0"/>
              </a:spcAft>
              <a:buSzPts val="1400"/>
              <a:buChar char="■"/>
              <a:defRPr sz="4400">
                <a:solidFill>
                  <a:schemeClr val="lt2"/>
                </a:solidFill>
                <a:latin typeface="Arial"/>
                <a:ea typeface="Arial"/>
                <a:cs typeface="Arial"/>
                <a:sym typeface="Arial"/>
              </a:defRPr>
            </a:lvl9pPr>
          </a:lstStyle>
          <a:p>
            <a:endParaRPr/>
          </a:p>
        </p:txBody>
      </p:sp>
      <p:sp>
        <p:nvSpPr>
          <p:cNvPr id="105" name="Shape 105"/>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SzPts val="1400"/>
              <a:buFont typeface="Arial"/>
              <a:buNone/>
              <a:defRPr sz="2000"/>
            </a:lvl1pPr>
            <a:lvl2pPr marL="914400" lvl="1" indent="-228600" rtl="0">
              <a:spcBef>
                <a:spcPts val="560"/>
              </a:spcBef>
              <a:spcAft>
                <a:spcPts val="0"/>
              </a:spcAft>
              <a:buSzPts val="1400"/>
              <a:buFont typeface="Arial"/>
              <a:buNone/>
              <a:defRPr sz="1800"/>
            </a:lvl2pPr>
            <a:lvl3pPr marL="1371600" lvl="2" indent="-228600" rtl="0">
              <a:spcBef>
                <a:spcPts val="480"/>
              </a:spcBef>
              <a:spcAft>
                <a:spcPts val="0"/>
              </a:spcAft>
              <a:buSzPts val="1400"/>
              <a:buFont typeface="Arial"/>
              <a:buNone/>
              <a:defRPr sz="1600"/>
            </a:lvl3pPr>
            <a:lvl4pPr marL="1828800" lvl="3" indent="-228600" rtl="0">
              <a:spcBef>
                <a:spcPts val="400"/>
              </a:spcBef>
              <a:spcAft>
                <a:spcPts val="0"/>
              </a:spcAft>
              <a:buSzPts val="1400"/>
              <a:buFont typeface="Arial"/>
              <a:buNone/>
              <a:defRPr sz="1400"/>
            </a:lvl4pPr>
            <a:lvl5pPr marL="2286000" lvl="4" indent="-228600" rtl="0">
              <a:spcBef>
                <a:spcPts val="400"/>
              </a:spcBef>
              <a:spcAft>
                <a:spcPts val="0"/>
              </a:spcAft>
              <a:buSzPts val="1400"/>
              <a:buFont typeface="Arial"/>
              <a:buNone/>
              <a:defRPr sz="1400"/>
            </a:lvl5pPr>
            <a:lvl6pPr marL="2743200" lvl="5" indent="-228600" rtl="0">
              <a:spcBef>
                <a:spcPts val="400"/>
              </a:spcBef>
              <a:spcAft>
                <a:spcPts val="0"/>
              </a:spcAft>
              <a:buSzPts val="1400"/>
              <a:buFont typeface="Arial"/>
              <a:buNone/>
              <a:defRPr sz="1400"/>
            </a:lvl6pPr>
            <a:lvl7pPr marL="3200400" lvl="6" indent="-228600" rtl="0">
              <a:spcBef>
                <a:spcPts val="400"/>
              </a:spcBef>
              <a:spcAft>
                <a:spcPts val="0"/>
              </a:spcAft>
              <a:buSzPts val="1400"/>
              <a:buFont typeface="Arial"/>
              <a:buNone/>
              <a:defRPr sz="1400"/>
            </a:lvl7pPr>
            <a:lvl8pPr marL="3657600" lvl="7" indent="-228600" rtl="0">
              <a:spcBef>
                <a:spcPts val="400"/>
              </a:spcBef>
              <a:spcAft>
                <a:spcPts val="0"/>
              </a:spcAft>
              <a:buSzPts val="1400"/>
              <a:buFont typeface="Arial"/>
              <a:buNone/>
              <a:defRPr sz="1400"/>
            </a:lvl8pPr>
            <a:lvl9pPr marL="4114800" lvl="8" indent="-228600" rtl="0">
              <a:spcBef>
                <a:spcPts val="400"/>
              </a:spcBef>
              <a:spcAft>
                <a:spcPts val="0"/>
              </a:spcAft>
              <a:buSzPts val="1400"/>
              <a:buFont typeface="Arial"/>
              <a:buNone/>
              <a:defRPr sz="1400"/>
            </a:lvl9pPr>
          </a:lstStyle>
          <a:p>
            <a:endParaRPr/>
          </a:p>
        </p:txBody>
      </p:sp>
      <p:sp>
        <p:nvSpPr>
          <p:cNvPr id="106" name="Shape 106"/>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07" name="Shape 107"/>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08" name="Shape 10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7812"/>
            <a:ext cx="8229600" cy="1139825"/>
          </a:xfrm>
          <a:prstGeom prst="rect">
            <a:avLst/>
          </a:prstGeom>
          <a:noFill/>
          <a:ln>
            <a:noFill/>
          </a:ln>
        </p:spPr>
        <p:txBody>
          <a:bodyPr spcFirstLastPara="1" wrap="square" lIns="91425" tIns="91425" rIns="91425" bIns="91425" anchor="ctr" anchorCtr="1"/>
          <a:lstStyle>
            <a:lvl1pPr lvl="0" algn="ctr" rtl="0">
              <a:spcBef>
                <a:spcPts val="0"/>
              </a:spcBef>
              <a:spcAft>
                <a:spcPts val="0"/>
              </a:spcAft>
              <a:buSzPts val="1400"/>
              <a:buChar char="●"/>
              <a:defRPr sz="4400">
                <a:solidFill>
                  <a:schemeClr val="lt2"/>
                </a:solidFill>
                <a:latin typeface="Arial"/>
                <a:ea typeface="Arial"/>
                <a:cs typeface="Arial"/>
                <a:sym typeface="Arial"/>
              </a:defRPr>
            </a:lvl1pPr>
            <a:lvl2pPr lvl="1" algn="ctr" rtl="0">
              <a:spcBef>
                <a:spcPts val="0"/>
              </a:spcBef>
              <a:spcAft>
                <a:spcPts val="0"/>
              </a:spcAft>
              <a:buSzPts val="1400"/>
              <a:buChar char="○"/>
              <a:defRPr sz="4400">
                <a:solidFill>
                  <a:schemeClr val="lt2"/>
                </a:solidFill>
                <a:latin typeface="Arial"/>
                <a:ea typeface="Arial"/>
                <a:cs typeface="Arial"/>
                <a:sym typeface="Arial"/>
              </a:defRPr>
            </a:lvl2pPr>
            <a:lvl3pPr lvl="2" algn="ctr" rtl="0">
              <a:spcBef>
                <a:spcPts val="0"/>
              </a:spcBef>
              <a:spcAft>
                <a:spcPts val="0"/>
              </a:spcAft>
              <a:buSzPts val="1400"/>
              <a:buChar char="■"/>
              <a:defRPr sz="4400">
                <a:solidFill>
                  <a:schemeClr val="lt2"/>
                </a:solidFill>
                <a:latin typeface="Arial"/>
                <a:ea typeface="Arial"/>
                <a:cs typeface="Arial"/>
                <a:sym typeface="Arial"/>
              </a:defRPr>
            </a:lvl3pPr>
            <a:lvl4pPr lvl="3" algn="ctr" rtl="0">
              <a:spcBef>
                <a:spcPts val="0"/>
              </a:spcBef>
              <a:spcAft>
                <a:spcPts val="0"/>
              </a:spcAft>
              <a:buSzPts val="1400"/>
              <a:buChar char="●"/>
              <a:defRPr sz="4400">
                <a:solidFill>
                  <a:schemeClr val="lt2"/>
                </a:solidFill>
                <a:latin typeface="Arial"/>
                <a:ea typeface="Arial"/>
                <a:cs typeface="Arial"/>
                <a:sym typeface="Arial"/>
              </a:defRPr>
            </a:lvl4pPr>
            <a:lvl5pPr lvl="4" algn="ctr" rtl="0">
              <a:spcBef>
                <a:spcPts val="0"/>
              </a:spcBef>
              <a:spcAft>
                <a:spcPts val="0"/>
              </a:spcAft>
              <a:buSzPts val="1400"/>
              <a:buChar char="○"/>
              <a:defRPr sz="4400">
                <a:solidFill>
                  <a:schemeClr val="lt2"/>
                </a:solidFill>
                <a:latin typeface="Arial"/>
                <a:ea typeface="Arial"/>
                <a:cs typeface="Arial"/>
                <a:sym typeface="Arial"/>
              </a:defRPr>
            </a:lvl5pPr>
            <a:lvl6pPr marL="457200" lvl="5" algn="ctr" rtl="0">
              <a:spcBef>
                <a:spcPts val="0"/>
              </a:spcBef>
              <a:spcAft>
                <a:spcPts val="0"/>
              </a:spcAft>
              <a:buSzPts val="1400"/>
              <a:buChar char="■"/>
              <a:defRPr sz="4400">
                <a:solidFill>
                  <a:schemeClr val="lt2"/>
                </a:solidFill>
                <a:latin typeface="Arial"/>
                <a:ea typeface="Arial"/>
                <a:cs typeface="Arial"/>
                <a:sym typeface="Arial"/>
              </a:defRPr>
            </a:lvl6pPr>
            <a:lvl7pPr marL="914400" lvl="6" algn="ctr" rtl="0">
              <a:spcBef>
                <a:spcPts val="0"/>
              </a:spcBef>
              <a:spcAft>
                <a:spcPts val="0"/>
              </a:spcAft>
              <a:buSzPts val="1400"/>
              <a:buChar char="●"/>
              <a:defRPr sz="4400">
                <a:solidFill>
                  <a:schemeClr val="lt2"/>
                </a:solidFill>
                <a:latin typeface="Arial"/>
                <a:ea typeface="Arial"/>
                <a:cs typeface="Arial"/>
                <a:sym typeface="Arial"/>
              </a:defRPr>
            </a:lvl7pPr>
            <a:lvl8pPr marL="1371600" lvl="7" algn="ctr" rtl="0">
              <a:spcBef>
                <a:spcPts val="0"/>
              </a:spcBef>
              <a:spcAft>
                <a:spcPts val="0"/>
              </a:spcAft>
              <a:buSzPts val="1400"/>
              <a:buChar char="○"/>
              <a:defRPr sz="4400">
                <a:solidFill>
                  <a:schemeClr val="lt2"/>
                </a:solidFill>
                <a:latin typeface="Arial"/>
                <a:ea typeface="Arial"/>
                <a:cs typeface="Arial"/>
                <a:sym typeface="Arial"/>
              </a:defRPr>
            </a:lvl8pPr>
            <a:lvl9pPr marL="1828800" lvl="8" algn="ctr" rtl="0">
              <a:spcBef>
                <a:spcPts val="0"/>
              </a:spcBef>
              <a:spcAft>
                <a:spcPts val="0"/>
              </a:spcAft>
              <a:buSzPts val="1400"/>
              <a:buChar char="■"/>
              <a:defRPr sz="4400">
                <a:solidFill>
                  <a:schemeClr val="lt2"/>
                </a:solidFill>
                <a:latin typeface="Arial"/>
                <a:ea typeface="Arial"/>
                <a:cs typeface="Arial"/>
                <a:sym typeface="Arial"/>
              </a:defRPr>
            </a:lvl9pPr>
          </a:lstStyle>
          <a:p>
            <a:endParaRPr/>
          </a:p>
        </p:txBody>
      </p:sp>
      <p:sp>
        <p:nvSpPr>
          <p:cNvPr id="41" name="Shape 41"/>
          <p:cNvSpPr txBox="1">
            <a:spLocks noGrp="1"/>
          </p:cNvSpPr>
          <p:nvPr>
            <p:ph type="body" idx="1"/>
          </p:nvPr>
        </p:nvSpPr>
        <p:spPr>
          <a:xfrm>
            <a:off x="457200" y="1600200"/>
            <a:ext cx="8229600" cy="4530725"/>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hlink"/>
              </a:buClr>
              <a:buSzPts val="1400"/>
              <a:buFont typeface="Noto Symbol"/>
              <a:buChar char="●"/>
              <a:defRPr sz="3200">
                <a:solidFill>
                  <a:schemeClr val="lt1"/>
                </a:solidFill>
                <a:latin typeface="Arial"/>
                <a:ea typeface="Arial"/>
                <a:cs typeface="Arial"/>
                <a:sym typeface="Arial"/>
              </a:defRPr>
            </a:lvl1pPr>
            <a:lvl2pPr marL="914400" lvl="1" indent="-317500" algn="l" rtl="0">
              <a:spcBef>
                <a:spcPts val="560"/>
              </a:spcBef>
              <a:spcAft>
                <a:spcPts val="0"/>
              </a:spcAft>
              <a:buClr>
                <a:schemeClr val="lt2"/>
              </a:buClr>
              <a:buSzPts val="1400"/>
              <a:buFont typeface="Noto Symbol"/>
              <a:buChar char="●"/>
              <a:defRPr sz="2800">
                <a:solidFill>
                  <a:schemeClr val="lt1"/>
                </a:solidFill>
                <a:latin typeface="Arial"/>
                <a:ea typeface="Arial"/>
                <a:cs typeface="Arial"/>
                <a:sym typeface="Arial"/>
              </a:defRPr>
            </a:lvl2pPr>
            <a:lvl3pPr marL="1371600" lvl="2" indent="-317500" algn="l" rtl="0">
              <a:spcBef>
                <a:spcPts val="480"/>
              </a:spcBef>
              <a:spcAft>
                <a:spcPts val="0"/>
              </a:spcAft>
              <a:buClr>
                <a:schemeClr val="accent2"/>
              </a:buClr>
              <a:buSzPts val="1400"/>
              <a:buFont typeface="Noto Symbol"/>
              <a:buChar char="●"/>
              <a:defRPr sz="2400">
                <a:solidFill>
                  <a:schemeClr val="lt1"/>
                </a:solidFill>
                <a:latin typeface="Arial"/>
                <a:ea typeface="Arial"/>
                <a:cs typeface="Arial"/>
                <a:sym typeface="Arial"/>
              </a:defRPr>
            </a:lvl3pPr>
            <a:lvl4pPr marL="1828800" lvl="3" indent="-317500" algn="l" rtl="0">
              <a:spcBef>
                <a:spcPts val="400"/>
              </a:spcBef>
              <a:spcAft>
                <a:spcPts val="0"/>
              </a:spcAft>
              <a:buClr>
                <a:schemeClr val="folHlink"/>
              </a:buClr>
              <a:buSzPts val="1400"/>
              <a:buFont typeface="Noto Symbol"/>
              <a:buChar char="●"/>
              <a:defRPr sz="2000">
                <a:solidFill>
                  <a:schemeClr val="lt1"/>
                </a:solidFill>
                <a:latin typeface="Arial"/>
                <a:ea typeface="Arial"/>
                <a:cs typeface="Arial"/>
                <a:sym typeface="Arial"/>
              </a:defRPr>
            </a:lvl4pPr>
            <a:lvl5pPr marL="2286000" lvl="4" indent="-317500" algn="l" rtl="0">
              <a:spcBef>
                <a:spcPts val="400"/>
              </a:spcBef>
              <a:spcAft>
                <a:spcPts val="0"/>
              </a:spcAft>
              <a:buClr>
                <a:schemeClr val="lt1"/>
              </a:buClr>
              <a:buSzPts val="1400"/>
              <a:buFont typeface="Noto Symbol"/>
              <a:buChar char="●"/>
              <a:defRPr sz="2000">
                <a:solidFill>
                  <a:schemeClr val="lt1"/>
                </a:solidFill>
                <a:latin typeface="Arial"/>
                <a:ea typeface="Arial"/>
                <a:cs typeface="Arial"/>
                <a:sym typeface="Arial"/>
              </a:defRPr>
            </a:lvl5pPr>
            <a:lvl6pPr marL="2743200" lvl="5" indent="-317500" algn="l" rtl="0">
              <a:spcBef>
                <a:spcPts val="400"/>
              </a:spcBef>
              <a:spcAft>
                <a:spcPts val="0"/>
              </a:spcAft>
              <a:buClr>
                <a:schemeClr val="lt1"/>
              </a:buClr>
              <a:buSzPts val="1400"/>
              <a:buFont typeface="Noto Symbol"/>
              <a:buChar char="●"/>
              <a:defRPr sz="2000">
                <a:solidFill>
                  <a:schemeClr val="lt1"/>
                </a:solidFill>
                <a:latin typeface="Arial"/>
                <a:ea typeface="Arial"/>
                <a:cs typeface="Arial"/>
                <a:sym typeface="Arial"/>
              </a:defRPr>
            </a:lvl6pPr>
            <a:lvl7pPr marL="3200400" lvl="6" indent="-317500" algn="l" rtl="0">
              <a:spcBef>
                <a:spcPts val="400"/>
              </a:spcBef>
              <a:spcAft>
                <a:spcPts val="0"/>
              </a:spcAft>
              <a:buClr>
                <a:schemeClr val="lt1"/>
              </a:buClr>
              <a:buSzPts val="1400"/>
              <a:buFont typeface="Noto Symbol"/>
              <a:buChar char="●"/>
              <a:defRPr sz="2000">
                <a:solidFill>
                  <a:schemeClr val="lt1"/>
                </a:solidFill>
                <a:latin typeface="Arial"/>
                <a:ea typeface="Arial"/>
                <a:cs typeface="Arial"/>
                <a:sym typeface="Arial"/>
              </a:defRPr>
            </a:lvl7pPr>
            <a:lvl8pPr marL="3657600" lvl="7" indent="-317500" algn="l" rtl="0">
              <a:spcBef>
                <a:spcPts val="400"/>
              </a:spcBef>
              <a:spcAft>
                <a:spcPts val="0"/>
              </a:spcAft>
              <a:buClr>
                <a:schemeClr val="lt1"/>
              </a:buClr>
              <a:buSzPts val="1400"/>
              <a:buFont typeface="Noto Symbol"/>
              <a:buChar char="●"/>
              <a:defRPr sz="2000">
                <a:solidFill>
                  <a:schemeClr val="lt1"/>
                </a:solidFill>
                <a:latin typeface="Arial"/>
                <a:ea typeface="Arial"/>
                <a:cs typeface="Arial"/>
                <a:sym typeface="Arial"/>
              </a:defRPr>
            </a:lvl8pPr>
            <a:lvl9pPr marL="4114800" lvl="8" indent="-317500" algn="l" rtl="0">
              <a:spcBef>
                <a:spcPts val="400"/>
              </a:spcBef>
              <a:spcAft>
                <a:spcPts val="0"/>
              </a:spcAft>
              <a:buClr>
                <a:schemeClr val="lt1"/>
              </a:buClr>
              <a:buSzPts val="1400"/>
              <a:buFont typeface="Noto Symbol"/>
              <a:buChar char="●"/>
              <a:defRPr sz="2000">
                <a:solidFill>
                  <a:schemeClr val="lt1"/>
                </a:solidFill>
                <a:latin typeface="Arial"/>
                <a:ea typeface="Arial"/>
                <a:cs typeface="Arial"/>
                <a:sym typeface="Arial"/>
              </a:defRPr>
            </a:lvl9pPr>
          </a:lstStyle>
          <a:p>
            <a:endParaRPr/>
          </a:p>
        </p:txBody>
      </p:sp>
      <p:sp>
        <p:nvSpPr>
          <p:cNvPr id="42" name="Shape 42"/>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43" name="Shape 43"/>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7813"/>
            <a:ext cx="8229600" cy="1139825"/>
          </a:xfrm>
          <a:prstGeom prst="rect">
            <a:avLst/>
          </a:prstGeom>
          <a:noFill/>
          <a:ln>
            <a:noFill/>
          </a:ln>
        </p:spPr>
        <p:txBody>
          <a:bodyPr spcFirstLastPara="1" wrap="square" lIns="91425" tIns="91425" rIns="91425" bIns="91425" anchor="ctr" anchorCtr="1"/>
          <a:lstStyle>
            <a:lvl1pPr lvl="0" algn="ctr" rtl="0">
              <a:spcBef>
                <a:spcPts val="0"/>
              </a:spcBef>
              <a:spcAft>
                <a:spcPts val="0"/>
              </a:spcAft>
              <a:buSzPts val="1400"/>
              <a:buChar char="●"/>
              <a:defRPr sz="4400">
                <a:solidFill>
                  <a:schemeClr val="lt2"/>
                </a:solidFill>
                <a:latin typeface="Arial"/>
                <a:ea typeface="Arial"/>
                <a:cs typeface="Arial"/>
                <a:sym typeface="Arial"/>
              </a:defRPr>
            </a:lvl1pPr>
            <a:lvl2pPr lvl="1" algn="ctr" rtl="0">
              <a:spcBef>
                <a:spcPts val="0"/>
              </a:spcBef>
              <a:spcAft>
                <a:spcPts val="0"/>
              </a:spcAft>
              <a:buSzPts val="1400"/>
              <a:buChar char="○"/>
              <a:defRPr sz="4400">
                <a:solidFill>
                  <a:schemeClr val="lt2"/>
                </a:solidFill>
                <a:latin typeface="Arial"/>
                <a:ea typeface="Arial"/>
                <a:cs typeface="Arial"/>
                <a:sym typeface="Arial"/>
              </a:defRPr>
            </a:lvl2pPr>
            <a:lvl3pPr lvl="2" algn="ctr" rtl="0">
              <a:spcBef>
                <a:spcPts val="0"/>
              </a:spcBef>
              <a:spcAft>
                <a:spcPts val="0"/>
              </a:spcAft>
              <a:buSzPts val="1400"/>
              <a:buChar char="■"/>
              <a:defRPr sz="4400">
                <a:solidFill>
                  <a:schemeClr val="lt2"/>
                </a:solidFill>
                <a:latin typeface="Arial"/>
                <a:ea typeface="Arial"/>
                <a:cs typeface="Arial"/>
                <a:sym typeface="Arial"/>
              </a:defRPr>
            </a:lvl3pPr>
            <a:lvl4pPr lvl="3" algn="ctr" rtl="0">
              <a:spcBef>
                <a:spcPts val="0"/>
              </a:spcBef>
              <a:spcAft>
                <a:spcPts val="0"/>
              </a:spcAft>
              <a:buSzPts val="1400"/>
              <a:buChar char="●"/>
              <a:defRPr sz="4400">
                <a:solidFill>
                  <a:schemeClr val="lt2"/>
                </a:solidFill>
                <a:latin typeface="Arial"/>
                <a:ea typeface="Arial"/>
                <a:cs typeface="Arial"/>
                <a:sym typeface="Arial"/>
              </a:defRPr>
            </a:lvl4pPr>
            <a:lvl5pPr lvl="4" algn="ctr" rtl="0">
              <a:spcBef>
                <a:spcPts val="0"/>
              </a:spcBef>
              <a:spcAft>
                <a:spcPts val="0"/>
              </a:spcAft>
              <a:buSzPts val="1400"/>
              <a:buChar char="○"/>
              <a:defRPr sz="4400">
                <a:solidFill>
                  <a:schemeClr val="lt2"/>
                </a:solidFill>
                <a:latin typeface="Arial"/>
                <a:ea typeface="Arial"/>
                <a:cs typeface="Arial"/>
                <a:sym typeface="Arial"/>
              </a:defRPr>
            </a:lvl5pPr>
            <a:lvl6pPr marL="457200" lvl="5" algn="ctr" rtl="0">
              <a:spcBef>
                <a:spcPts val="0"/>
              </a:spcBef>
              <a:spcAft>
                <a:spcPts val="0"/>
              </a:spcAft>
              <a:buSzPts val="1400"/>
              <a:buChar char="■"/>
              <a:defRPr sz="4400">
                <a:solidFill>
                  <a:schemeClr val="lt2"/>
                </a:solidFill>
                <a:latin typeface="Arial"/>
                <a:ea typeface="Arial"/>
                <a:cs typeface="Arial"/>
                <a:sym typeface="Arial"/>
              </a:defRPr>
            </a:lvl6pPr>
            <a:lvl7pPr marL="914400" lvl="6" algn="ctr" rtl="0">
              <a:spcBef>
                <a:spcPts val="0"/>
              </a:spcBef>
              <a:spcAft>
                <a:spcPts val="0"/>
              </a:spcAft>
              <a:buSzPts val="1400"/>
              <a:buChar char="●"/>
              <a:defRPr sz="4400">
                <a:solidFill>
                  <a:schemeClr val="lt2"/>
                </a:solidFill>
                <a:latin typeface="Arial"/>
                <a:ea typeface="Arial"/>
                <a:cs typeface="Arial"/>
                <a:sym typeface="Arial"/>
              </a:defRPr>
            </a:lvl7pPr>
            <a:lvl8pPr marL="1371600" lvl="7" algn="ctr" rtl="0">
              <a:spcBef>
                <a:spcPts val="0"/>
              </a:spcBef>
              <a:spcAft>
                <a:spcPts val="0"/>
              </a:spcAft>
              <a:buSzPts val="1400"/>
              <a:buChar char="○"/>
              <a:defRPr sz="4400">
                <a:solidFill>
                  <a:schemeClr val="lt2"/>
                </a:solidFill>
                <a:latin typeface="Arial"/>
                <a:ea typeface="Arial"/>
                <a:cs typeface="Arial"/>
                <a:sym typeface="Arial"/>
              </a:defRPr>
            </a:lvl8pPr>
            <a:lvl9pPr marL="1828800" lvl="8" algn="ctr" rtl="0">
              <a:spcBef>
                <a:spcPts val="0"/>
              </a:spcBef>
              <a:spcAft>
                <a:spcPts val="0"/>
              </a:spcAft>
              <a:buSzPts val="1400"/>
              <a:buChar char="■"/>
              <a:defRPr sz="4400">
                <a:solidFill>
                  <a:schemeClr val="lt2"/>
                </a:solidFill>
                <a:latin typeface="Arial"/>
                <a:ea typeface="Arial"/>
                <a:cs typeface="Arial"/>
                <a:sym typeface="Arial"/>
              </a:defRPr>
            </a:lvl9pPr>
          </a:lstStyle>
          <a:p>
            <a:endParaRPr/>
          </a:p>
        </p:txBody>
      </p:sp>
      <p:sp>
        <p:nvSpPr>
          <p:cNvPr id="47" name="Shape 47"/>
          <p:cNvSpPr txBox="1">
            <a:spLocks noGrp="1"/>
          </p:cNvSpPr>
          <p:nvPr>
            <p:ph type="body" idx="1"/>
          </p:nvPr>
        </p:nvSpPr>
        <p:spPr>
          <a:xfrm>
            <a:off x="457200" y="1600200"/>
            <a:ext cx="4038600" cy="4530725"/>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hlink"/>
              </a:buClr>
              <a:buSzPts val="1400"/>
              <a:buFont typeface="Noto Symbol"/>
              <a:buChar char="●"/>
              <a:defRPr sz="3200">
                <a:solidFill>
                  <a:schemeClr val="lt1"/>
                </a:solidFill>
                <a:latin typeface="Arial"/>
                <a:ea typeface="Arial"/>
                <a:cs typeface="Arial"/>
                <a:sym typeface="Arial"/>
              </a:defRPr>
            </a:lvl1pPr>
            <a:lvl2pPr marL="914400" lvl="1" indent="-317500" algn="l" rtl="0">
              <a:spcBef>
                <a:spcPts val="560"/>
              </a:spcBef>
              <a:spcAft>
                <a:spcPts val="0"/>
              </a:spcAft>
              <a:buClr>
                <a:schemeClr val="lt2"/>
              </a:buClr>
              <a:buSzPts val="1400"/>
              <a:buFont typeface="Noto Symbol"/>
              <a:buChar char="●"/>
              <a:defRPr sz="2800">
                <a:solidFill>
                  <a:schemeClr val="lt1"/>
                </a:solidFill>
                <a:latin typeface="Arial"/>
                <a:ea typeface="Arial"/>
                <a:cs typeface="Arial"/>
                <a:sym typeface="Arial"/>
              </a:defRPr>
            </a:lvl2pPr>
            <a:lvl3pPr marL="1371600" lvl="2" indent="-317500" algn="l" rtl="0">
              <a:spcBef>
                <a:spcPts val="480"/>
              </a:spcBef>
              <a:spcAft>
                <a:spcPts val="0"/>
              </a:spcAft>
              <a:buClr>
                <a:schemeClr val="accent2"/>
              </a:buClr>
              <a:buSzPts val="1400"/>
              <a:buFont typeface="Noto Symbol"/>
              <a:buChar char="●"/>
              <a:defRPr sz="2400">
                <a:solidFill>
                  <a:schemeClr val="lt1"/>
                </a:solidFill>
                <a:latin typeface="Arial"/>
                <a:ea typeface="Arial"/>
                <a:cs typeface="Arial"/>
                <a:sym typeface="Arial"/>
              </a:defRPr>
            </a:lvl3pPr>
            <a:lvl4pPr marL="1828800" lvl="3" indent="-317500" algn="l" rtl="0">
              <a:spcBef>
                <a:spcPts val="400"/>
              </a:spcBef>
              <a:spcAft>
                <a:spcPts val="0"/>
              </a:spcAft>
              <a:buClr>
                <a:schemeClr val="folHlink"/>
              </a:buClr>
              <a:buSzPts val="1400"/>
              <a:buFont typeface="Noto Symbol"/>
              <a:buChar char="●"/>
              <a:defRPr sz="2000">
                <a:solidFill>
                  <a:schemeClr val="lt1"/>
                </a:solidFill>
                <a:latin typeface="Arial"/>
                <a:ea typeface="Arial"/>
                <a:cs typeface="Arial"/>
                <a:sym typeface="Arial"/>
              </a:defRPr>
            </a:lvl4pPr>
            <a:lvl5pPr marL="2286000" lvl="4" indent="-317500" algn="l" rtl="0">
              <a:spcBef>
                <a:spcPts val="400"/>
              </a:spcBef>
              <a:spcAft>
                <a:spcPts val="0"/>
              </a:spcAft>
              <a:buClr>
                <a:schemeClr val="lt1"/>
              </a:buClr>
              <a:buSzPts val="1400"/>
              <a:buFont typeface="Noto Symbol"/>
              <a:buChar char="●"/>
              <a:defRPr sz="2000">
                <a:solidFill>
                  <a:schemeClr val="lt1"/>
                </a:solidFill>
                <a:latin typeface="Arial"/>
                <a:ea typeface="Arial"/>
                <a:cs typeface="Arial"/>
                <a:sym typeface="Arial"/>
              </a:defRPr>
            </a:lvl5pPr>
            <a:lvl6pPr marL="2743200" lvl="5" indent="-317500" algn="l" rtl="0">
              <a:spcBef>
                <a:spcPts val="400"/>
              </a:spcBef>
              <a:spcAft>
                <a:spcPts val="0"/>
              </a:spcAft>
              <a:buClr>
                <a:schemeClr val="lt1"/>
              </a:buClr>
              <a:buSzPts val="1400"/>
              <a:buFont typeface="Noto Symbol"/>
              <a:buChar char="●"/>
              <a:defRPr sz="2000">
                <a:solidFill>
                  <a:schemeClr val="lt1"/>
                </a:solidFill>
                <a:latin typeface="Arial"/>
                <a:ea typeface="Arial"/>
                <a:cs typeface="Arial"/>
                <a:sym typeface="Arial"/>
              </a:defRPr>
            </a:lvl6pPr>
            <a:lvl7pPr marL="3200400" lvl="6" indent="-317500" algn="l" rtl="0">
              <a:spcBef>
                <a:spcPts val="400"/>
              </a:spcBef>
              <a:spcAft>
                <a:spcPts val="0"/>
              </a:spcAft>
              <a:buClr>
                <a:schemeClr val="lt1"/>
              </a:buClr>
              <a:buSzPts val="1400"/>
              <a:buFont typeface="Noto Symbol"/>
              <a:buChar char="●"/>
              <a:defRPr sz="2000">
                <a:solidFill>
                  <a:schemeClr val="lt1"/>
                </a:solidFill>
                <a:latin typeface="Arial"/>
                <a:ea typeface="Arial"/>
                <a:cs typeface="Arial"/>
                <a:sym typeface="Arial"/>
              </a:defRPr>
            </a:lvl7pPr>
            <a:lvl8pPr marL="3657600" lvl="7" indent="-317500" algn="l" rtl="0">
              <a:spcBef>
                <a:spcPts val="400"/>
              </a:spcBef>
              <a:spcAft>
                <a:spcPts val="0"/>
              </a:spcAft>
              <a:buClr>
                <a:schemeClr val="lt1"/>
              </a:buClr>
              <a:buSzPts val="1400"/>
              <a:buFont typeface="Noto Symbol"/>
              <a:buChar char="●"/>
              <a:defRPr sz="2000">
                <a:solidFill>
                  <a:schemeClr val="lt1"/>
                </a:solidFill>
                <a:latin typeface="Arial"/>
                <a:ea typeface="Arial"/>
                <a:cs typeface="Arial"/>
                <a:sym typeface="Arial"/>
              </a:defRPr>
            </a:lvl8pPr>
            <a:lvl9pPr marL="4114800" lvl="8" indent="-317500" algn="l" rtl="0">
              <a:spcBef>
                <a:spcPts val="400"/>
              </a:spcBef>
              <a:spcAft>
                <a:spcPts val="0"/>
              </a:spcAft>
              <a:buClr>
                <a:schemeClr val="lt1"/>
              </a:buClr>
              <a:buSzPts val="1400"/>
              <a:buFont typeface="Noto Symbol"/>
              <a:buChar char="●"/>
              <a:defRPr sz="2000">
                <a:solidFill>
                  <a:schemeClr val="lt1"/>
                </a:solidFill>
                <a:latin typeface="Arial"/>
                <a:ea typeface="Arial"/>
                <a:cs typeface="Arial"/>
                <a:sym typeface="Arial"/>
              </a:defRPr>
            </a:lvl9pPr>
          </a:lstStyle>
          <a:p>
            <a:endParaRPr/>
          </a:p>
        </p:txBody>
      </p:sp>
      <p:sp>
        <p:nvSpPr>
          <p:cNvPr id="48" name="Shape 48"/>
          <p:cNvSpPr txBox="1">
            <a:spLocks noGrp="1"/>
          </p:cNvSpPr>
          <p:nvPr>
            <p:ph type="body" idx="2"/>
          </p:nvPr>
        </p:nvSpPr>
        <p:spPr>
          <a:xfrm>
            <a:off x="4648200" y="1600200"/>
            <a:ext cx="4038600" cy="4530725"/>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hlink"/>
              </a:buClr>
              <a:buSzPts val="1400"/>
              <a:buFont typeface="Noto Symbol"/>
              <a:buChar char="●"/>
              <a:defRPr sz="3200">
                <a:solidFill>
                  <a:schemeClr val="lt1"/>
                </a:solidFill>
                <a:latin typeface="Arial"/>
                <a:ea typeface="Arial"/>
                <a:cs typeface="Arial"/>
                <a:sym typeface="Arial"/>
              </a:defRPr>
            </a:lvl1pPr>
            <a:lvl2pPr marL="914400" lvl="1" indent="-317500" algn="l" rtl="0">
              <a:spcBef>
                <a:spcPts val="560"/>
              </a:spcBef>
              <a:spcAft>
                <a:spcPts val="0"/>
              </a:spcAft>
              <a:buClr>
                <a:schemeClr val="lt2"/>
              </a:buClr>
              <a:buSzPts val="1400"/>
              <a:buFont typeface="Noto Symbol"/>
              <a:buChar char="●"/>
              <a:defRPr sz="2800">
                <a:solidFill>
                  <a:schemeClr val="lt1"/>
                </a:solidFill>
                <a:latin typeface="Arial"/>
                <a:ea typeface="Arial"/>
                <a:cs typeface="Arial"/>
                <a:sym typeface="Arial"/>
              </a:defRPr>
            </a:lvl2pPr>
            <a:lvl3pPr marL="1371600" lvl="2" indent="-317500" algn="l" rtl="0">
              <a:spcBef>
                <a:spcPts val="480"/>
              </a:spcBef>
              <a:spcAft>
                <a:spcPts val="0"/>
              </a:spcAft>
              <a:buClr>
                <a:schemeClr val="accent2"/>
              </a:buClr>
              <a:buSzPts val="1400"/>
              <a:buFont typeface="Noto Symbol"/>
              <a:buChar char="●"/>
              <a:defRPr sz="2400">
                <a:solidFill>
                  <a:schemeClr val="lt1"/>
                </a:solidFill>
                <a:latin typeface="Arial"/>
                <a:ea typeface="Arial"/>
                <a:cs typeface="Arial"/>
                <a:sym typeface="Arial"/>
              </a:defRPr>
            </a:lvl3pPr>
            <a:lvl4pPr marL="1828800" lvl="3" indent="-317500" algn="l" rtl="0">
              <a:spcBef>
                <a:spcPts val="400"/>
              </a:spcBef>
              <a:spcAft>
                <a:spcPts val="0"/>
              </a:spcAft>
              <a:buClr>
                <a:schemeClr val="folHlink"/>
              </a:buClr>
              <a:buSzPts val="1400"/>
              <a:buFont typeface="Noto Symbol"/>
              <a:buChar char="●"/>
              <a:defRPr sz="2000">
                <a:solidFill>
                  <a:schemeClr val="lt1"/>
                </a:solidFill>
                <a:latin typeface="Arial"/>
                <a:ea typeface="Arial"/>
                <a:cs typeface="Arial"/>
                <a:sym typeface="Arial"/>
              </a:defRPr>
            </a:lvl4pPr>
            <a:lvl5pPr marL="2286000" lvl="4" indent="-317500" algn="l" rtl="0">
              <a:spcBef>
                <a:spcPts val="400"/>
              </a:spcBef>
              <a:spcAft>
                <a:spcPts val="0"/>
              </a:spcAft>
              <a:buClr>
                <a:schemeClr val="lt1"/>
              </a:buClr>
              <a:buSzPts val="1400"/>
              <a:buFont typeface="Noto Symbol"/>
              <a:buChar char="●"/>
              <a:defRPr sz="2000">
                <a:solidFill>
                  <a:schemeClr val="lt1"/>
                </a:solidFill>
                <a:latin typeface="Arial"/>
                <a:ea typeface="Arial"/>
                <a:cs typeface="Arial"/>
                <a:sym typeface="Arial"/>
              </a:defRPr>
            </a:lvl5pPr>
            <a:lvl6pPr marL="2743200" lvl="5" indent="-317500" algn="l" rtl="0">
              <a:spcBef>
                <a:spcPts val="400"/>
              </a:spcBef>
              <a:spcAft>
                <a:spcPts val="0"/>
              </a:spcAft>
              <a:buClr>
                <a:schemeClr val="lt1"/>
              </a:buClr>
              <a:buSzPts val="1400"/>
              <a:buFont typeface="Noto Symbol"/>
              <a:buChar char="●"/>
              <a:defRPr sz="2000">
                <a:solidFill>
                  <a:schemeClr val="lt1"/>
                </a:solidFill>
                <a:latin typeface="Arial"/>
                <a:ea typeface="Arial"/>
                <a:cs typeface="Arial"/>
                <a:sym typeface="Arial"/>
              </a:defRPr>
            </a:lvl6pPr>
            <a:lvl7pPr marL="3200400" lvl="6" indent="-317500" algn="l" rtl="0">
              <a:spcBef>
                <a:spcPts val="400"/>
              </a:spcBef>
              <a:spcAft>
                <a:spcPts val="0"/>
              </a:spcAft>
              <a:buClr>
                <a:schemeClr val="lt1"/>
              </a:buClr>
              <a:buSzPts val="1400"/>
              <a:buFont typeface="Noto Symbol"/>
              <a:buChar char="●"/>
              <a:defRPr sz="2000">
                <a:solidFill>
                  <a:schemeClr val="lt1"/>
                </a:solidFill>
                <a:latin typeface="Arial"/>
                <a:ea typeface="Arial"/>
                <a:cs typeface="Arial"/>
                <a:sym typeface="Arial"/>
              </a:defRPr>
            </a:lvl7pPr>
            <a:lvl8pPr marL="3657600" lvl="7" indent="-317500" algn="l" rtl="0">
              <a:spcBef>
                <a:spcPts val="400"/>
              </a:spcBef>
              <a:spcAft>
                <a:spcPts val="0"/>
              </a:spcAft>
              <a:buClr>
                <a:schemeClr val="lt1"/>
              </a:buClr>
              <a:buSzPts val="1400"/>
              <a:buFont typeface="Noto Symbol"/>
              <a:buChar char="●"/>
              <a:defRPr sz="2000">
                <a:solidFill>
                  <a:schemeClr val="lt1"/>
                </a:solidFill>
                <a:latin typeface="Arial"/>
                <a:ea typeface="Arial"/>
                <a:cs typeface="Arial"/>
                <a:sym typeface="Arial"/>
              </a:defRPr>
            </a:lvl8pPr>
            <a:lvl9pPr marL="4114800" lvl="8" indent="-317500" algn="l" rtl="0">
              <a:spcBef>
                <a:spcPts val="400"/>
              </a:spcBef>
              <a:spcAft>
                <a:spcPts val="0"/>
              </a:spcAft>
              <a:buClr>
                <a:schemeClr val="lt1"/>
              </a:buClr>
              <a:buSzPts val="1400"/>
              <a:buFont typeface="Noto Symbol"/>
              <a:buChar char="●"/>
              <a:defRPr sz="2000">
                <a:solidFill>
                  <a:schemeClr val="lt1"/>
                </a:solidFill>
                <a:latin typeface="Arial"/>
                <a:ea typeface="Arial"/>
                <a:cs typeface="Arial"/>
                <a:sym typeface="Arial"/>
              </a:defRPr>
            </a:lvl9pPr>
          </a:lstStyle>
          <a:p>
            <a:endParaRPr/>
          </a:p>
        </p:txBody>
      </p:sp>
      <p:sp>
        <p:nvSpPr>
          <p:cNvPr id="49" name="Shape 49"/>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rot="5400000">
            <a:off x="4731544" y="2175669"/>
            <a:ext cx="5853112" cy="2057400"/>
          </a:xfrm>
          <a:prstGeom prst="rect">
            <a:avLst/>
          </a:prstGeom>
          <a:noFill/>
          <a:ln>
            <a:noFill/>
          </a:ln>
        </p:spPr>
        <p:txBody>
          <a:bodyPr spcFirstLastPara="1" wrap="square" lIns="91425" tIns="91425" rIns="91425" bIns="91425" anchor="ctr" anchorCtr="1"/>
          <a:lstStyle>
            <a:lvl1pPr lvl="0" algn="ctr" rtl="0">
              <a:spcBef>
                <a:spcPts val="0"/>
              </a:spcBef>
              <a:spcAft>
                <a:spcPts val="0"/>
              </a:spcAft>
              <a:buSzPts val="1400"/>
              <a:buChar char="●"/>
              <a:defRPr sz="4400">
                <a:solidFill>
                  <a:schemeClr val="lt2"/>
                </a:solidFill>
                <a:latin typeface="Arial"/>
                <a:ea typeface="Arial"/>
                <a:cs typeface="Arial"/>
                <a:sym typeface="Arial"/>
              </a:defRPr>
            </a:lvl1pPr>
            <a:lvl2pPr lvl="1" algn="ctr" rtl="0">
              <a:spcBef>
                <a:spcPts val="0"/>
              </a:spcBef>
              <a:spcAft>
                <a:spcPts val="0"/>
              </a:spcAft>
              <a:buSzPts val="1400"/>
              <a:buChar char="○"/>
              <a:defRPr sz="4400">
                <a:solidFill>
                  <a:schemeClr val="lt2"/>
                </a:solidFill>
                <a:latin typeface="Arial"/>
                <a:ea typeface="Arial"/>
                <a:cs typeface="Arial"/>
                <a:sym typeface="Arial"/>
              </a:defRPr>
            </a:lvl2pPr>
            <a:lvl3pPr lvl="2" algn="ctr" rtl="0">
              <a:spcBef>
                <a:spcPts val="0"/>
              </a:spcBef>
              <a:spcAft>
                <a:spcPts val="0"/>
              </a:spcAft>
              <a:buSzPts val="1400"/>
              <a:buChar char="■"/>
              <a:defRPr sz="4400">
                <a:solidFill>
                  <a:schemeClr val="lt2"/>
                </a:solidFill>
                <a:latin typeface="Arial"/>
                <a:ea typeface="Arial"/>
                <a:cs typeface="Arial"/>
                <a:sym typeface="Arial"/>
              </a:defRPr>
            </a:lvl3pPr>
            <a:lvl4pPr lvl="3" algn="ctr" rtl="0">
              <a:spcBef>
                <a:spcPts val="0"/>
              </a:spcBef>
              <a:spcAft>
                <a:spcPts val="0"/>
              </a:spcAft>
              <a:buSzPts val="1400"/>
              <a:buChar char="●"/>
              <a:defRPr sz="4400">
                <a:solidFill>
                  <a:schemeClr val="lt2"/>
                </a:solidFill>
                <a:latin typeface="Arial"/>
                <a:ea typeface="Arial"/>
                <a:cs typeface="Arial"/>
                <a:sym typeface="Arial"/>
              </a:defRPr>
            </a:lvl4pPr>
            <a:lvl5pPr lvl="4" algn="ctr" rtl="0">
              <a:spcBef>
                <a:spcPts val="0"/>
              </a:spcBef>
              <a:spcAft>
                <a:spcPts val="0"/>
              </a:spcAft>
              <a:buSzPts val="1400"/>
              <a:buChar char="○"/>
              <a:defRPr sz="4400">
                <a:solidFill>
                  <a:schemeClr val="lt2"/>
                </a:solidFill>
                <a:latin typeface="Arial"/>
                <a:ea typeface="Arial"/>
                <a:cs typeface="Arial"/>
                <a:sym typeface="Arial"/>
              </a:defRPr>
            </a:lvl5pPr>
            <a:lvl6pPr marL="457200" lvl="5" algn="ctr" rtl="0">
              <a:spcBef>
                <a:spcPts val="0"/>
              </a:spcBef>
              <a:spcAft>
                <a:spcPts val="0"/>
              </a:spcAft>
              <a:buSzPts val="1400"/>
              <a:buChar char="■"/>
              <a:defRPr sz="4400">
                <a:solidFill>
                  <a:schemeClr val="lt2"/>
                </a:solidFill>
                <a:latin typeface="Arial"/>
                <a:ea typeface="Arial"/>
                <a:cs typeface="Arial"/>
                <a:sym typeface="Arial"/>
              </a:defRPr>
            </a:lvl6pPr>
            <a:lvl7pPr marL="914400" lvl="6" algn="ctr" rtl="0">
              <a:spcBef>
                <a:spcPts val="0"/>
              </a:spcBef>
              <a:spcAft>
                <a:spcPts val="0"/>
              </a:spcAft>
              <a:buSzPts val="1400"/>
              <a:buChar char="●"/>
              <a:defRPr sz="4400">
                <a:solidFill>
                  <a:schemeClr val="lt2"/>
                </a:solidFill>
                <a:latin typeface="Arial"/>
                <a:ea typeface="Arial"/>
                <a:cs typeface="Arial"/>
                <a:sym typeface="Arial"/>
              </a:defRPr>
            </a:lvl7pPr>
            <a:lvl8pPr marL="1371600" lvl="7" algn="ctr" rtl="0">
              <a:spcBef>
                <a:spcPts val="0"/>
              </a:spcBef>
              <a:spcAft>
                <a:spcPts val="0"/>
              </a:spcAft>
              <a:buSzPts val="1400"/>
              <a:buChar char="○"/>
              <a:defRPr sz="4400">
                <a:solidFill>
                  <a:schemeClr val="lt2"/>
                </a:solidFill>
                <a:latin typeface="Arial"/>
                <a:ea typeface="Arial"/>
                <a:cs typeface="Arial"/>
                <a:sym typeface="Arial"/>
              </a:defRPr>
            </a:lvl8pPr>
            <a:lvl9pPr marL="1828800" lvl="8" algn="ctr" rtl="0">
              <a:spcBef>
                <a:spcPts val="0"/>
              </a:spcBef>
              <a:spcAft>
                <a:spcPts val="0"/>
              </a:spcAft>
              <a:buSzPts val="1400"/>
              <a:buChar char="■"/>
              <a:defRPr sz="4400">
                <a:solidFill>
                  <a:schemeClr val="lt2"/>
                </a:solidFill>
                <a:latin typeface="Arial"/>
                <a:ea typeface="Arial"/>
                <a:cs typeface="Arial"/>
                <a:sym typeface="Arial"/>
              </a:defRPr>
            </a:lvl9pPr>
          </a:lstStyle>
          <a:p>
            <a:endParaRPr/>
          </a:p>
        </p:txBody>
      </p:sp>
      <p:sp>
        <p:nvSpPr>
          <p:cNvPr id="54" name="Shape 54"/>
          <p:cNvSpPr txBox="1">
            <a:spLocks noGrp="1"/>
          </p:cNvSpPr>
          <p:nvPr>
            <p:ph type="body" idx="1"/>
          </p:nvPr>
        </p:nvSpPr>
        <p:spPr>
          <a:xfrm rot="5400000">
            <a:off x="540544" y="194469"/>
            <a:ext cx="5853112" cy="6019800"/>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hlink"/>
              </a:buClr>
              <a:buSzPts val="1400"/>
              <a:buFont typeface="Noto Symbol"/>
              <a:buChar char="●"/>
              <a:defRPr sz="3200">
                <a:solidFill>
                  <a:schemeClr val="lt1"/>
                </a:solidFill>
                <a:latin typeface="Arial"/>
                <a:ea typeface="Arial"/>
                <a:cs typeface="Arial"/>
                <a:sym typeface="Arial"/>
              </a:defRPr>
            </a:lvl1pPr>
            <a:lvl2pPr marL="914400" lvl="1" indent="-317500" algn="l" rtl="0">
              <a:spcBef>
                <a:spcPts val="560"/>
              </a:spcBef>
              <a:spcAft>
                <a:spcPts val="0"/>
              </a:spcAft>
              <a:buClr>
                <a:schemeClr val="lt2"/>
              </a:buClr>
              <a:buSzPts val="1400"/>
              <a:buFont typeface="Noto Symbol"/>
              <a:buChar char="●"/>
              <a:defRPr sz="2800">
                <a:solidFill>
                  <a:schemeClr val="lt1"/>
                </a:solidFill>
                <a:latin typeface="Arial"/>
                <a:ea typeface="Arial"/>
                <a:cs typeface="Arial"/>
                <a:sym typeface="Arial"/>
              </a:defRPr>
            </a:lvl2pPr>
            <a:lvl3pPr marL="1371600" lvl="2" indent="-317500" algn="l" rtl="0">
              <a:spcBef>
                <a:spcPts val="480"/>
              </a:spcBef>
              <a:spcAft>
                <a:spcPts val="0"/>
              </a:spcAft>
              <a:buClr>
                <a:schemeClr val="accent2"/>
              </a:buClr>
              <a:buSzPts val="1400"/>
              <a:buFont typeface="Noto Symbol"/>
              <a:buChar char="●"/>
              <a:defRPr sz="2400">
                <a:solidFill>
                  <a:schemeClr val="lt1"/>
                </a:solidFill>
                <a:latin typeface="Arial"/>
                <a:ea typeface="Arial"/>
                <a:cs typeface="Arial"/>
                <a:sym typeface="Arial"/>
              </a:defRPr>
            </a:lvl3pPr>
            <a:lvl4pPr marL="1828800" lvl="3" indent="-317500" algn="l" rtl="0">
              <a:spcBef>
                <a:spcPts val="400"/>
              </a:spcBef>
              <a:spcAft>
                <a:spcPts val="0"/>
              </a:spcAft>
              <a:buClr>
                <a:schemeClr val="folHlink"/>
              </a:buClr>
              <a:buSzPts val="1400"/>
              <a:buFont typeface="Noto Symbol"/>
              <a:buChar char="●"/>
              <a:defRPr sz="2000">
                <a:solidFill>
                  <a:schemeClr val="lt1"/>
                </a:solidFill>
                <a:latin typeface="Arial"/>
                <a:ea typeface="Arial"/>
                <a:cs typeface="Arial"/>
                <a:sym typeface="Arial"/>
              </a:defRPr>
            </a:lvl4pPr>
            <a:lvl5pPr marL="2286000" lvl="4" indent="-317500" algn="l" rtl="0">
              <a:spcBef>
                <a:spcPts val="400"/>
              </a:spcBef>
              <a:spcAft>
                <a:spcPts val="0"/>
              </a:spcAft>
              <a:buClr>
                <a:schemeClr val="lt1"/>
              </a:buClr>
              <a:buSzPts val="1400"/>
              <a:buFont typeface="Noto Symbol"/>
              <a:buChar char="●"/>
              <a:defRPr sz="2000">
                <a:solidFill>
                  <a:schemeClr val="lt1"/>
                </a:solidFill>
                <a:latin typeface="Arial"/>
                <a:ea typeface="Arial"/>
                <a:cs typeface="Arial"/>
                <a:sym typeface="Arial"/>
              </a:defRPr>
            </a:lvl5pPr>
            <a:lvl6pPr marL="2743200" lvl="5" indent="-317500" algn="l" rtl="0">
              <a:spcBef>
                <a:spcPts val="400"/>
              </a:spcBef>
              <a:spcAft>
                <a:spcPts val="0"/>
              </a:spcAft>
              <a:buClr>
                <a:schemeClr val="lt1"/>
              </a:buClr>
              <a:buSzPts val="1400"/>
              <a:buFont typeface="Noto Symbol"/>
              <a:buChar char="●"/>
              <a:defRPr sz="2000">
                <a:solidFill>
                  <a:schemeClr val="lt1"/>
                </a:solidFill>
                <a:latin typeface="Arial"/>
                <a:ea typeface="Arial"/>
                <a:cs typeface="Arial"/>
                <a:sym typeface="Arial"/>
              </a:defRPr>
            </a:lvl6pPr>
            <a:lvl7pPr marL="3200400" lvl="6" indent="-317500" algn="l" rtl="0">
              <a:spcBef>
                <a:spcPts val="400"/>
              </a:spcBef>
              <a:spcAft>
                <a:spcPts val="0"/>
              </a:spcAft>
              <a:buClr>
                <a:schemeClr val="lt1"/>
              </a:buClr>
              <a:buSzPts val="1400"/>
              <a:buFont typeface="Noto Symbol"/>
              <a:buChar char="●"/>
              <a:defRPr sz="2000">
                <a:solidFill>
                  <a:schemeClr val="lt1"/>
                </a:solidFill>
                <a:latin typeface="Arial"/>
                <a:ea typeface="Arial"/>
                <a:cs typeface="Arial"/>
                <a:sym typeface="Arial"/>
              </a:defRPr>
            </a:lvl7pPr>
            <a:lvl8pPr marL="3657600" lvl="7" indent="-317500" algn="l" rtl="0">
              <a:spcBef>
                <a:spcPts val="400"/>
              </a:spcBef>
              <a:spcAft>
                <a:spcPts val="0"/>
              </a:spcAft>
              <a:buClr>
                <a:schemeClr val="lt1"/>
              </a:buClr>
              <a:buSzPts val="1400"/>
              <a:buFont typeface="Noto Symbol"/>
              <a:buChar char="●"/>
              <a:defRPr sz="2000">
                <a:solidFill>
                  <a:schemeClr val="lt1"/>
                </a:solidFill>
                <a:latin typeface="Arial"/>
                <a:ea typeface="Arial"/>
                <a:cs typeface="Arial"/>
                <a:sym typeface="Arial"/>
              </a:defRPr>
            </a:lvl8pPr>
            <a:lvl9pPr marL="4114800" lvl="8" indent="-317500" algn="l" rtl="0">
              <a:spcBef>
                <a:spcPts val="400"/>
              </a:spcBef>
              <a:spcAft>
                <a:spcPts val="0"/>
              </a:spcAft>
              <a:buClr>
                <a:schemeClr val="lt1"/>
              </a:buClr>
              <a:buSzPts val="1400"/>
              <a:buFont typeface="Noto Symbol"/>
              <a:buChar char="●"/>
              <a:defRPr sz="2000">
                <a:solidFill>
                  <a:schemeClr val="lt1"/>
                </a:solidFill>
                <a:latin typeface="Arial"/>
                <a:ea typeface="Arial"/>
                <a:cs typeface="Arial"/>
                <a:sym typeface="Arial"/>
              </a:defRPr>
            </a:lvl9pPr>
          </a:lstStyle>
          <a:p>
            <a:endParaRPr/>
          </a:p>
        </p:txBody>
      </p:sp>
      <p:sp>
        <p:nvSpPr>
          <p:cNvPr id="55" name="Shape 55"/>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7812"/>
            <a:ext cx="8229600" cy="1139825"/>
          </a:xfrm>
          <a:prstGeom prst="rect">
            <a:avLst/>
          </a:prstGeom>
          <a:noFill/>
          <a:ln>
            <a:noFill/>
          </a:ln>
        </p:spPr>
        <p:txBody>
          <a:bodyPr spcFirstLastPara="1" wrap="square" lIns="91425" tIns="91425" rIns="91425" bIns="91425" anchor="ctr" anchorCtr="1"/>
          <a:lstStyle>
            <a:lvl1pPr lvl="0" algn="ctr" rtl="0">
              <a:spcBef>
                <a:spcPts val="0"/>
              </a:spcBef>
              <a:spcAft>
                <a:spcPts val="0"/>
              </a:spcAft>
              <a:buSzPts val="1400"/>
              <a:buChar char="●"/>
              <a:defRPr sz="4400">
                <a:solidFill>
                  <a:schemeClr val="lt2"/>
                </a:solidFill>
                <a:latin typeface="Arial"/>
                <a:ea typeface="Arial"/>
                <a:cs typeface="Arial"/>
                <a:sym typeface="Arial"/>
              </a:defRPr>
            </a:lvl1pPr>
            <a:lvl2pPr lvl="1" algn="ctr" rtl="0">
              <a:spcBef>
                <a:spcPts val="0"/>
              </a:spcBef>
              <a:spcAft>
                <a:spcPts val="0"/>
              </a:spcAft>
              <a:buSzPts val="1400"/>
              <a:buChar char="○"/>
              <a:defRPr sz="4400">
                <a:solidFill>
                  <a:schemeClr val="lt2"/>
                </a:solidFill>
                <a:latin typeface="Arial"/>
                <a:ea typeface="Arial"/>
                <a:cs typeface="Arial"/>
                <a:sym typeface="Arial"/>
              </a:defRPr>
            </a:lvl2pPr>
            <a:lvl3pPr lvl="2" algn="ctr" rtl="0">
              <a:spcBef>
                <a:spcPts val="0"/>
              </a:spcBef>
              <a:spcAft>
                <a:spcPts val="0"/>
              </a:spcAft>
              <a:buSzPts val="1400"/>
              <a:buChar char="■"/>
              <a:defRPr sz="4400">
                <a:solidFill>
                  <a:schemeClr val="lt2"/>
                </a:solidFill>
                <a:latin typeface="Arial"/>
                <a:ea typeface="Arial"/>
                <a:cs typeface="Arial"/>
                <a:sym typeface="Arial"/>
              </a:defRPr>
            </a:lvl3pPr>
            <a:lvl4pPr lvl="3" algn="ctr" rtl="0">
              <a:spcBef>
                <a:spcPts val="0"/>
              </a:spcBef>
              <a:spcAft>
                <a:spcPts val="0"/>
              </a:spcAft>
              <a:buSzPts val="1400"/>
              <a:buChar char="●"/>
              <a:defRPr sz="4400">
                <a:solidFill>
                  <a:schemeClr val="lt2"/>
                </a:solidFill>
                <a:latin typeface="Arial"/>
                <a:ea typeface="Arial"/>
                <a:cs typeface="Arial"/>
                <a:sym typeface="Arial"/>
              </a:defRPr>
            </a:lvl4pPr>
            <a:lvl5pPr lvl="4" algn="ctr" rtl="0">
              <a:spcBef>
                <a:spcPts val="0"/>
              </a:spcBef>
              <a:spcAft>
                <a:spcPts val="0"/>
              </a:spcAft>
              <a:buSzPts val="1400"/>
              <a:buChar char="○"/>
              <a:defRPr sz="4400">
                <a:solidFill>
                  <a:schemeClr val="lt2"/>
                </a:solidFill>
                <a:latin typeface="Arial"/>
                <a:ea typeface="Arial"/>
                <a:cs typeface="Arial"/>
                <a:sym typeface="Arial"/>
              </a:defRPr>
            </a:lvl5pPr>
            <a:lvl6pPr marL="457200" lvl="5" algn="ctr" rtl="0">
              <a:spcBef>
                <a:spcPts val="0"/>
              </a:spcBef>
              <a:spcAft>
                <a:spcPts val="0"/>
              </a:spcAft>
              <a:buSzPts val="1400"/>
              <a:buChar char="■"/>
              <a:defRPr sz="4400">
                <a:solidFill>
                  <a:schemeClr val="lt2"/>
                </a:solidFill>
                <a:latin typeface="Arial"/>
                <a:ea typeface="Arial"/>
                <a:cs typeface="Arial"/>
                <a:sym typeface="Arial"/>
              </a:defRPr>
            </a:lvl6pPr>
            <a:lvl7pPr marL="914400" lvl="6" algn="ctr" rtl="0">
              <a:spcBef>
                <a:spcPts val="0"/>
              </a:spcBef>
              <a:spcAft>
                <a:spcPts val="0"/>
              </a:spcAft>
              <a:buSzPts val="1400"/>
              <a:buChar char="●"/>
              <a:defRPr sz="4400">
                <a:solidFill>
                  <a:schemeClr val="lt2"/>
                </a:solidFill>
                <a:latin typeface="Arial"/>
                <a:ea typeface="Arial"/>
                <a:cs typeface="Arial"/>
                <a:sym typeface="Arial"/>
              </a:defRPr>
            </a:lvl7pPr>
            <a:lvl8pPr marL="1371600" lvl="7" algn="ctr" rtl="0">
              <a:spcBef>
                <a:spcPts val="0"/>
              </a:spcBef>
              <a:spcAft>
                <a:spcPts val="0"/>
              </a:spcAft>
              <a:buSzPts val="1400"/>
              <a:buChar char="○"/>
              <a:defRPr sz="4400">
                <a:solidFill>
                  <a:schemeClr val="lt2"/>
                </a:solidFill>
                <a:latin typeface="Arial"/>
                <a:ea typeface="Arial"/>
                <a:cs typeface="Arial"/>
                <a:sym typeface="Arial"/>
              </a:defRPr>
            </a:lvl8pPr>
            <a:lvl9pPr marL="1828800" lvl="8" algn="ctr" rtl="0">
              <a:spcBef>
                <a:spcPts val="0"/>
              </a:spcBef>
              <a:spcAft>
                <a:spcPts val="0"/>
              </a:spcAft>
              <a:buSzPts val="1400"/>
              <a:buChar char="■"/>
              <a:defRPr sz="4400">
                <a:solidFill>
                  <a:schemeClr val="lt2"/>
                </a:solidFill>
                <a:latin typeface="Arial"/>
                <a:ea typeface="Arial"/>
                <a:cs typeface="Arial"/>
                <a:sym typeface="Arial"/>
              </a:defRPr>
            </a:lvl9pPr>
          </a:lstStyle>
          <a:p>
            <a:endParaRPr/>
          </a:p>
        </p:txBody>
      </p:sp>
      <p:sp>
        <p:nvSpPr>
          <p:cNvPr id="60" name="Shape 60"/>
          <p:cNvSpPr txBox="1">
            <a:spLocks noGrp="1"/>
          </p:cNvSpPr>
          <p:nvPr>
            <p:ph type="body" idx="1"/>
          </p:nvPr>
        </p:nvSpPr>
        <p:spPr>
          <a:xfrm rot="5400000">
            <a:off x="2306637" y="-249238"/>
            <a:ext cx="4530725" cy="8229600"/>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hlink"/>
              </a:buClr>
              <a:buSzPts val="1400"/>
              <a:buFont typeface="Noto Symbol"/>
              <a:buChar char="●"/>
              <a:defRPr sz="3200">
                <a:solidFill>
                  <a:schemeClr val="lt1"/>
                </a:solidFill>
                <a:latin typeface="Arial"/>
                <a:ea typeface="Arial"/>
                <a:cs typeface="Arial"/>
                <a:sym typeface="Arial"/>
              </a:defRPr>
            </a:lvl1pPr>
            <a:lvl2pPr marL="914400" lvl="1" indent="-317500" algn="l" rtl="0">
              <a:spcBef>
                <a:spcPts val="560"/>
              </a:spcBef>
              <a:spcAft>
                <a:spcPts val="0"/>
              </a:spcAft>
              <a:buClr>
                <a:schemeClr val="lt2"/>
              </a:buClr>
              <a:buSzPts val="1400"/>
              <a:buFont typeface="Noto Symbol"/>
              <a:buChar char="●"/>
              <a:defRPr sz="2800">
                <a:solidFill>
                  <a:schemeClr val="lt1"/>
                </a:solidFill>
                <a:latin typeface="Arial"/>
                <a:ea typeface="Arial"/>
                <a:cs typeface="Arial"/>
                <a:sym typeface="Arial"/>
              </a:defRPr>
            </a:lvl2pPr>
            <a:lvl3pPr marL="1371600" lvl="2" indent="-317500" algn="l" rtl="0">
              <a:spcBef>
                <a:spcPts val="480"/>
              </a:spcBef>
              <a:spcAft>
                <a:spcPts val="0"/>
              </a:spcAft>
              <a:buClr>
                <a:schemeClr val="accent2"/>
              </a:buClr>
              <a:buSzPts val="1400"/>
              <a:buFont typeface="Noto Symbol"/>
              <a:buChar char="●"/>
              <a:defRPr sz="2400">
                <a:solidFill>
                  <a:schemeClr val="lt1"/>
                </a:solidFill>
                <a:latin typeface="Arial"/>
                <a:ea typeface="Arial"/>
                <a:cs typeface="Arial"/>
                <a:sym typeface="Arial"/>
              </a:defRPr>
            </a:lvl3pPr>
            <a:lvl4pPr marL="1828800" lvl="3" indent="-317500" algn="l" rtl="0">
              <a:spcBef>
                <a:spcPts val="400"/>
              </a:spcBef>
              <a:spcAft>
                <a:spcPts val="0"/>
              </a:spcAft>
              <a:buClr>
                <a:schemeClr val="folHlink"/>
              </a:buClr>
              <a:buSzPts val="1400"/>
              <a:buFont typeface="Noto Symbol"/>
              <a:buChar char="●"/>
              <a:defRPr sz="2000">
                <a:solidFill>
                  <a:schemeClr val="lt1"/>
                </a:solidFill>
                <a:latin typeface="Arial"/>
                <a:ea typeface="Arial"/>
                <a:cs typeface="Arial"/>
                <a:sym typeface="Arial"/>
              </a:defRPr>
            </a:lvl4pPr>
            <a:lvl5pPr marL="2286000" lvl="4" indent="-317500" algn="l" rtl="0">
              <a:spcBef>
                <a:spcPts val="400"/>
              </a:spcBef>
              <a:spcAft>
                <a:spcPts val="0"/>
              </a:spcAft>
              <a:buClr>
                <a:schemeClr val="lt1"/>
              </a:buClr>
              <a:buSzPts val="1400"/>
              <a:buFont typeface="Noto Symbol"/>
              <a:buChar char="●"/>
              <a:defRPr sz="2000">
                <a:solidFill>
                  <a:schemeClr val="lt1"/>
                </a:solidFill>
                <a:latin typeface="Arial"/>
                <a:ea typeface="Arial"/>
                <a:cs typeface="Arial"/>
                <a:sym typeface="Arial"/>
              </a:defRPr>
            </a:lvl5pPr>
            <a:lvl6pPr marL="2743200" lvl="5" indent="-317500" algn="l" rtl="0">
              <a:spcBef>
                <a:spcPts val="400"/>
              </a:spcBef>
              <a:spcAft>
                <a:spcPts val="0"/>
              </a:spcAft>
              <a:buClr>
                <a:schemeClr val="lt1"/>
              </a:buClr>
              <a:buSzPts val="1400"/>
              <a:buFont typeface="Noto Symbol"/>
              <a:buChar char="●"/>
              <a:defRPr sz="2000">
                <a:solidFill>
                  <a:schemeClr val="lt1"/>
                </a:solidFill>
                <a:latin typeface="Arial"/>
                <a:ea typeface="Arial"/>
                <a:cs typeface="Arial"/>
                <a:sym typeface="Arial"/>
              </a:defRPr>
            </a:lvl6pPr>
            <a:lvl7pPr marL="3200400" lvl="6" indent="-317500" algn="l" rtl="0">
              <a:spcBef>
                <a:spcPts val="400"/>
              </a:spcBef>
              <a:spcAft>
                <a:spcPts val="0"/>
              </a:spcAft>
              <a:buClr>
                <a:schemeClr val="lt1"/>
              </a:buClr>
              <a:buSzPts val="1400"/>
              <a:buFont typeface="Noto Symbol"/>
              <a:buChar char="●"/>
              <a:defRPr sz="2000">
                <a:solidFill>
                  <a:schemeClr val="lt1"/>
                </a:solidFill>
                <a:latin typeface="Arial"/>
                <a:ea typeface="Arial"/>
                <a:cs typeface="Arial"/>
                <a:sym typeface="Arial"/>
              </a:defRPr>
            </a:lvl7pPr>
            <a:lvl8pPr marL="3657600" lvl="7" indent="-317500" algn="l" rtl="0">
              <a:spcBef>
                <a:spcPts val="400"/>
              </a:spcBef>
              <a:spcAft>
                <a:spcPts val="0"/>
              </a:spcAft>
              <a:buClr>
                <a:schemeClr val="lt1"/>
              </a:buClr>
              <a:buSzPts val="1400"/>
              <a:buFont typeface="Noto Symbol"/>
              <a:buChar char="●"/>
              <a:defRPr sz="2000">
                <a:solidFill>
                  <a:schemeClr val="lt1"/>
                </a:solidFill>
                <a:latin typeface="Arial"/>
                <a:ea typeface="Arial"/>
                <a:cs typeface="Arial"/>
                <a:sym typeface="Arial"/>
              </a:defRPr>
            </a:lvl8pPr>
            <a:lvl9pPr marL="4114800" lvl="8" indent="-317500" algn="l" rtl="0">
              <a:spcBef>
                <a:spcPts val="400"/>
              </a:spcBef>
              <a:spcAft>
                <a:spcPts val="0"/>
              </a:spcAft>
              <a:buClr>
                <a:schemeClr val="lt1"/>
              </a:buClr>
              <a:buSzPts val="1400"/>
              <a:buFont typeface="Noto Symbol"/>
              <a:buChar char="●"/>
              <a:defRPr sz="2000">
                <a:solidFill>
                  <a:schemeClr val="lt1"/>
                </a:solidFill>
                <a:latin typeface="Arial"/>
                <a:ea typeface="Arial"/>
                <a:cs typeface="Arial"/>
                <a:sym typeface="Arial"/>
              </a:defRPr>
            </a:lvl9pPr>
          </a:lstStyle>
          <a:p>
            <a:endParaRPr/>
          </a:p>
        </p:txBody>
      </p:sp>
      <p:sp>
        <p:nvSpPr>
          <p:cNvPr id="61" name="Shape 61"/>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62" name="Shape 62"/>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1"/>
          <a:lstStyle>
            <a:lvl1pPr lvl="0" algn="l" rtl="0">
              <a:spcBef>
                <a:spcPts val="0"/>
              </a:spcBef>
              <a:spcAft>
                <a:spcPts val="0"/>
              </a:spcAft>
              <a:buSzPts val="1400"/>
              <a:buChar char="●"/>
              <a:defRPr sz="2000" b="1"/>
            </a:lvl1pPr>
            <a:lvl2pPr lvl="1" rtl="0">
              <a:spcBef>
                <a:spcPts val="0"/>
              </a:spcBef>
              <a:spcAft>
                <a:spcPts val="0"/>
              </a:spcAft>
              <a:buSzPts val="1400"/>
              <a:buChar char="○"/>
              <a:defRPr sz="4400">
                <a:solidFill>
                  <a:schemeClr val="lt2"/>
                </a:solidFill>
                <a:latin typeface="Arial"/>
                <a:ea typeface="Arial"/>
                <a:cs typeface="Arial"/>
                <a:sym typeface="Arial"/>
              </a:defRPr>
            </a:lvl2pPr>
            <a:lvl3pPr lvl="2" rtl="0">
              <a:spcBef>
                <a:spcPts val="0"/>
              </a:spcBef>
              <a:spcAft>
                <a:spcPts val="0"/>
              </a:spcAft>
              <a:buSzPts val="1400"/>
              <a:buChar char="■"/>
              <a:defRPr sz="4400">
                <a:solidFill>
                  <a:schemeClr val="lt2"/>
                </a:solidFill>
                <a:latin typeface="Arial"/>
                <a:ea typeface="Arial"/>
                <a:cs typeface="Arial"/>
                <a:sym typeface="Arial"/>
              </a:defRPr>
            </a:lvl3pPr>
            <a:lvl4pPr lvl="3" rtl="0">
              <a:spcBef>
                <a:spcPts val="0"/>
              </a:spcBef>
              <a:spcAft>
                <a:spcPts val="0"/>
              </a:spcAft>
              <a:buSzPts val="1400"/>
              <a:buChar char="●"/>
              <a:defRPr sz="4400">
                <a:solidFill>
                  <a:schemeClr val="lt2"/>
                </a:solidFill>
                <a:latin typeface="Arial"/>
                <a:ea typeface="Arial"/>
                <a:cs typeface="Arial"/>
                <a:sym typeface="Arial"/>
              </a:defRPr>
            </a:lvl4pPr>
            <a:lvl5pPr lvl="4" rtl="0">
              <a:spcBef>
                <a:spcPts val="0"/>
              </a:spcBef>
              <a:spcAft>
                <a:spcPts val="0"/>
              </a:spcAft>
              <a:buSzPts val="1400"/>
              <a:buChar char="○"/>
              <a:defRPr sz="4400">
                <a:solidFill>
                  <a:schemeClr val="lt2"/>
                </a:solidFill>
                <a:latin typeface="Arial"/>
                <a:ea typeface="Arial"/>
                <a:cs typeface="Arial"/>
                <a:sym typeface="Arial"/>
              </a:defRPr>
            </a:lvl5pPr>
            <a:lvl6pPr lvl="5" rtl="0">
              <a:spcBef>
                <a:spcPts val="0"/>
              </a:spcBef>
              <a:spcAft>
                <a:spcPts val="0"/>
              </a:spcAft>
              <a:buSzPts val="1400"/>
              <a:buChar char="■"/>
              <a:defRPr sz="4400">
                <a:solidFill>
                  <a:schemeClr val="lt2"/>
                </a:solidFill>
                <a:latin typeface="Arial"/>
                <a:ea typeface="Arial"/>
                <a:cs typeface="Arial"/>
                <a:sym typeface="Arial"/>
              </a:defRPr>
            </a:lvl6pPr>
            <a:lvl7pPr lvl="6" rtl="0">
              <a:spcBef>
                <a:spcPts val="0"/>
              </a:spcBef>
              <a:spcAft>
                <a:spcPts val="0"/>
              </a:spcAft>
              <a:buSzPts val="1400"/>
              <a:buChar char="●"/>
              <a:defRPr sz="4400">
                <a:solidFill>
                  <a:schemeClr val="lt2"/>
                </a:solidFill>
                <a:latin typeface="Arial"/>
                <a:ea typeface="Arial"/>
                <a:cs typeface="Arial"/>
                <a:sym typeface="Arial"/>
              </a:defRPr>
            </a:lvl7pPr>
            <a:lvl8pPr lvl="7" rtl="0">
              <a:spcBef>
                <a:spcPts val="0"/>
              </a:spcBef>
              <a:spcAft>
                <a:spcPts val="0"/>
              </a:spcAft>
              <a:buSzPts val="1400"/>
              <a:buChar char="○"/>
              <a:defRPr sz="4400">
                <a:solidFill>
                  <a:schemeClr val="lt2"/>
                </a:solidFill>
                <a:latin typeface="Arial"/>
                <a:ea typeface="Arial"/>
                <a:cs typeface="Arial"/>
                <a:sym typeface="Arial"/>
              </a:defRPr>
            </a:lvl8pPr>
            <a:lvl9pPr lvl="8" rtl="0">
              <a:spcBef>
                <a:spcPts val="0"/>
              </a:spcBef>
              <a:spcAft>
                <a:spcPts val="0"/>
              </a:spcAft>
              <a:buSzPts val="1400"/>
              <a:buChar char="■"/>
              <a:defRPr sz="4400">
                <a:solidFill>
                  <a:schemeClr val="lt2"/>
                </a:solidFill>
                <a:latin typeface="Arial"/>
                <a:ea typeface="Arial"/>
                <a:cs typeface="Arial"/>
                <a:sym typeface="Arial"/>
              </a:defRPr>
            </a:lvl9pPr>
          </a:lstStyle>
          <a:p>
            <a:endParaRPr/>
          </a:p>
        </p:txBody>
      </p:sp>
      <p:sp>
        <p:nvSpPr>
          <p:cNvPr id="66" name="Shape 66"/>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lt1"/>
              </a:buClr>
              <a:buSzPts val="1400"/>
              <a:buFont typeface="Arial"/>
              <a:buNone/>
              <a:defRPr sz="3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lt1"/>
              </a:buClr>
              <a:buSzPts val="1400"/>
              <a:buFont typeface="Arial"/>
              <a:buNone/>
              <a:defRPr sz="2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Clr>
                <a:schemeClr val="lt1"/>
              </a:buClr>
              <a:buSzPts val="1400"/>
              <a:buFont typeface="Arial"/>
              <a:buNone/>
              <a:defRPr sz="24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Clr>
                <a:schemeClr val="lt1"/>
              </a:buClr>
              <a:buSzPts val="1400"/>
              <a:buFont typeface="Arial"/>
              <a:buNone/>
              <a:defRPr sz="20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Clr>
                <a:schemeClr val="lt1"/>
              </a:buClr>
              <a:buSzPts val="1400"/>
              <a:buFont typeface="Arial"/>
              <a:buNone/>
              <a:defRPr sz="20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Clr>
                <a:schemeClr val="lt1"/>
              </a:buClr>
              <a:buSzPts val="1400"/>
              <a:buFont typeface="Arial"/>
              <a:buNone/>
              <a:defRPr sz="2000" b="0" i="0" u="none" strike="noStrike" cap="none">
                <a:solidFill>
                  <a:schemeClr val="lt1"/>
                </a:solidFill>
                <a:latin typeface="Arial"/>
                <a:ea typeface="Arial"/>
                <a:cs typeface="Arial"/>
                <a:sym typeface="Arial"/>
              </a:defRPr>
            </a:lvl6pPr>
            <a:lvl7pPr marL="2743200" marR="0" lvl="6" indent="0" algn="l" rtl="0">
              <a:lnSpc>
                <a:spcPct val="100000"/>
              </a:lnSpc>
              <a:spcBef>
                <a:spcPts val="0"/>
              </a:spcBef>
              <a:spcAft>
                <a:spcPts val="0"/>
              </a:spcAft>
              <a:buClr>
                <a:schemeClr val="lt1"/>
              </a:buClr>
              <a:buSzPts val="1400"/>
              <a:buFont typeface="Arial"/>
              <a:buNone/>
              <a:defRPr sz="2000" b="0" i="0" u="none" strike="noStrike" cap="none">
                <a:solidFill>
                  <a:schemeClr val="lt1"/>
                </a:solidFill>
                <a:latin typeface="Arial"/>
                <a:ea typeface="Arial"/>
                <a:cs typeface="Arial"/>
                <a:sym typeface="Arial"/>
              </a:defRPr>
            </a:lvl7pPr>
            <a:lvl8pPr marL="3200400" marR="0" lvl="7" indent="0" algn="l" rtl="0">
              <a:lnSpc>
                <a:spcPct val="100000"/>
              </a:lnSpc>
              <a:spcBef>
                <a:spcPts val="0"/>
              </a:spcBef>
              <a:spcAft>
                <a:spcPts val="0"/>
              </a:spcAft>
              <a:buClr>
                <a:schemeClr val="lt1"/>
              </a:buClr>
              <a:buSzPts val="1400"/>
              <a:buFont typeface="Arial"/>
              <a:buNone/>
              <a:defRPr sz="2000" b="0" i="0" u="none" strike="noStrike" cap="none">
                <a:solidFill>
                  <a:schemeClr val="lt1"/>
                </a:solidFill>
                <a:latin typeface="Arial"/>
                <a:ea typeface="Arial"/>
                <a:cs typeface="Arial"/>
                <a:sym typeface="Arial"/>
              </a:defRPr>
            </a:lvl8pPr>
            <a:lvl9pPr marL="3657600" marR="0" lvl="8" indent="0" algn="l" rtl="0">
              <a:lnSpc>
                <a:spcPct val="100000"/>
              </a:lnSpc>
              <a:spcBef>
                <a:spcPts val="0"/>
              </a:spcBef>
              <a:spcAft>
                <a:spcPts val="0"/>
              </a:spcAft>
              <a:buClr>
                <a:schemeClr val="lt1"/>
              </a:buClr>
              <a:buSzPts val="1400"/>
              <a:buFont typeface="Arial"/>
              <a:buNone/>
              <a:defRPr sz="2000" b="0" i="0" u="none" strike="noStrike" cap="none">
                <a:solidFill>
                  <a:schemeClr val="lt1"/>
                </a:solidFill>
                <a:latin typeface="Arial"/>
                <a:ea typeface="Arial"/>
                <a:cs typeface="Arial"/>
                <a:sym typeface="Arial"/>
              </a:defRPr>
            </a:lvl9pPr>
          </a:lstStyle>
          <a:p>
            <a:endParaRPr/>
          </a:p>
        </p:txBody>
      </p:sp>
      <p:sp>
        <p:nvSpPr>
          <p:cNvPr id="67" name="Shape 67"/>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lvl="0" indent="-228600" rtl="0">
              <a:spcBef>
                <a:spcPts val="640"/>
              </a:spcBef>
              <a:spcAft>
                <a:spcPts val="0"/>
              </a:spcAft>
              <a:buSzPts val="1400"/>
              <a:buFont typeface="Arial"/>
              <a:buNone/>
              <a:defRPr sz="1400"/>
            </a:lvl1pPr>
            <a:lvl2pPr marL="914400" lvl="1" indent="-228600" rtl="0">
              <a:spcBef>
                <a:spcPts val="560"/>
              </a:spcBef>
              <a:spcAft>
                <a:spcPts val="0"/>
              </a:spcAft>
              <a:buSzPts val="1400"/>
              <a:buFont typeface="Arial"/>
              <a:buNone/>
              <a:defRPr sz="1200"/>
            </a:lvl2pPr>
            <a:lvl3pPr marL="1371600" lvl="2" indent="-228600" rtl="0">
              <a:spcBef>
                <a:spcPts val="480"/>
              </a:spcBef>
              <a:spcAft>
                <a:spcPts val="0"/>
              </a:spcAft>
              <a:buSzPts val="1400"/>
              <a:buFont typeface="Arial"/>
              <a:buNone/>
              <a:defRPr sz="1000"/>
            </a:lvl3pPr>
            <a:lvl4pPr marL="1828800" lvl="3" indent="-228600" rtl="0">
              <a:spcBef>
                <a:spcPts val="400"/>
              </a:spcBef>
              <a:spcAft>
                <a:spcPts val="0"/>
              </a:spcAft>
              <a:buSzPts val="1400"/>
              <a:buFont typeface="Arial"/>
              <a:buNone/>
              <a:defRPr sz="900"/>
            </a:lvl4pPr>
            <a:lvl5pPr marL="2286000" lvl="4" indent="-228600" rtl="0">
              <a:spcBef>
                <a:spcPts val="400"/>
              </a:spcBef>
              <a:spcAft>
                <a:spcPts val="0"/>
              </a:spcAft>
              <a:buSzPts val="1400"/>
              <a:buFont typeface="Arial"/>
              <a:buNone/>
              <a:defRPr sz="900"/>
            </a:lvl5pPr>
            <a:lvl6pPr marL="2743200" lvl="5" indent="-228600" rtl="0">
              <a:spcBef>
                <a:spcPts val="400"/>
              </a:spcBef>
              <a:spcAft>
                <a:spcPts val="0"/>
              </a:spcAft>
              <a:buSzPts val="1400"/>
              <a:buFont typeface="Arial"/>
              <a:buNone/>
              <a:defRPr sz="900"/>
            </a:lvl6pPr>
            <a:lvl7pPr marL="3200400" lvl="6" indent="-228600" rtl="0">
              <a:spcBef>
                <a:spcPts val="400"/>
              </a:spcBef>
              <a:spcAft>
                <a:spcPts val="0"/>
              </a:spcAft>
              <a:buSzPts val="1400"/>
              <a:buFont typeface="Arial"/>
              <a:buNone/>
              <a:defRPr sz="900"/>
            </a:lvl7pPr>
            <a:lvl8pPr marL="3657600" lvl="7" indent="-228600" rtl="0">
              <a:spcBef>
                <a:spcPts val="400"/>
              </a:spcBef>
              <a:spcAft>
                <a:spcPts val="0"/>
              </a:spcAft>
              <a:buSzPts val="1400"/>
              <a:buFont typeface="Arial"/>
              <a:buNone/>
              <a:defRPr sz="900"/>
            </a:lvl8pPr>
            <a:lvl9pPr marL="4114800" lvl="8" indent="-228600" rtl="0">
              <a:spcBef>
                <a:spcPts val="400"/>
              </a:spcBef>
              <a:spcAft>
                <a:spcPts val="0"/>
              </a:spcAft>
              <a:buSzPts val="1400"/>
              <a:buFont typeface="Arial"/>
              <a:buNone/>
              <a:defRPr sz="900"/>
            </a:lvl9pPr>
          </a:lstStyle>
          <a:p>
            <a:endParaRPr/>
          </a:p>
        </p:txBody>
      </p:sp>
      <p:sp>
        <p:nvSpPr>
          <p:cNvPr id="68" name="Shape 68"/>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1"/>
          <a:lstStyle>
            <a:lvl1pPr lvl="0" algn="l" rtl="0">
              <a:spcBef>
                <a:spcPts val="0"/>
              </a:spcBef>
              <a:spcAft>
                <a:spcPts val="0"/>
              </a:spcAft>
              <a:buSzPts val="1400"/>
              <a:buChar char="●"/>
              <a:defRPr sz="2000" b="1"/>
            </a:lvl1pPr>
            <a:lvl2pPr lvl="1" rtl="0">
              <a:spcBef>
                <a:spcPts val="0"/>
              </a:spcBef>
              <a:spcAft>
                <a:spcPts val="0"/>
              </a:spcAft>
              <a:buSzPts val="1400"/>
              <a:buChar char="○"/>
              <a:defRPr sz="4400">
                <a:solidFill>
                  <a:schemeClr val="lt2"/>
                </a:solidFill>
                <a:latin typeface="Arial"/>
                <a:ea typeface="Arial"/>
                <a:cs typeface="Arial"/>
                <a:sym typeface="Arial"/>
              </a:defRPr>
            </a:lvl2pPr>
            <a:lvl3pPr lvl="2" rtl="0">
              <a:spcBef>
                <a:spcPts val="0"/>
              </a:spcBef>
              <a:spcAft>
                <a:spcPts val="0"/>
              </a:spcAft>
              <a:buSzPts val="1400"/>
              <a:buChar char="■"/>
              <a:defRPr sz="4400">
                <a:solidFill>
                  <a:schemeClr val="lt2"/>
                </a:solidFill>
                <a:latin typeface="Arial"/>
                <a:ea typeface="Arial"/>
                <a:cs typeface="Arial"/>
                <a:sym typeface="Arial"/>
              </a:defRPr>
            </a:lvl3pPr>
            <a:lvl4pPr lvl="3" rtl="0">
              <a:spcBef>
                <a:spcPts val="0"/>
              </a:spcBef>
              <a:spcAft>
                <a:spcPts val="0"/>
              </a:spcAft>
              <a:buSzPts val="1400"/>
              <a:buChar char="●"/>
              <a:defRPr sz="4400">
                <a:solidFill>
                  <a:schemeClr val="lt2"/>
                </a:solidFill>
                <a:latin typeface="Arial"/>
                <a:ea typeface="Arial"/>
                <a:cs typeface="Arial"/>
                <a:sym typeface="Arial"/>
              </a:defRPr>
            </a:lvl4pPr>
            <a:lvl5pPr lvl="4" rtl="0">
              <a:spcBef>
                <a:spcPts val="0"/>
              </a:spcBef>
              <a:spcAft>
                <a:spcPts val="0"/>
              </a:spcAft>
              <a:buSzPts val="1400"/>
              <a:buChar char="○"/>
              <a:defRPr sz="4400">
                <a:solidFill>
                  <a:schemeClr val="lt2"/>
                </a:solidFill>
                <a:latin typeface="Arial"/>
                <a:ea typeface="Arial"/>
                <a:cs typeface="Arial"/>
                <a:sym typeface="Arial"/>
              </a:defRPr>
            </a:lvl5pPr>
            <a:lvl6pPr lvl="5" rtl="0">
              <a:spcBef>
                <a:spcPts val="0"/>
              </a:spcBef>
              <a:spcAft>
                <a:spcPts val="0"/>
              </a:spcAft>
              <a:buSzPts val="1400"/>
              <a:buChar char="■"/>
              <a:defRPr sz="4400">
                <a:solidFill>
                  <a:schemeClr val="lt2"/>
                </a:solidFill>
                <a:latin typeface="Arial"/>
                <a:ea typeface="Arial"/>
                <a:cs typeface="Arial"/>
                <a:sym typeface="Arial"/>
              </a:defRPr>
            </a:lvl6pPr>
            <a:lvl7pPr lvl="6" rtl="0">
              <a:spcBef>
                <a:spcPts val="0"/>
              </a:spcBef>
              <a:spcAft>
                <a:spcPts val="0"/>
              </a:spcAft>
              <a:buSzPts val="1400"/>
              <a:buChar char="●"/>
              <a:defRPr sz="4400">
                <a:solidFill>
                  <a:schemeClr val="lt2"/>
                </a:solidFill>
                <a:latin typeface="Arial"/>
                <a:ea typeface="Arial"/>
                <a:cs typeface="Arial"/>
                <a:sym typeface="Arial"/>
              </a:defRPr>
            </a:lvl7pPr>
            <a:lvl8pPr lvl="7" rtl="0">
              <a:spcBef>
                <a:spcPts val="0"/>
              </a:spcBef>
              <a:spcAft>
                <a:spcPts val="0"/>
              </a:spcAft>
              <a:buSzPts val="1400"/>
              <a:buChar char="○"/>
              <a:defRPr sz="4400">
                <a:solidFill>
                  <a:schemeClr val="lt2"/>
                </a:solidFill>
                <a:latin typeface="Arial"/>
                <a:ea typeface="Arial"/>
                <a:cs typeface="Arial"/>
                <a:sym typeface="Arial"/>
              </a:defRPr>
            </a:lvl8pPr>
            <a:lvl9pPr lvl="8" rtl="0">
              <a:spcBef>
                <a:spcPts val="0"/>
              </a:spcBef>
              <a:spcAft>
                <a:spcPts val="0"/>
              </a:spcAft>
              <a:buSzPts val="1400"/>
              <a:buChar char="■"/>
              <a:defRPr sz="4400">
                <a:solidFill>
                  <a:schemeClr val="lt2"/>
                </a:solidFill>
                <a:latin typeface="Arial"/>
                <a:ea typeface="Arial"/>
                <a:cs typeface="Arial"/>
                <a:sym typeface="Arial"/>
              </a:defRPr>
            </a:lvl9pPr>
          </a:lstStyle>
          <a:p>
            <a:endParaRPr/>
          </a:p>
        </p:txBody>
      </p:sp>
      <p:sp>
        <p:nvSpPr>
          <p:cNvPr id="73" name="Shape 73"/>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sz="3200"/>
            </a:lvl1pPr>
            <a:lvl2pPr marL="914400" lvl="1" indent="-317500" rtl="0">
              <a:spcBef>
                <a:spcPts val="560"/>
              </a:spcBef>
              <a:spcAft>
                <a:spcPts val="0"/>
              </a:spcAft>
              <a:buSzPts val="1400"/>
              <a:buChar char="●"/>
              <a:defRPr sz="2800"/>
            </a:lvl2pPr>
            <a:lvl3pPr marL="1371600" lvl="2" indent="-317500" rtl="0">
              <a:spcBef>
                <a:spcPts val="480"/>
              </a:spcBef>
              <a:spcAft>
                <a:spcPts val="0"/>
              </a:spcAft>
              <a:buSzPts val="1400"/>
              <a:buChar char="●"/>
              <a:defRPr sz="2400"/>
            </a:lvl3pPr>
            <a:lvl4pPr marL="1828800" lvl="3" indent="-317500" rtl="0">
              <a:spcBef>
                <a:spcPts val="400"/>
              </a:spcBef>
              <a:spcAft>
                <a:spcPts val="0"/>
              </a:spcAft>
              <a:buSzPts val="1400"/>
              <a:buChar char="●"/>
              <a:defRPr sz="2000"/>
            </a:lvl4pPr>
            <a:lvl5pPr marL="2286000" lvl="4" indent="-317500" rtl="0">
              <a:spcBef>
                <a:spcPts val="400"/>
              </a:spcBef>
              <a:spcAft>
                <a:spcPts val="0"/>
              </a:spcAft>
              <a:buSzPts val="1400"/>
              <a:buChar char="●"/>
              <a:defRPr sz="2000"/>
            </a:lvl5pPr>
            <a:lvl6pPr marL="2743200" lvl="5" indent="-317500" rtl="0">
              <a:spcBef>
                <a:spcPts val="400"/>
              </a:spcBef>
              <a:spcAft>
                <a:spcPts val="0"/>
              </a:spcAft>
              <a:buSzPts val="1400"/>
              <a:buChar char="●"/>
              <a:defRPr sz="2000"/>
            </a:lvl6pPr>
            <a:lvl7pPr marL="3200400" lvl="6" indent="-317500" rtl="0">
              <a:spcBef>
                <a:spcPts val="400"/>
              </a:spcBef>
              <a:spcAft>
                <a:spcPts val="0"/>
              </a:spcAft>
              <a:buSzPts val="1400"/>
              <a:buChar char="●"/>
              <a:defRPr sz="2000"/>
            </a:lvl7pPr>
            <a:lvl8pPr marL="3657600" lvl="7" indent="-317500" rtl="0">
              <a:spcBef>
                <a:spcPts val="400"/>
              </a:spcBef>
              <a:spcAft>
                <a:spcPts val="0"/>
              </a:spcAft>
              <a:buSzPts val="1400"/>
              <a:buChar char="●"/>
              <a:defRPr sz="2000"/>
            </a:lvl8pPr>
            <a:lvl9pPr marL="4114800" lvl="8" indent="-317500" rtl="0">
              <a:spcBef>
                <a:spcPts val="400"/>
              </a:spcBef>
              <a:spcAft>
                <a:spcPts val="0"/>
              </a:spcAft>
              <a:buSzPts val="1400"/>
              <a:buChar char="●"/>
              <a:defRPr sz="2000"/>
            </a:lvl9pPr>
          </a:lstStyle>
          <a:p>
            <a:endParaRPr/>
          </a:p>
        </p:txBody>
      </p:sp>
      <p:sp>
        <p:nvSpPr>
          <p:cNvPr id="74" name="Shape 74"/>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lvl="0" indent="-228600" rtl="0">
              <a:spcBef>
                <a:spcPts val="640"/>
              </a:spcBef>
              <a:spcAft>
                <a:spcPts val="0"/>
              </a:spcAft>
              <a:buSzPts val="1400"/>
              <a:buFont typeface="Arial"/>
              <a:buNone/>
              <a:defRPr sz="1400"/>
            </a:lvl1pPr>
            <a:lvl2pPr marL="914400" lvl="1" indent="-228600" rtl="0">
              <a:spcBef>
                <a:spcPts val="560"/>
              </a:spcBef>
              <a:spcAft>
                <a:spcPts val="0"/>
              </a:spcAft>
              <a:buSzPts val="1400"/>
              <a:buFont typeface="Arial"/>
              <a:buNone/>
              <a:defRPr sz="1200"/>
            </a:lvl2pPr>
            <a:lvl3pPr marL="1371600" lvl="2" indent="-228600" rtl="0">
              <a:spcBef>
                <a:spcPts val="480"/>
              </a:spcBef>
              <a:spcAft>
                <a:spcPts val="0"/>
              </a:spcAft>
              <a:buSzPts val="1400"/>
              <a:buFont typeface="Arial"/>
              <a:buNone/>
              <a:defRPr sz="1000"/>
            </a:lvl3pPr>
            <a:lvl4pPr marL="1828800" lvl="3" indent="-228600" rtl="0">
              <a:spcBef>
                <a:spcPts val="400"/>
              </a:spcBef>
              <a:spcAft>
                <a:spcPts val="0"/>
              </a:spcAft>
              <a:buSzPts val="1400"/>
              <a:buFont typeface="Arial"/>
              <a:buNone/>
              <a:defRPr sz="900"/>
            </a:lvl4pPr>
            <a:lvl5pPr marL="2286000" lvl="4" indent="-228600" rtl="0">
              <a:spcBef>
                <a:spcPts val="400"/>
              </a:spcBef>
              <a:spcAft>
                <a:spcPts val="0"/>
              </a:spcAft>
              <a:buSzPts val="1400"/>
              <a:buFont typeface="Arial"/>
              <a:buNone/>
              <a:defRPr sz="900"/>
            </a:lvl5pPr>
            <a:lvl6pPr marL="2743200" lvl="5" indent="-228600" rtl="0">
              <a:spcBef>
                <a:spcPts val="400"/>
              </a:spcBef>
              <a:spcAft>
                <a:spcPts val="0"/>
              </a:spcAft>
              <a:buSzPts val="1400"/>
              <a:buFont typeface="Arial"/>
              <a:buNone/>
              <a:defRPr sz="900"/>
            </a:lvl6pPr>
            <a:lvl7pPr marL="3200400" lvl="6" indent="-228600" rtl="0">
              <a:spcBef>
                <a:spcPts val="400"/>
              </a:spcBef>
              <a:spcAft>
                <a:spcPts val="0"/>
              </a:spcAft>
              <a:buSzPts val="1400"/>
              <a:buFont typeface="Arial"/>
              <a:buNone/>
              <a:defRPr sz="900"/>
            </a:lvl7pPr>
            <a:lvl8pPr marL="3657600" lvl="7" indent="-228600" rtl="0">
              <a:spcBef>
                <a:spcPts val="400"/>
              </a:spcBef>
              <a:spcAft>
                <a:spcPts val="0"/>
              </a:spcAft>
              <a:buSzPts val="1400"/>
              <a:buFont typeface="Arial"/>
              <a:buNone/>
              <a:defRPr sz="900"/>
            </a:lvl8pPr>
            <a:lvl9pPr marL="4114800" lvl="8" indent="-228600" rtl="0">
              <a:spcBef>
                <a:spcPts val="400"/>
              </a:spcBef>
              <a:spcAft>
                <a:spcPts val="0"/>
              </a:spcAft>
              <a:buSzPts val="1400"/>
              <a:buFont typeface="Arial"/>
              <a:buNone/>
              <a:defRPr sz="900"/>
            </a:lvl9pPr>
          </a:lstStyle>
          <a:p>
            <a:endParaRPr/>
          </a:p>
        </p:txBody>
      </p:sp>
      <p:sp>
        <p:nvSpPr>
          <p:cNvPr id="75" name="Shape 75"/>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Shape 79"/>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80" name="Shape 80"/>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77812"/>
            <a:ext cx="8229600" cy="1139825"/>
          </a:xfrm>
          <a:prstGeom prst="rect">
            <a:avLst/>
          </a:prstGeom>
          <a:noFill/>
          <a:ln>
            <a:noFill/>
          </a:ln>
        </p:spPr>
        <p:txBody>
          <a:bodyPr spcFirstLastPara="1" wrap="square" lIns="91425" tIns="91425" rIns="91425" bIns="91425" anchor="ctr" anchorCtr="1"/>
          <a:lstStyle>
            <a:lvl1pPr lvl="0" algn="ctr" rtl="0">
              <a:spcBef>
                <a:spcPts val="0"/>
              </a:spcBef>
              <a:spcAft>
                <a:spcPts val="0"/>
              </a:spcAft>
              <a:buSzPts val="1400"/>
              <a:buChar char="●"/>
              <a:defRPr sz="4400">
                <a:solidFill>
                  <a:schemeClr val="lt2"/>
                </a:solidFill>
                <a:latin typeface="Arial"/>
                <a:ea typeface="Arial"/>
                <a:cs typeface="Arial"/>
                <a:sym typeface="Arial"/>
              </a:defRPr>
            </a:lvl1pPr>
            <a:lvl2pPr lvl="1" algn="ctr" rtl="0">
              <a:spcBef>
                <a:spcPts val="0"/>
              </a:spcBef>
              <a:spcAft>
                <a:spcPts val="0"/>
              </a:spcAft>
              <a:buSzPts val="1400"/>
              <a:buChar char="○"/>
              <a:defRPr sz="4400">
                <a:solidFill>
                  <a:schemeClr val="lt2"/>
                </a:solidFill>
                <a:latin typeface="Arial"/>
                <a:ea typeface="Arial"/>
                <a:cs typeface="Arial"/>
                <a:sym typeface="Arial"/>
              </a:defRPr>
            </a:lvl2pPr>
            <a:lvl3pPr lvl="2" algn="ctr" rtl="0">
              <a:spcBef>
                <a:spcPts val="0"/>
              </a:spcBef>
              <a:spcAft>
                <a:spcPts val="0"/>
              </a:spcAft>
              <a:buSzPts val="1400"/>
              <a:buChar char="■"/>
              <a:defRPr sz="4400">
                <a:solidFill>
                  <a:schemeClr val="lt2"/>
                </a:solidFill>
                <a:latin typeface="Arial"/>
                <a:ea typeface="Arial"/>
                <a:cs typeface="Arial"/>
                <a:sym typeface="Arial"/>
              </a:defRPr>
            </a:lvl3pPr>
            <a:lvl4pPr lvl="3" algn="ctr" rtl="0">
              <a:spcBef>
                <a:spcPts val="0"/>
              </a:spcBef>
              <a:spcAft>
                <a:spcPts val="0"/>
              </a:spcAft>
              <a:buSzPts val="1400"/>
              <a:buChar char="●"/>
              <a:defRPr sz="4400">
                <a:solidFill>
                  <a:schemeClr val="lt2"/>
                </a:solidFill>
                <a:latin typeface="Arial"/>
                <a:ea typeface="Arial"/>
                <a:cs typeface="Arial"/>
                <a:sym typeface="Arial"/>
              </a:defRPr>
            </a:lvl4pPr>
            <a:lvl5pPr lvl="4" algn="ctr" rtl="0">
              <a:spcBef>
                <a:spcPts val="0"/>
              </a:spcBef>
              <a:spcAft>
                <a:spcPts val="0"/>
              </a:spcAft>
              <a:buSzPts val="1400"/>
              <a:buChar char="○"/>
              <a:defRPr sz="4400">
                <a:solidFill>
                  <a:schemeClr val="lt2"/>
                </a:solidFill>
                <a:latin typeface="Arial"/>
                <a:ea typeface="Arial"/>
                <a:cs typeface="Arial"/>
                <a:sym typeface="Arial"/>
              </a:defRPr>
            </a:lvl5pPr>
            <a:lvl6pPr marL="457200" lvl="5" algn="ctr" rtl="0">
              <a:spcBef>
                <a:spcPts val="0"/>
              </a:spcBef>
              <a:spcAft>
                <a:spcPts val="0"/>
              </a:spcAft>
              <a:buSzPts val="1400"/>
              <a:buChar char="■"/>
              <a:defRPr sz="4400">
                <a:solidFill>
                  <a:schemeClr val="lt2"/>
                </a:solidFill>
                <a:latin typeface="Arial"/>
                <a:ea typeface="Arial"/>
                <a:cs typeface="Arial"/>
                <a:sym typeface="Arial"/>
              </a:defRPr>
            </a:lvl6pPr>
            <a:lvl7pPr marL="914400" lvl="6" algn="ctr" rtl="0">
              <a:spcBef>
                <a:spcPts val="0"/>
              </a:spcBef>
              <a:spcAft>
                <a:spcPts val="0"/>
              </a:spcAft>
              <a:buSzPts val="1400"/>
              <a:buChar char="●"/>
              <a:defRPr sz="4400">
                <a:solidFill>
                  <a:schemeClr val="lt2"/>
                </a:solidFill>
                <a:latin typeface="Arial"/>
                <a:ea typeface="Arial"/>
                <a:cs typeface="Arial"/>
                <a:sym typeface="Arial"/>
              </a:defRPr>
            </a:lvl7pPr>
            <a:lvl8pPr marL="1371600" lvl="7" algn="ctr" rtl="0">
              <a:spcBef>
                <a:spcPts val="0"/>
              </a:spcBef>
              <a:spcAft>
                <a:spcPts val="0"/>
              </a:spcAft>
              <a:buSzPts val="1400"/>
              <a:buChar char="○"/>
              <a:defRPr sz="4400">
                <a:solidFill>
                  <a:schemeClr val="lt2"/>
                </a:solidFill>
                <a:latin typeface="Arial"/>
                <a:ea typeface="Arial"/>
                <a:cs typeface="Arial"/>
                <a:sym typeface="Arial"/>
              </a:defRPr>
            </a:lvl8pPr>
            <a:lvl9pPr marL="1828800" lvl="8" algn="ctr" rtl="0">
              <a:spcBef>
                <a:spcPts val="0"/>
              </a:spcBef>
              <a:spcAft>
                <a:spcPts val="0"/>
              </a:spcAft>
              <a:buSzPts val="1400"/>
              <a:buChar char="■"/>
              <a:defRPr sz="4400">
                <a:solidFill>
                  <a:schemeClr val="lt2"/>
                </a:solidFill>
                <a:latin typeface="Arial"/>
                <a:ea typeface="Arial"/>
                <a:cs typeface="Arial"/>
                <a:sym typeface="Arial"/>
              </a:defRPr>
            </a:lvl9pPr>
          </a:lstStyle>
          <a:p>
            <a:endParaRPr/>
          </a:p>
        </p:txBody>
      </p:sp>
      <p:sp>
        <p:nvSpPr>
          <p:cNvPr id="84" name="Shape 84"/>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85" name="Shape 85"/>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86" name="Shape 8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grpSp>
        <p:nvGrpSpPr>
          <p:cNvPr id="6" name="Shape 6"/>
          <p:cNvGrpSpPr/>
          <p:nvPr/>
        </p:nvGrpSpPr>
        <p:grpSpPr>
          <a:xfrm>
            <a:off x="0" y="3902075"/>
            <a:ext cx="3400425" cy="2949575"/>
            <a:chOff x="0" y="3902075"/>
            <a:chExt cx="3400425" cy="2949575"/>
          </a:xfrm>
        </p:grpSpPr>
        <p:sp>
          <p:nvSpPr>
            <p:cNvPr id="7" name="Shape 7"/>
            <p:cNvSpPr/>
            <p:nvPr/>
          </p:nvSpPr>
          <p:spPr>
            <a:xfrm>
              <a:off x="0" y="3981450"/>
              <a:ext cx="3400425" cy="2863850"/>
            </a:xfrm>
            <a:custGeom>
              <a:avLst/>
              <a:gdLst/>
              <a:ahLst/>
              <a:cxnLst/>
              <a:rect l="0" t="0" r="0" b="0"/>
              <a:pathLst>
                <a:path w="120000" h="120000" extrusionOk="0">
                  <a:moveTo>
                    <a:pt x="18491" y="4390"/>
                  </a:moveTo>
                  <a:lnTo>
                    <a:pt x="9049" y="1995"/>
                  </a:lnTo>
                  <a:lnTo>
                    <a:pt x="0" y="0"/>
                  </a:lnTo>
                  <a:lnTo>
                    <a:pt x="0" y="798"/>
                  </a:lnTo>
                  <a:lnTo>
                    <a:pt x="9049" y="2793"/>
                  </a:lnTo>
                  <a:lnTo>
                    <a:pt x="18154" y="5188"/>
                  </a:lnTo>
                  <a:lnTo>
                    <a:pt x="31250" y="9977"/>
                  </a:lnTo>
                  <a:lnTo>
                    <a:pt x="43672" y="16297"/>
                  </a:lnTo>
                  <a:lnTo>
                    <a:pt x="55812" y="24279"/>
                  </a:lnTo>
                  <a:lnTo>
                    <a:pt x="67222" y="33458"/>
                  </a:lnTo>
                  <a:lnTo>
                    <a:pt x="77620" y="43436"/>
                  </a:lnTo>
                  <a:lnTo>
                    <a:pt x="87400" y="55011"/>
                  </a:lnTo>
                  <a:lnTo>
                    <a:pt x="96112" y="67782"/>
                  </a:lnTo>
                  <a:lnTo>
                    <a:pt x="104206" y="81751"/>
                  </a:lnTo>
                  <a:lnTo>
                    <a:pt x="108871" y="90864"/>
                  </a:lnTo>
                  <a:lnTo>
                    <a:pt x="112918" y="100443"/>
                  </a:lnTo>
                  <a:lnTo>
                    <a:pt x="116290" y="110022"/>
                  </a:lnTo>
                  <a:lnTo>
                    <a:pt x="119325" y="120000"/>
                  </a:lnTo>
                  <a:lnTo>
                    <a:pt x="120000" y="120000"/>
                  </a:lnTo>
                  <a:lnTo>
                    <a:pt x="116964" y="110022"/>
                  </a:lnTo>
                  <a:lnTo>
                    <a:pt x="113592" y="100443"/>
                  </a:lnTo>
                  <a:lnTo>
                    <a:pt x="109545" y="90864"/>
                  </a:lnTo>
                  <a:lnTo>
                    <a:pt x="104880" y="81352"/>
                  </a:lnTo>
                  <a:lnTo>
                    <a:pt x="96786" y="67383"/>
                  </a:lnTo>
                  <a:lnTo>
                    <a:pt x="87737" y="54611"/>
                  </a:lnTo>
                  <a:lnTo>
                    <a:pt x="77957" y="43037"/>
                  </a:lnTo>
                  <a:lnTo>
                    <a:pt x="67559" y="32660"/>
                  </a:lnTo>
                  <a:lnTo>
                    <a:pt x="56149" y="23481"/>
                  </a:lnTo>
                  <a:lnTo>
                    <a:pt x="44009" y="15898"/>
                  </a:lnTo>
                  <a:lnTo>
                    <a:pt x="31587" y="9179"/>
                  </a:lnTo>
                  <a:lnTo>
                    <a:pt x="18491" y="4390"/>
                  </a:lnTo>
                  <a:lnTo>
                    <a:pt x="18491" y="4390"/>
                  </a:lnTo>
                  <a:close/>
                </a:path>
              </a:pathLst>
            </a:custGeom>
            <a:gradFill>
              <a:gsLst>
                <a:gs pos="0">
                  <a:schemeClr val="dk2"/>
                </a:gs>
                <a:gs pos="50000">
                  <a:schemeClr val="dk1"/>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 name="Shape 8"/>
            <p:cNvSpPr/>
            <p:nvPr/>
          </p:nvSpPr>
          <p:spPr>
            <a:xfrm>
              <a:off x="0" y="3902075"/>
              <a:ext cx="2943225" cy="2949575"/>
            </a:xfrm>
            <a:custGeom>
              <a:avLst/>
              <a:gdLst/>
              <a:ahLst/>
              <a:cxnLst/>
              <a:rect l="0" t="0" r="0" b="0"/>
              <a:pathLst>
                <a:path w="120000" h="120000" extrusionOk="0">
                  <a:moveTo>
                    <a:pt x="119999" y="120000"/>
                  </a:moveTo>
                  <a:lnTo>
                    <a:pt x="0" y="120000"/>
                  </a:lnTo>
                  <a:lnTo>
                    <a:pt x="0" y="0"/>
                  </a:lnTo>
                  <a:lnTo>
                    <a:pt x="119999" y="120000"/>
                  </a:lnTo>
                  <a:lnTo>
                    <a:pt x="119999" y="120000"/>
                  </a:lnTo>
                  <a:close/>
                </a:path>
              </a:pathLst>
            </a:custGeom>
            <a:gradFill>
              <a:gsLst>
                <a:gs pos="0">
                  <a:schemeClr val="dk1"/>
                </a:gs>
                <a:gs pos="50000">
                  <a:schemeClr val="dk2"/>
                </a:gs>
                <a:gs pos="100000">
                  <a:schemeClr val="dk1"/>
                </a:gs>
              </a:gsLst>
              <a:lin ang="189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Shape 9"/>
            <p:cNvSpPr/>
            <p:nvPr/>
          </p:nvSpPr>
          <p:spPr>
            <a:xfrm>
              <a:off x="0" y="4341812"/>
              <a:ext cx="2770187" cy="2503487"/>
            </a:xfrm>
            <a:custGeom>
              <a:avLst/>
              <a:gdLst/>
              <a:ahLst/>
              <a:cxnLst/>
              <a:rect l="0" t="0" r="0" b="0"/>
              <a:pathLst>
                <a:path w="120000" h="120000" extrusionOk="0">
                  <a:moveTo>
                    <a:pt x="112779" y="104781"/>
                  </a:moveTo>
                  <a:lnTo>
                    <a:pt x="116355" y="112542"/>
                  </a:lnTo>
                  <a:lnTo>
                    <a:pt x="119106" y="120000"/>
                  </a:lnTo>
                  <a:lnTo>
                    <a:pt x="120000" y="120000"/>
                  </a:lnTo>
                  <a:lnTo>
                    <a:pt x="117111" y="111781"/>
                  </a:lnTo>
                  <a:lnTo>
                    <a:pt x="113398" y="104020"/>
                  </a:lnTo>
                  <a:lnTo>
                    <a:pt x="105558" y="88040"/>
                  </a:lnTo>
                  <a:lnTo>
                    <a:pt x="95931" y="72365"/>
                  </a:lnTo>
                  <a:lnTo>
                    <a:pt x="84997" y="57526"/>
                  </a:lnTo>
                  <a:lnTo>
                    <a:pt x="72962" y="44286"/>
                  </a:lnTo>
                  <a:lnTo>
                    <a:pt x="60240" y="32415"/>
                  </a:lnTo>
                  <a:lnTo>
                    <a:pt x="46212" y="22371"/>
                  </a:lnTo>
                  <a:lnTo>
                    <a:pt x="31289" y="13240"/>
                  </a:lnTo>
                  <a:lnTo>
                    <a:pt x="16091" y="5935"/>
                  </a:lnTo>
                  <a:lnTo>
                    <a:pt x="0" y="0"/>
                  </a:lnTo>
                  <a:lnTo>
                    <a:pt x="0" y="913"/>
                  </a:lnTo>
                  <a:lnTo>
                    <a:pt x="15266" y="6772"/>
                  </a:lnTo>
                  <a:lnTo>
                    <a:pt x="30670" y="14077"/>
                  </a:lnTo>
                  <a:lnTo>
                    <a:pt x="45524" y="23208"/>
                  </a:lnTo>
                  <a:lnTo>
                    <a:pt x="59553" y="33253"/>
                  </a:lnTo>
                  <a:lnTo>
                    <a:pt x="72343" y="45123"/>
                  </a:lnTo>
                  <a:lnTo>
                    <a:pt x="84309" y="58363"/>
                  </a:lnTo>
                  <a:lnTo>
                    <a:pt x="95243" y="73050"/>
                  </a:lnTo>
                  <a:lnTo>
                    <a:pt x="104939" y="88801"/>
                  </a:lnTo>
                  <a:lnTo>
                    <a:pt x="112779" y="104781"/>
                  </a:lnTo>
                  <a:close/>
                </a:path>
              </a:pathLst>
            </a:custGeom>
            <a:gradFill>
              <a:gsLst>
                <a:gs pos="0">
                  <a:schemeClr val="dk2"/>
                </a:gs>
                <a:gs pos="50000">
                  <a:schemeClr val="dk1"/>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 name="Shape 10"/>
            <p:cNvSpPr/>
            <p:nvPr/>
          </p:nvSpPr>
          <p:spPr>
            <a:xfrm>
              <a:off x="0" y="4038600"/>
              <a:ext cx="2770187" cy="2806700"/>
            </a:xfrm>
            <a:custGeom>
              <a:avLst/>
              <a:gdLst/>
              <a:ahLst/>
              <a:cxnLst/>
              <a:rect l="0" t="0" r="0" b="0"/>
              <a:pathLst>
                <a:path w="120000" h="120000" extrusionOk="0">
                  <a:moveTo>
                    <a:pt x="0" y="0"/>
                  </a:moveTo>
                  <a:lnTo>
                    <a:pt x="0" y="814"/>
                  </a:lnTo>
                  <a:lnTo>
                    <a:pt x="14441" y="5972"/>
                  </a:lnTo>
                  <a:lnTo>
                    <a:pt x="29295" y="12895"/>
                  </a:lnTo>
                  <a:lnTo>
                    <a:pt x="43323" y="20633"/>
                  </a:lnTo>
                  <a:lnTo>
                    <a:pt x="56252" y="30000"/>
                  </a:lnTo>
                  <a:lnTo>
                    <a:pt x="68630" y="40180"/>
                  </a:lnTo>
                  <a:lnTo>
                    <a:pt x="80045" y="51990"/>
                  </a:lnTo>
                  <a:lnTo>
                    <a:pt x="90085" y="63936"/>
                  </a:lnTo>
                  <a:lnTo>
                    <a:pt x="99988" y="77782"/>
                  </a:lnTo>
                  <a:lnTo>
                    <a:pt x="105627" y="88099"/>
                  </a:lnTo>
                  <a:lnTo>
                    <a:pt x="110991" y="98823"/>
                  </a:lnTo>
                  <a:lnTo>
                    <a:pt x="115667" y="109683"/>
                  </a:lnTo>
                  <a:lnTo>
                    <a:pt x="119174" y="120000"/>
                  </a:lnTo>
                  <a:lnTo>
                    <a:pt x="120000" y="120000"/>
                  </a:lnTo>
                  <a:lnTo>
                    <a:pt x="116286" y="109004"/>
                  </a:lnTo>
                  <a:lnTo>
                    <a:pt x="111610" y="98076"/>
                  </a:lnTo>
                  <a:lnTo>
                    <a:pt x="106383" y="87420"/>
                  </a:lnTo>
                  <a:lnTo>
                    <a:pt x="100607" y="77104"/>
                  </a:lnTo>
                  <a:lnTo>
                    <a:pt x="90773" y="63257"/>
                  </a:lnTo>
                  <a:lnTo>
                    <a:pt x="80664" y="51244"/>
                  </a:lnTo>
                  <a:lnTo>
                    <a:pt x="69318" y="39434"/>
                  </a:lnTo>
                  <a:lnTo>
                    <a:pt x="56871" y="29253"/>
                  </a:lnTo>
                  <a:lnTo>
                    <a:pt x="44148" y="19886"/>
                  </a:lnTo>
                  <a:lnTo>
                    <a:pt x="30051" y="12149"/>
                  </a:lnTo>
                  <a:lnTo>
                    <a:pt x="15266" y="5294"/>
                  </a:lnTo>
                  <a:lnTo>
                    <a:pt x="0" y="0"/>
                  </a:lnTo>
                  <a:lnTo>
                    <a:pt x="0" y="0"/>
                  </a:lnTo>
                  <a:close/>
                </a:path>
              </a:pathLst>
            </a:custGeom>
            <a:gradFill>
              <a:gsLst>
                <a:gs pos="0">
                  <a:schemeClr val="dk2"/>
                </a:gs>
                <a:gs pos="50000">
                  <a:schemeClr val="dk1"/>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Shape 11"/>
            <p:cNvSpPr/>
            <p:nvPr/>
          </p:nvSpPr>
          <p:spPr>
            <a:xfrm>
              <a:off x="331787" y="4419600"/>
              <a:ext cx="136525" cy="136525"/>
            </a:xfrm>
            <a:prstGeom prst="ellipse">
              <a:avLst/>
            </a:prstGeom>
            <a:gradFill>
              <a:gsLst>
                <a:gs pos="0">
                  <a:schemeClr val="dk1"/>
                </a:gs>
                <a:gs pos="100000">
                  <a:schemeClr val="dk2"/>
                </a:gs>
              </a:gsLst>
              <a:lin ang="189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Shape 12"/>
            <p:cNvSpPr/>
            <p:nvPr/>
          </p:nvSpPr>
          <p:spPr>
            <a:xfrm>
              <a:off x="2438400" y="6165850"/>
              <a:ext cx="146050" cy="146050"/>
            </a:xfrm>
            <a:prstGeom prst="ellipse">
              <a:avLst/>
            </a:prstGeom>
            <a:gradFill>
              <a:gsLst>
                <a:gs pos="0">
                  <a:schemeClr val="dk1"/>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 name="Shape 13"/>
            <p:cNvSpPr/>
            <p:nvPr/>
          </p:nvSpPr>
          <p:spPr>
            <a:xfrm>
              <a:off x="1255712" y="4322762"/>
              <a:ext cx="192087" cy="192087"/>
            </a:xfrm>
            <a:prstGeom prst="ellipse">
              <a:avLst/>
            </a:prstGeom>
            <a:gradFill>
              <a:gsLst>
                <a:gs pos="0">
                  <a:schemeClr val="dk1"/>
                </a:gs>
                <a:gs pos="100000">
                  <a:schemeClr val="dk2"/>
                </a:gs>
              </a:gsLst>
              <a:lin ang="189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4" name="Shape 14"/>
          <p:cNvSpPr txBox="1">
            <a:spLocks noGrp="1"/>
          </p:cNvSpPr>
          <p:nvPr>
            <p:ph type="title"/>
          </p:nvPr>
        </p:nvSpPr>
        <p:spPr>
          <a:xfrm>
            <a:off x="457200" y="277812"/>
            <a:ext cx="8229600" cy="1139825"/>
          </a:xfrm>
          <a:prstGeom prst="rect">
            <a:avLst/>
          </a:prstGeom>
          <a:noFill/>
          <a:ln>
            <a:noFill/>
          </a:ln>
        </p:spPr>
        <p:txBody>
          <a:bodyPr spcFirstLastPara="1" wrap="square" lIns="91425" tIns="91425" rIns="91425" bIns="91425" anchor="ctr" anchorCtr="1"/>
          <a:lstStyle>
            <a:lvl1pPr marL="0" marR="0" lvl="0" indent="-88900" algn="ctr" rtl="0">
              <a:spcBef>
                <a:spcPts val="0"/>
              </a:spcBef>
              <a:spcAft>
                <a:spcPts val="0"/>
              </a:spcAft>
              <a:buSzPts val="1400"/>
              <a:buChar char="●"/>
              <a:defRPr sz="4400" b="0" i="0" u="none" strike="noStrike" cap="none">
                <a:solidFill>
                  <a:schemeClr val="lt2"/>
                </a:solidFill>
                <a:latin typeface="Arial"/>
                <a:ea typeface="Arial"/>
                <a:cs typeface="Arial"/>
                <a:sym typeface="Arial"/>
              </a:defRPr>
            </a:lvl1pPr>
            <a:lvl2pPr marL="0" marR="0" lvl="1" indent="-88900" algn="ctr" rtl="0">
              <a:spcBef>
                <a:spcPts val="0"/>
              </a:spcBef>
              <a:spcAft>
                <a:spcPts val="0"/>
              </a:spcAft>
              <a:buSzPts val="1400"/>
              <a:buChar char="○"/>
              <a:defRPr sz="4400" b="0" i="0" u="none" strike="noStrike" cap="none">
                <a:solidFill>
                  <a:schemeClr val="lt2"/>
                </a:solidFill>
                <a:latin typeface="Arial"/>
                <a:ea typeface="Arial"/>
                <a:cs typeface="Arial"/>
                <a:sym typeface="Arial"/>
              </a:defRPr>
            </a:lvl2pPr>
            <a:lvl3pPr marL="0" marR="0" lvl="2" indent="-88900" algn="ctr" rtl="0">
              <a:spcBef>
                <a:spcPts val="0"/>
              </a:spcBef>
              <a:spcAft>
                <a:spcPts val="0"/>
              </a:spcAft>
              <a:buSzPts val="1400"/>
              <a:buChar char="■"/>
              <a:defRPr sz="4400" b="0" i="0" u="none" strike="noStrike" cap="none">
                <a:solidFill>
                  <a:schemeClr val="lt2"/>
                </a:solidFill>
                <a:latin typeface="Arial"/>
                <a:ea typeface="Arial"/>
                <a:cs typeface="Arial"/>
                <a:sym typeface="Arial"/>
              </a:defRPr>
            </a:lvl3pPr>
            <a:lvl4pPr marL="0" marR="0" lvl="3" indent="-88900" algn="ctr" rtl="0">
              <a:spcBef>
                <a:spcPts val="0"/>
              </a:spcBef>
              <a:spcAft>
                <a:spcPts val="0"/>
              </a:spcAft>
              <a:buSzPts val="1400"/>
              <a:buChar char="●"/>
              <a:defRPr sz="4400" b="0" i="0" u="none" strike="noStrike" cap="none">
                <a:solidFill>
                  <a:schemeClr val="lt2"/>
                </a:solidFill>
                <a:latin typeface="Arial"/>
                <a:ea typeface="Arial"/>
                <a:cs typeface="Arial"/>
                <a:sym typeface="Arial"/>
              </a:defRPr>
            </a:lvl4pPr>
            <a:lvl5pPr marL="0" marR="0" lvl="4" indent="-88900" algn="ctr" rtl="0">
              <a:spcBef>
                <a:spcPts val="0"/>
              </a:spcBef>
              <a:spcAft>
                <a:spcPts val="0"/>
              </a:spcAft>
              <a:buSzPts val="1400"/>
              <a:buChar char="○"/>
              <a:defRPr sz="4400" b="0" i="0" u="none" strike="noStrike" cap="none">
                <a:solidFill>
                  <a:schemeClr val="lt2"/>
                </a:solidFill>
                <a:latin typeface="Arial"/>
                <a:ea typeface="Arial"/>
                <a:cs typeface="Arial"/>
                <a:sym typeface="Arial"/>
              </a:defRPr>
            </a:lvl5pPr>
            <a:lvl6pPr marL="457200" marR="0" lvl="5" indent="-88900" algn="ctr" rtl="0">
              <a:spcBef>
                <a:spcPts val="0"/>
              </a:spcBef>
              <a:spcAft>
                <a:spcPts val="0"/>
              </a:spcAft>
              <a:buSzPts val="1400"/>
              <a:buChar char="■"/>
              <a:defRPr sz="4400" b="0" i="0" u="none" strike="noStrike" cap="none">
                <a:solidFill>
                  <a:schemeClr val="lt2"/>
                </a:solidFill>
                <a:latin typeface="Arial"/>
                <a:ea typeface="Arial"/>
                <a:cs typeface="Arial"/>
                <a:sym typeface="Arial"/>
              </a:defRPr>
            </a:lvl6pPr>
            <a:lvl7pPr marL="914400" marR="0" lvl="6" indent="-88900" algn="ctr" rtl="0">
              <a:spcBef>
                <a:spcPts val="0"/>
              </a:spcBef>
              <a:spcAft>
                <a:spcPts val="0"/>
              </a:spcAft>
              <a:buSzPts val="1400"/>
              <a:buChar char="●"/>
              <a:defRPr sz="4400" b="0" i="0" u="none" strike="noStrike" cap="none">
                <a:solidFill>
                  <a:schemeClr val="lt2"/>
                </a:solidFill>
                <a:latin typeface="Arial"/>
                <a:ea typeface="Arial"/>
                <a:cs typeface="Arial"/>
                <a:sym typeface="Arial"/>
              </a:defRPr>
            </a:lvl7pPr>
            <a:lvl8pPr marL="1371600" marR="0" lvl="7" indent="-88900" algn="ctr" rtl="0">
              <a:spcBef>
                <a:spcPts val="0"/>
              </a:spcBef>
              <a:spcAft>
                <a:spcPts val="0"/>
              </a:spcAft>
              <a:buSzPts val="1400"/>
              <a:buChar char="○"/>
              <a:defRPr sz="4400" b="0" i="0" u="none" strike="noStrike" cap="none">
                <a:solidFill>
                  <a:schemeClr val="lt2"/>
                </a:solidFill>
                <a:latin typeface="Arial"/>
                <a:ea typeface="Arial"/>
                <a:cs typeface="Arial"/>
                <a:sym typeface="Arial"/>
              </a:defRPr>
            </a:lvl8pPr>
            <a:lvl9pPr marL="1828800" marR="0" lvl="8" indent="-88900" algn="ctr" rtl="0">
              <a:spcBef>
                <a:spcPts val="0"/>
              </a:spcBef>
              <a:spcAft>
                <a:spcPts val="0"/>
              </a:spcAft>
              <a:buSzPts val="1400"/>
              <a:buChar char="■"/>
              <a:defRPr sz="4400" b="0" i="0" u="none" strike="noStrike" cap="none">
                <a:solidFill>
                  <a:schemeClr val="lt2"/>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8229600" cy="4530725"/>
          </a:xfrm>
          <a:prstGeom prst="rect">
            <a:avLst/>
          </a:prstGeom>
          <a:noFill/>
          <a:ln>
            <a:noFill/>
          </a:ln>
        </p:spPr>
        <p:txBody>
          <a:bodyPr spcFirstLastPara="1" wrap="square" lIns="91425" tIns="91425" rIns="91425" bIns="91425" anchor="t" anchorCtr="0"/>
          <a:lstStyle>
            <a:lvl1pPr marL="457200" marR="0" lvl="0" indent="-317500" algn="l" rtl="0">
              <a:spcBef>
                <a:spcPts val="640"/>
              </a:spcBef>
              <a:spcAft>
                <a:spcPts val="0"/>
              </a:spcAft>
              <a:buClr>
                <a:schemeClr val="hlink"/>
              </a:buClr>
              <a:buSzPts val="1400"/>
              <a:buFont typeface="Noto Symbol"/>
              <a:buChar char="●"/>
              <a:defRPr sz="3200" b="0" i="0" u="none" strike="noStrike" cap="none">
                <a:solidFill>
                  <a:schemeClr val="lt1"/>
                </a:solidFill>
                <a:latin typeface="Arial"/>
                <a:ea typeface="Arial"/>
                <a:cs typeface="Arial"/>
                <a:sym typeface="Arial"/>
              </a:defRPr>
            </a:lvl1pPr>
            <a:lvl2pPr marL="914400" marR="0" lvl="1" indent="-317500" algn="l" rtl="0">
              <a:spcBef>
                <a:spcPts val="560"/>
              </a:spcBef>
              <a:spcAft>
                <a:spcPts val="0"/>
              </a:spcAft>
              <a:buClr>
                <a:schemeClr val="lt2"/>
              </a:buClr>
              <a:buSzPts val="1400"/>
              <a:buFont typeface="Noto Symbol"/>
              <a:buChar char="●"/>
              <a:defRPr sz="2800" b="0" i="0" u="none" strike="noStrike" cap="none">
                <a:solidFill>
                  <a:schemeClr val="lt1"/>
                </a:solidFill>
                <a:latin typeface="Arial"/>
                <a:ea typeface="Arial"/>
                <a:cs typeface="Arial"/>
                <a:sym typeface="Arial"/>
              </a:defRPr>
            </a:lvl2pPr>
            <a:lvl3pPr marL="1371600" marR="0" lvl="2" indent="-317500" algn="l" rtl="0">
              <a:spcBef>
                <a:spcPts val="480"/>
              </a:spcBef>
              <a:spcAft>
                <a:spcPts val="0"/>
              </a:spcAft>
              <a:buClr>
                <a:schemeClr val="accent2"/>
              </a:buClr>
              <a:buSzPts val="1400"/>
              <a:buFont typeface="Noto Symbol"/>
              <a:buChar char="●"/>
              <a:defRPr sz="2400" b="0" i="0" u="none" strike="noStrike" cap="none">
                <a:solidFill>
                  <a:schemeClr val="lt1"/>
                </a:solidFill>
                <a:latin typeface="Arial"/>
                <a:ea typeface="Arial"/>
                <a:cs typeface="Arial"/>
                <a:sym typeface="Arial"/>
              </a:defRPr>
            </a:lvl3pPr>
            <a:lvl4pPr marL="1828800" marR="0" lvl="3" indent="-317500" algn="l" rtl="0">
              <a:spcBef>
                <a:spcPts val="400"/>
              </a:spcBef>
              <a:spcAft>
                <a:spcPts val="0"/>
              </a:spcAft>
              <a:buClr>
                <a:schemeClr val="folHlink"/>
              </a:buClr>
              <a:buSzPts val="1400"/>
              <a:buFont typeface="Noto Symbol"/>
              <a:buChar char="●"/>
              <a:defRPr sz="2000" b="0" i="0" u="none" strike="noStrike" cap="none">
                <a:solidFill>
                  <a:schemeClr val="lt1"/>
                </a:solidFill>
                <a:latin typeface="Arial"/>
                <a:ea typeface="Arial"/>
                <a:cs typeface="Arial"/>
                <a:sym typeface="Arial"/>
              </a:defRPr>
            </a:lvl4pPr>
            <a:lvl5pPr marL="2286000" marR="0" lvl="4" indent="-317500" algn="l" rtl="0">
              <a:spcBef>
                <a:spcPts val="400"/>
              </a:spcBef>
              <a:spcAft>
                <a:spcPts val="0"/>
              </a:spcAft>
              <a:buClr>
                <a:schemeClr val="lt1"/>
              </a:buClr>
              <a:buSzPts val="1400"/>
              <a:buFont typeface="Noto Symbol"/>
              <a:buChar char="●"/>
              <a:defRPr sz="2000" b="0" i="0" u="none" strike="noStrike" cap="none">
                <a:solidFill>
                  <a:schemeClr val="lt1"/>
                </a:solidFill>
                <a:latin typeface="Arial"/>
                <a:ea typeface="Arial"/>
                <a:cs typeface="Arial"/>
                <a:sym typeface="Arial"/>
              </a:defRPr>
            </a:lvl5pPr>
            <a:lvl6pPr marL="2743200" marR="0" lvl="5" indent="-317500" algn="l" rtl="0">
              <a:spcBef>
                <a:spcPts val="400"/>
              </a:spcBef>
              <a:spcAft>
                <a:spcPts val="0"/>
              </a:spcAft>
              <a:buClr>
                <a:schemeClr val="lt1"/>
              </a:buClr>
              <a:buSzPts val="1400"/>
              <a:buFont typeface="Noto Symbol"/>
              <a:buChar char="●"/>
              <a:defRPr sz="2000" b="0" i="0" u="none" strike="noStrike" cap="none">
                <a:solidFill>
                  <a:schemeClr val="lt1"/>
                </a:solidFill>
                <a:latin typeface="Arial"/>
                <a:ea typeface="Arial"/>
                <a:cs typeface="Arial"/>
                <a:sym typeface="Arial"/>
              </a:defRPr>
            </a:lvl6pPr>
            <a:lvl7pPr marL="3200400" marR="0" lvl="6" indent="-317500" algn="l" rtl="0">
              <a:spcBef>
                <a:spcPts val="400"/>
              </a:spcBef>
              <a:spcAft>
                <a:spcPts val="0"/>
              </a:spcAft>
              <a:buClr>
                <a:schemeClr val="lt1"/>
              </a:buClr>
              <a:buSzPts val="1400"/>
              <a:buFont typeface="Noto Symbol"/>
              <a:buChar char="●"/>
              <a:defRPr sz="2000" b="0" i="0" u="none" strike="noStrike" cap="none">
                <a:solidFill>
                  <a:schemeClr val="lt1"/>
                </a:solidFill>
                <a:latin typeface="Arial"/>
                <a:ea typeface="Arial"/>
                <a:cs typeface="Arial"/>
                <a:sym typeface="Arial"/>
              </a:defRPr>
            </a:lvl7pPr>
            <a:lvl8pPr marL="3657600" marR="0" lvl="7" indent="-317500" algn="l" rtl="0">
              <a:spcBef>
                <a:spcPts val="400"/>
              </a:spcBef>
              <a:spcAft>
                <a:spcPts val="0"/>
              </a:spcAft>
              <a:buClr>
                <a:schemeClr val="lt1"/>
              </a:buClr>
              <a:buSzPts val="1400"/>
              <a:buFont typeface="Noto Symbol"/>
              <a:buChar char="●"/>
              <a:defRPr sz="2000" b="0" i="0" u="none" strike="noStrike" cap="none">
                <a:solidFill>
                  <a:schemeClr val="lt1"/>
                </a:solidFill>
                <a:latin typeface="Arial"/>
                <a:ea typeface="Arial"/>
                <a:cs typeface="Arial"/>
                <a:sym typeface="Arial"/>
              </a:defRPr>
            </a:lvl8pPr>
            <a:lvl9pPr marL="4114800" marR="0" lvl="8" indent="-317500" algn="l" rtl="0">
              <a:spcBef>
                <a:spcPts val="400"/>
              </a:spcBef>
              <a:spcAft>
                <a:spcPts val="0"/>
              </a:spcAft>
              <a:buClr>
                <a:schemeClr val="lt1"/>
              </a:buClr>
              <a:buSzPts val="1400"/>
              <a:buFont typeface="Noto Symbol"/>
              <a:buChar char="●"/>
              <a:defRPr sz="2000" b="0" i="0" u="none" strike="noStrike" cap="none">
                <a:solidFill>
                  <a:schemeClr val="lt1"/>
                </a:solidFill>
                <a:latin typeface="Arial"/>
                <a:ea typeface="Arial"/>
                <a:cs typeface="Arial"/>
                <a:sym typeface="Arial"/>
              </a:defRPr>
            </a:lvl9pPr>
          </a:lstStyle>
          <a:p>
            <a:endParaRPr/>
          </a:p>
        </p:txBody>
      </p:sp>
      <p:sp>
        <p:nvSpPr>
          <p:cNvPr id="16" name="Shape 16"/>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7" name="Shape 17"/>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5"/>
        <p:cNvGrpSpPr/>
        <p:nvPr/>
      </p:nvGrpSpPr>
      <p:grpSpPr>
        <a:xfrm>
          <a:off x="0" y="0"/>
          <a:ext cx="0" cy="0"/>
          <a:chOff x="0" y="0"/>
          <a:chExt cx="0" cy="0"/>
        </a:xfrm>
      </p:grpSpPr>
      <p:grpSp>
        <p:nvGrpSpPr>
          <p:cNvPr id="26" name="Shape 26"/>
          <p:cNvGrpSpPr/>
          <p:nvPr/>
        </p:nvGrpSpPr>
        <p:grpSpPr>
          <a:xfrm>
            <a:off x="0" y="3902075"/>
            <a:ext cx="3400425" cy="2949575"/>
            <a:chOff x="0" y="3902075"/>
            <a:chExt cx="3400425" cy="2949575"/>
          </a:xfrm>
        </p:grpSpPr>
        <p:sp>
          <p:nvSpPr>
            <p:cNvPr id="27" name="Shape 27"/>
            <p:cNvSpPr/>
            <p:nvPr/>
          </p:nvSpPr>
          <p:spPr>
            <a:xfrm>
              <a:off x="0" y="3981450"/>
              <a:ext cx="3400425" cy="2863850"/>
            </a:xfrm>
            <a:custGeom>
              <a:avLst/>
              <a:gdLst/>
              <a:ahLst/>
              <a:cxnLst/>
              <a:rect l="0" t="0" r="0" b="0"/>
              <a:pathLst>
                <a:path w="120000" h="120000" extrusionOk="0">
                  <a:moveTo>
                    <a:pt x="18491" y="4390"/>
                  </a:moveTo>
                  <a:lnTo>
                    <a:pt x="9049" y="1995"/>
                  </a:lnTo>
                  <a:lnTo>
                    <a:pt x="0" y="0"/>
                  </a:lnTo>
                  <a:lnTo>
                    <a:pt x="0" y="798"/>
                  </a:lnTo>
                  <a:lnTo>
                    <a:pt x="9049" y="2793"/>
                  </a:lnTo>
                  <a:lnTo>
                    <a:pt x="18154" y="5188"/>
                  </a:lnTo>
                  <a:lnTo>
                    <a:pt x="31250" y="9977"/>
                  </a:lnTo>
                  <a:lnTo>
                    <a:pt x="43672" y="16297"/>
                  </a:lnTo>
                  <a:lnTo>
                    <a:pt x="55812" y="24279"/>
                  </a:lnTo>
                  <a:lnTo>
                    <a:pt x="67222" y="33458"/>
                  </a:lnTo>
                  <a:lnTo>
                    <a:pt x="77620" y="43436"/>
                  </a:lnTo>
                  <a:lnTo>
                    <a:pt x="87400" y="55011"/>
                  </a:lnTo>
                  <a:lnTo>
                    <a:pt x="96112" y="67782"/>
                  </a:lnTo>
                  <a:lnTo>
                    <a:pt x="104206" y="81751"/>
                  </a:lnTo>
                  <a:lnTo>
                    <a:pt x="108871" y="90864"/>
                  </a:lnTo>
                  <a:lnTo>
                    <a:pt x="112918" y="100443"/>
                  </a:lnTo>
                  <a:lnTo>
                    <a:pt x="116290" y="110022"/>
                  </a:lnTo>
                  <a:lnTo>
                    <a:pt x="119325" y="120000"/>
                  </a:lnTo>
                  <a:lnTo>
                    <a:pt x="120000" y="120000"/>
                  </a:lnTo>
                  <a:lnTo>
                    <a:pt x="116964" y="110022"/>
                  </a:lnTo>
                  <a:lnTo>
                    <a:pt x="113592" y="100443"/>
                  </a:lnTo>
                  <a:lnTo>
                    <a:pt x="109545" y="90864"/>
                  </a:lnTo>
                  <a:lnTo>
                    <a:pt x="104880" y="81352"/>
                  </a:lnTo>
                  <a:lnTo>
                    <a:pt x="96786" y="67383"/>
                  </a:lnTo>
                  <a:lnTo>
                    <a:pt x="87737" y="54611"/>
                  </a:lnTo>
                  <a:lnTo>
                    <a:pt x="77957" y="43037"/>
                  </a:lnTo>
                  <a:lnTo>
                    <a:pt x="67559" y="32660"/>
                  </a:lnTo>
                  <a:lnTo>
                    <a:pt x="56149" y="23481"/>
                  </a:lnTo>
                  <a:lnTo>
                    <a:pt x="44009" y="15898"/>
                  </a:lnTo>
                  <a:lnTo>
                    <a:pt x="31587" y="9179"/>
                  </a:lnTo>
                  <a:lnTo>
                    <a:pt x="18491" y="4390"/>
                  </a:lnTo>
                  <a:lnTo>
                    <a:pt x="18491" y="4390"/>
                  </a:lnTo>
                  <a:close/>
                </a:path>
              </a:pathLst>
            </a:custGeom>
            <a:gradFill>
              <a:gsLst>
                <a:gs pos="0">
                  <a:schemeClr val="dk2"/>
                </a:gs>
                <a:gs pos="50000">
                  <a:schemeClr val="dk1"/>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8" name="Shape 28"/>
            <p:cNvSpPr/>
            <p:nvPr/>
          </p:nvSpPr>
          <p:spPr>
            <a:xfrm>
              <a:off x="0" y="3902075"/>
              <a:ext cx="2943225" cy="2949575"/>
            </a:xfrm>
            <a:custGeom>
              <a:avLst/>
              <a:gdLst/>
              <a:ahLst/>
              <a:cxnLst/>
              <a:rect l="0" t="0" r="0" b="0"/>
              <a:pathLst>
                <a:path w="120000" h="120000" extrusionOk="0">
                  <a:moveTo>
                    <a:pt x="119999" y="120000"/>
                  </a:moveTo>
                  <a:lnTo>
                    <a:pt x="0" y="120000"/>
                  </a:lnTo>
                  <a:lnTo>
                    <a:pt x="0" y="0"/>
                  </a:lnTo>
                  <a:lnTo>
                    <a:pt x="119999" y="120000"/>
                  </a:lnTo>
                  <a:lnTo>
                    <a:pt x="119999" y="120000"/>
                  </a:lnTo>
                  <a:close/>
                </a:path>
              </a:pathLst>
            </a:custGeom>
            <a:gradFill>
              <a:gsLst>
                <a:gs pos="0">
                  <a:schemeClr val="dk1"/>
                </a:gs>
                <a:gs pos="50000">
                  <a:schemeClr val="dk2"/>
                </a:gs>
                <a:gs pos="100000">
                  <a:schemeClr val="dk1"/>
                </a:gs>
              </a:gsLst>
              <a:lin ang="189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 name="Shape 29"/>
            <p:cNvSpPr/>
            <p:nvPr/>
          </p:nvSpPr>
          <p:spPr>
            <a:xfrm>
              <a:off x="0" y="4341812"/>
              <a:ext cx="2770187" cy="2503487"/>
            </a:xfrm>
            <a:custGeom>
              <a:avLst/>
              <a:gdLst/>
              <a:ahLst/>
              <a:cxnLst/>
              <a:rect l="0" t="0" r="0" b="0"/>
              <a:pathLst>
                <a:path w="120000" h="120000" extrusionOk="0">
                  <a:moveTo>
                    <a:pt x="112779" y="104781"/>
                  </a:moveTo>
                  <a:lnTo>
                    <a:pt x="116355" y="112542"/>
                  </a:lnTo>
                  <a:lnTo>
                    <a:pt x="119106" y="120000"/>
                  </a:lnTo>
                  <a:lnTo>
                    <a:pt x="120000" y="120000"/>
                  </a:lnTo>
                  <a:lnTo>
                    <a:pt x="117111" y="111781"/>
                  </a:lnTo>
                  <a:lnTo>
                    <a:pt x="113398" y="104020"/>
                  </a:lnTo>
                  <a:lnTo>
                    <a:pt x="105558" y="88040"/>
                  </a:lnTo>
                  <a:lnTo>
                    <a:pt x="95931" y="72365"/>
                  </a:lnTo>
                  <a:lnTo>
                    <a:pt x="84997" y="57526"/>
                  </a:lnTo>
                  <a:lnTo>
                    <a:pt x="72962" y="44286"/>
                  </a:lnTo>
                  <a:lnTo>
                    <a:pt x="60240" y="32415"/>
                  </a:lnTo>
                  <a:lnTo>
                    <a:pt x="46212" y="22371"/>
                  </a:lnTo>
                  <a:lnTo>
                    <a:pt x="31289" y="13240"/>
                  </a:lnTo>
                  <a:lnTo>
                    <a:pt x="16091" y="5935"/>
                  </a:lnTo>
                  <a:lnTo>
                    <a:pt x="0" y="0"/>
                  </a:lnTo>
                  <a:lnTo>
                    <a:pt x="0" y="913"/>
                  </a:lnTo>
                  <a:lnTo>
                    <a:pt x="15266" y="6772"/>
                  </a:lnTo>
                  <a:lnTo>
                    <a:pt x="30670" y="14077"/>
                  </a:lnTo>
                  <a:lnTo>
                    <a:pt x="45524" y="23208"/>
                  </a:lnTo>
                  <a:lnTo>
                    <a:pt x="59553" y="33253"/>
                  </a:lnTo>
                  <a:lnTo>
                    <a:pt x="72343" y="45123"/>
                  </a:lnTo>
                  <a:lnTo>
                    <a:pt x="84309" y="58363"/>
                  </a:lnTo>
                  <a:lnTo>
                    <a:pt x="95243" y="73050"/>
                  </a:lnTo>
                  <a:lnTo>
                    <a:pt x="104939" y="88801"/>
                  </a:lnTo>
                  <a:lnTo>
                    <a:pt x="112779" y="104781"/>
                  </a:lnTo>
                  <a:close/>
                </a:path>
              </a:pathLst>
            </a:custGeom>
            <a:gradFill>
              <a:gsLst>
                <a:gs pos="0">
                  <a:schemeClr val="dk2"/>
                </a:gs>
                <a:gs pos="50000">
                  <a:schemeClr val="dk1"/>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 name="Shape 30"/>
            <p:cNvSpPr/>
            <p:nvPr/>
          </p:nvSpPr>
          <p:spPr>
            <a:xfrm>
              <a:off x="0" y="4038600"/>
              <a:ext cx="2770187" cy="2806700"/>
            </a:xfrm>
            <a:custGeom>
              <a:avLst/>
              <a:gdLst/>
              <a:ahLst/>
              <a:cxnLst/>
              <a:rect l="0" t="0" r="0" b="0"/>
              <a:pathLst>
                <a:path w="120000" h="120000" extrusionOk="0">
                  <a:moveTo>
                    <a:pt x="0" y="0"/>
                  </a:moveTo>
                  <a:lnTo>
                    <a:pt x="0" y="814"/>
                  </a:lnTo>
                  <a:lnTo>
                    <a:pt x="14441" y="5972"/>
                  </a:lnTo>
                  <a:lnTo>
                    <a:pt x="29295" y="12895"/>
                  </a:lnTo>
                  <a:lnTo>
                    <a:pt x="43323" y="20633"/>
                  </a:lnTo>
                  <a:lnTo>
                    <a:pt x="56252" y="30000"/>
                  </a:lnTo>
                  <a:lnTo>
                    <a:pt x="68630" y="40180"/>
                  </a:lnTo>
                  <a:lnTo>
                    <a:pt x="80045" y="51990"/>
                  </a:lnTo>
                  <a:lnTo>
                    <a:pt x="90085" y="63936"/>
                  </a:lnTo>
                  <a:lnTo>
                    <a:pt x="99988" y="77782"/>
                  </a:lnTo>
                  <a:lnTo>
                    <a:pt x="105627" y="88099"/>
                  </a:lnTo>
                  <a:lnTo>
                    <a:pt x="110991" y="98823"/>
                  </a:lnTo>
                  <a:lnTo>
                    <a:pt x="115667" y="109683"/>
                  </a:lnTo>
                  <a:lnTo>
                    <a:pt x="119174" y="120000"/>
                  </a:lnTo>
                  <a:lnTo>
                    <a:pt x="120000" y="120000"/>
                  </a:lnTo>
                  <a:lnTo>
                    <a:pt x="116286" y="109004"/>
                  </a:lnTo>
                  <a:lnTo>
                    <a:pt x="111610" y="98076"/>
                  </a:lnTo>
                  <a:lnTo>
                    <a:pt x="106383" y="87420"/>
                  </a:lnTo>
                  <a:lnTo>
                    <a:pt x="100607" y="77104"/>
                  </a:lnTo>
                  <a:lnTo>
                    <a:pt x="90773" y="63257"/>
                  </a:lnTo>
                  <a:lnTo>
                    <a:pt x="80664" y="51244"/>
                  </a:lnTo>
                  <a:lnTo>
                    <a:pt x="69318" y="39434"/>
                  </a:lnTo>
                  <a:lnTo>
                    <a:pt x="56871" y="29253"/>
                  </a:lnTo>
                  <a:lnTo>
                    <a:pt x="44148" y="19886"/>
                  </a:lnTo>
                  <a:lnTo>
                    <a:pt x="30051" y="12149"/>
                  </a:lnTo>
                  <a:lnTo>
                    <a:pt x="15266" y="5294"/>
                  </a:lnTo>
                  <a:lnTo>
                    <a:pt x="0" y="0"/>
                  </a:lnTo>
                  <a:lnTo>
                    <a:pt x="0" y="0"/>
                  </a:lnTo>
                  <a:close/>
                </a:path>
              </a:pathLst>
            </a:custGeom>
            <a:gradFill>
              <a:gsLst>
                <a:gs pos="0">
                  <a:schemeClr val="dk2"/>
                </a:gs>
                <a:gs pos="50000">
                  <a:schemeClr val="dk1"/>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 name="Shape 31"/>
            <p:cNvSpPr/>
            <p:nvPr/>
          </p:nvSpPr>
          <p:spPr>
            <a:xfrm>
              <a:off x="331787" y="4419600"/>
              <a:ext cx="136525" cy="136525"/>
            </a:xfrm>
            <a:prstGeom prst="ellipse">
              <a:avLst/>
            </a:prstGeom>
            <a:gradFill>
              <a:gsLst>
                <a:gs pos="0">
                  <a:schemeClr val="dk1"/>
                </a:gs>
                <a:gs pos="100000">
                  <a:schemeClr val="dk2"/>
                </a:gs>
              </a:gsLst>
              <a:lin ang="189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2" name="Shape 32"/>
            <p:cNvSpPr/>
            <p:nvPr/>
          </p:nvSpPr>
          <p:spPr>
            <a:xfrm>
              <a:off x="2438400" y="6165850"/>
              <a:ext cx="146050" cy="146050"/>
            </a:xfrm>
            <a:prstGeom prst="ellipse">
              <a:avLst/>
            </a:prstGeom>
            <a:gradFill>
              <a:gsLst>
                <a:gs pos="0">
                  <a:schemeClr val="dk1"/>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 name="Shape 33"/>
            <p:cNvSpPr/>
            <p:nvPr/>
          </p:nvSpPr>
          <p:spPr>
            <a:xfrm>
              <a:off x="1255712" y="4322762"/>
              <a:ext cx="192087" cy="192087"/>
            </a:xfrm>
            <a:prstGeom prst="ellipse">
              <a:avLst/>
            </a:prstGeom>
            <a:gradFill>
              <a:gsLst>
                <a:gs pos="0">
                  <a:schemeClr val="dk1"/>
                </a:gs>
                <a:gs pos="100000">
                  <a:schemeClr val="dk2"/>
                </a:gs>
              </a:gsLst>
              <a:lin ang="189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34" name="Shape 34"/>
          <p:cNvSpPr txBox="1">
            <a:spLocks noGrp="1"/>
          </p:cNvSpPr>
          <p:nvPr>
            <p:ph type="title"/>
          </p:nvPr>
        </p:nvSpPr>
        <p:spPr>
          <a:xfrm>
            <a:off x="457200" y="277812"/>
            <a:ext cx="8229600" cy="1139825"/>
          </a:xfrm>
          <a:prstGeom prst="rect">
            <a:avLst/>
          </a:prstGeom>
          <a:noFill/>
          <a:ln>
            <a:noFill/>
          </a:ln>
        </p:spPr>
        <p:txBody>
          <a:bodyPr spcFirstLastPara="1" wrap="square" lIns="91425" tIns="91425" rIns="91425" bIns="91425" anchor="ctr" anchorCtr="1"/>
          <a:lstStyle>
            <a:lvl1pPr marL="0" marR="0" lvl="0" indent="-88900" algn="ctr" rtl="0">
              <a:spcBef>
                <a:spcPts val="0"/>
              </a:spcBef>
              <a:spcAft>
                <a:spcPts val="0"/>
              </a:spcAft>
              <a:buSzPts val="1400"/>
              <a:buChar char="●"/>
              <a:defRPr sz="4400" b="0" i="0" u="none" strike="noStrike" cap="none">
                <a:solidFill>
                  <a:schemeClr val="lt2"/>
                </a:solidFill>
                <a:latin typeface="Arial"/>
                <a:ea typeface="Arial"/>
                <a:cs typeface="Arial"/>
                <a:sym typeface="Arial"/>
              </a:defRPr>
            </a:lvl1pPr>
            <a:lvl2pPr marL="0" marR="0" lvl="1" indent="-88900" algn="ctr" rtl="0">
              <a:spcBef>
                <a:spcPts val="0"/>
              </a:spcBef>
              <a:spcAft>
                <a:spcPts val="0"/>
              </a:spcAft>
              <a:buSzPts val="1400"/>
              <a:buChar char="○"/>
              <a:defRPr sz="4400" b="0" i="0" u="none" strike="noStrike" cap="none">
                <a:solidFill>
                  <a:schemeClr val="lt2"/>
                </a:solidFill>
                <a:latin typeface="Arial"/>
                <a:ea typeface="Arial"/>
                <a:cs typeface="Arial"/>
                <a:sym typeface="Arial"/>
              </a:defRPr>
            </a:lvl2pPr>
            <a:lvl3pPr marL="0" marR="0" lvl="2" indent="-88900" algn="ctr" rtl="0">
              <a:spcBef>
                <a:spcPts val="0"/>
              </a:spcBef>
              <a:spcAft>
                <a:spcPts val="0"/>
              </a:spcAft>
              <a:buSzPts val="1400"/>
              <a:buChar char="■"/>
              <a:defRPr sz="4400" b="0" i="0" u="none" strike="noStrike" cap="none">
                <a:solidFill>
                  <a:schemeClr val="lt2"/>
                </a:solidFill>
                <a:latin typeface="Arial"/>
                <a:ea typeface="Arial"/>
                <a:cs typeface="Arial"/>
                <a:sym typeface="Arial"/>
              </a:defRPr>
            </a:lvl3pPr>
            <a:lvl4pPr marL="0" marR="0" lvl="3" indent="-88900" algn="ctr" rtl="0">
              <a:spcBef>
                <a:spcPts val="0"/>
              </a:spcBef>
              <a:spcAft>
                <a:spcPts val="0"/>
              </a:spcAft>
              <a:buSzPts val="1400"/>
              <a:buChar char="●"/>
              <a:defRPr sz="4400" b="0" i="0" u="none" strike="noStrike" cap="none">
                <a:solidFill>
                  <a:schemeClr val="lt2"/>
                </a:solidFill>
                <a:latin typeface="Arial"/>
                <a:ea typeface="Arial"/>
                <a:cs typeface="Arial"/>
                <a:sym typeface="Arial"/>
              </a:defRPr>
            </a:lvl4pPr>
            <a:lvl5pPr marL="0" marR="0" lvl="4" indent="-88900" algn="ctr" rtl="0">
              <a:spcBef>
                <a:spcPts val="0"/>
              </a:spcBef>
              <a:spcAft>
                <a:spcPts val="0"/>
              </a:spcAft>
              <a:buSzPts val="1400"/>
              <a:buChar char="○"/>
              <a:defRPr sz="4400" b="0" i="0" u="none" strike="noStrike" cap="none">
                <a:solidFill>
                  <a:schemeClr val="lt2"/>
                </a:solidFill>
                <a:latin typeface="Arial"/>
                <a:ea typeface="Arial"/>
                <a:cs typeface="Arial"/>
                <a:sym typeface="Arial"/>
              </a:defRPr>
            </a:lvl5pPr>
            <a:lvl6pPr marL="457200" marR="0" lvl="5" indent="-88900" algn="ctr" rtl="0">
              <a:spcBef>
                <a:spcPts val="0"/>
              </a:spcBef>
              <a:spcAft>
                <a:spcPts val="0"/>
              </a:spcAft>
              <a:buSzPts val="1400"/>
              <a:buChar char="■"/>
              <a:defRPr sz="4400" b="0" i="0" u="none" strike="noStrike" cap="none">
                <a:solidFill>
                  <a:schemeClr val="lt2"/>
                </a:solidFill>
                <a:latin typeface="Arial"/>
                <a:ea typeface="Arial"/>
                <a:cs typeface="Arial"/>
                <a:sym typeface="Arial"/>
              </a:defRPr>
            </a:lvl6pPr>
            <a:lvl7pPr marL="914400" marR="0" lvl="6" indent="-88900" algn="ctr" rtl="0">
              <a:spcBef>
                <a:spcPts val="0"/>
              </a:spcBef>
              <a:spcAft>
                <a:spcPts val="0"/>
              </a:spcAft>
              <a:buSzPts val="1400"/>
              <a:buChar char="●"/>
              <a:defRPr sz="4400" b="0" i="0" u="none" strike="noStrike" cap="none">
                <a:solidFill>
                  <a:schemeClr val="lt2"/>
                </a:solidFill>
                <a:latin typeface="Arial"/>
                <a:ea typeface="Arial"/>
                <a:cs typeface="Arial"/>
                <a:sym typeface="Arial"/>
              </a:defRPr>
            </a:lvl7pPr>
            <a:lvl8pPr marL="1371600" marR="0" lvl="7" indent="-88900" algn="ctr" rtl="0">
              <a:spcBef>
                <a:spcPts val="0"/>
              </a:spcBef>
              <a:spcAft>
                <a:spcPts val="0"/>
              </a:spcAft>
              <a:buSzPts val="1400"/>
              <a:buChar char="○"/>
              <a:defRPr sz="4400" b="0" i="0" u="none" strike="noStrike" cap="none">
                <a:solidFill>
                  <a:schemeClr val="lt2"/>
                </a:solidFill>
                <a:latin typeface="Arial"/>
                <a:ea typeface="Arial"/>
                <a:cs typeface="Arial"/>
                <a:sym typeface="Arial"/>
              </a:defRPr>
            </a:lvl8pPr>
            <a:lvl9pPr marL="1828800" marR="0" lvl="8" indent="-88900" algn="ctr" rtl="0">
              <a:spcBef>
                <a:spcPts val="0"/>
              </a:spcBef>
              <a:spcAft>
                <a:spcPts val="0"/>
              </a:spcAft>
              <a:buSzPts val="1400"/>
              <a:buChar char="■"/>
              <a:defRPr sz="4400" b="0" i="0" u="none" strike="noStrike" cap="none">
                <a:solidFill>
                  <a:schemeClr val="lt2"/>
                </a:solidFill>
                <a:latin typeface="Arial"/>
                <a:ea typeface="Arial"/>
                <a:cs typeface="Arial"/>
                <a:sym typeface="Arial"/>
              </a:defRPr>
            </a:lvl9pPr>
          </a:lstStyle>
          <a:p>
            <a:endParaRPr/>
          </a:p>
        </p:txBody>
      </p:sp>
      <p:sp>
        <p:nvSpPr>
          <p:cNvPr id="35" name="Shape 35"/>
          <p:cNvSpPr txBox="1">
            <a:spLocks noGrp="1"/>
          </p:cNvSpPr>
          <p:nvPr>
            <p:ph type="body" idx="1"/>
          </p:nvPr>
        </p:nvSpPr>
        <p:spPr>
          <a:xfrm>
            <a:off x="457200" y="1600200"/>
            <a:ext cx="8229600" cy="4530725"/>
          </a:xfrm>
          <a:prstGeom prst="rect">
            <a:avLst/>
          </a:prstGeom>
          <a:noFill/>
          <a:ln>
            <a:noFill/>
          </a:ln>
        </p:spPr>
        <p:txBody>
          <a:bodyPr spcFirstLastPara="1" wrap="square" lIns="91425" tIns="91425" rIns="91425" bIns="91425" anchor="t" anchorCtr="0"/>
          <a:lstStyle>
            <a:lvl1pPr marL="457200" marR="0" lvl="0" indent="-317500" algn="l" rtl="0">
              <a:spcBef>
                <a:spcPts val="640"/>
              </a:spcBef>
              <a:spcAft>
                <a:spcPts val="0"/>
              </a:spcAft>
              <a:buClr>
                <a:schemeClr val="hlink"/>
              </a:buClr>
              <a:buSzPts val="1400"/>
              <a:buFont typeface="Noto Symbol"/>
              <a:buChar char="●"/>
              <a:defRPr sz="3200" b="0" i="0" u="none" strike="noStrike" cap="none">
                <a:solidFill>
                  <a:schemeClr val="lt1"/>
                </a:solidFill>
                <a:latin typeface="Arial"/>
                <a:ea typeface="Arial"/>
                <a:cs typeface="Arial"/>
                <a:sym typeface="Arial"/>
              </a:defRPr>
            </a:lvl1pPr>
            <a:lvl2pPr marL="914400" marR="0" lvl="1" indent="-317500" algn="l" rtl="0">
              <a:spcBef>
                <a:spcPts val="560"/>
              </a:spcBef>
              <a:spcAft>
                <a:spcPts val="0"/>
              </a:spcAft>
              <a:buClr>
                <a:schemeClr val="lt2"/>
              </a:buClr>
              <a:buSzPts val="1400"/>
              <a:buFont typeface="Noto Symbol"/>
              <a:buChar char="●"/>
              <a:defRPr sz="2800" b="0" i="0" u="none" strike="noStrike" cap="none">
                <a:solidFill>
                  <a:schemeClr val="lt1"/>
                </a:solidFill>
                <a:latin typeface="Arial"/>
                <a:ea typeface="Arial"/>
                <a:cs typeface="Arial"/>
                <a:sym typeface="Arial"/>
              </a:defRPr>
            </a:lvl2pPr>
            <a:lvl3pPr marL="1371600" marR="0" lvl="2" indent="-317500" algn="l" rtl="0">
              <a:spcBef>
                <a:spcPts val="480"/>
              </a:spcBef>
              <a:spcAft>
                <a:spcPts val="0"/>
              </a:spcAft>
              <a:buClr>
                <a:schemeClr val="accent2"/>
              </a:buClr>
              <a:buSzPts val="1400"/>
              <a:buFont typeface="Noto Symbol"/>
              <a:buChar char="●"/>
              <a:defRPr sz="2400" b="0" i="0" u="none" strike="noStrike" cap="none">
                <a:solidFill>
                  <a:schemeClr val="lt1"/>
                </a:solidFill>
                <a:latin typeface="Arial"/>
                <a:ea typeface="Arial"/>
                <a:cs typeface="Arial"/>
                <a:sym typeface="Arial"/>
              </a:defRPr>
            </a:lvl3pPr>
            <a:lvl4pPr marL="1828800" marR="0" lvl="3" indent="-317500" algn="l" rtl="0">
              <a:spcBef>
                <a:spcPts val="400"/>
              </a:spcBef>
              <a:spcAft>
                <a:spcPts val="0"/>
              </a:spcAft>
              <a:buClr>
                <a:schemeClr val="folHlink"/>
              </a:buClr>
              <a:buSzPts val="1400"/>
              <a:buFont typeface="Noto Symbol"/>
              <a:buChar char="●"/>
              <a:defRPr sz="2000" b="0" i="0" u="none" strike="noStrike" cap="none">
                <a:solidFill>
                  <a:schemeClr val="lt1"/>
                </a:solidFill>
                <a:latin typeface="Arial"/>
                <a:ea typeface="Arial"/>
                <a:cs typeface="Arial"/>
                <a:sym typeface="Arial"/>
              </a:defRPr>
            </a:lvl4pPr>
            <a:lvl5pPr marL="2286000" marR="0" lvl="4" indent="-317500" algn="l" rtl="0">
              <a:spcBef>
                <a:spcPts val="400"/>
              </a:spcBef>
              <a:spcAft>
                <a:spcPts val="0"/>
              </a:spcAft>
              <a:buClr>
                <a:schemeClr val="lt1"/>
              </a:buClr>
              <a:buSzPts val="1400"/>
              <a:buFont typeface="Noto Symbol"/>
              <a:buChar char="●"/>
              <a:defRPr sz="2000" b="0" i="0" u="none" strike="noStrike" cap="none">
                <a:solidFill>
                  <a:schemeClr val="lt1"/>
                </a:solidFill>
                <a:latin typeface="Arial"/>
                <a:ea typeface="Arial"/>
                <a:cs typeface="Arial"/>
                <a:sym typeface="Arial"/>
              </a:defRPr>
            </a:lvl5pPr>
            <a:lvl6pPr marL="2743200" marR="0" lvl="5" indent="-317500" algn="l" rtl="0">
              <a:spcBef>
                <a:spcPts val="400"/>
              </a:spcBef>
              <a:spcAft>
                <a:spcPts val="0"/>
              </a:spcAft>
              <a:buClr>
                <a:schemeClr val="lt1"/>
              </a:buClr>
              <a:buSzPts val="1400"/>
              <a:buFont typeface="Noto Symbol"/>
              <a:buChar char="●"/>
              <a:defRPr sz="2000" b="0" i="0" u="none" strike="noStrike" cap="none">
                <a:solidFill>
                  <a:schemeClr val="lt1"/>
                </a:solidFill>
                <a:latin typeface="Arial"/>
                <a:ea typeface="Arial"/>
                <a:cs typeface="Arial"/>
                <a:sym typeface="Arial"/>
              </a:defRPr>
            </a:lvl6pPr>
            <a:lvl7pPr marL="3200400" marR="0" lvl="6" indent="-317500" algn="l" rtl="0">
              <a:spcBef>
                <a:spcPts val="400"/>
              </a:spcBef>
              <a:spcAft>
                <a:spcPts val="0"/>
              </a:spcAft>
              <a:buClr>
                <a:schemeClr val="lt1"/>
              </a:buClr>
              <a:buSzPts val="1400"/>
              <a:buFont typeface="Noto Symbol"/>
              <a:buChar char="●"/>
              <a:defRPr sz="2000" b="0" i="0" u="none" strike="noStrike" cap="none">
                <a:solidFill>
                  <a:schemeClr val="lt1"/>
                </a:solidFill>
                <a:latin typeface="Arial"/>
                <a:ea typeface="Arial"/>
                <a:cs typeface="Arial"/>
                <a:sym typeface="Arial"/>
              </a:defRPr>
            </a:lvl7pPr>
            <a:lvl8pPr marL="3657600" marR="0" lvl="7" indent="-317500" algn="l" rtl="0">
              <a:spcBef>
                <a:spcPts val="400"/>
              </a:spcBef>
              <a:spcAft>
                <a:spcPts val="0"/>
              </a:spcAft>
              <a:buClr>
                <a:schemeClr val="lt1"/>
              </a:buClr>
              <a:buSzPts val="1400"/>
              <a:buFont typeface="Noto Symbol"/>
              <a:buChar char="●"/>
              <a:defRPr sz="2000" b="0" i="0" u="none" strike="noStrike" cap="none">
                <a:solidFill>
                  <a:schemeClr val="lt1"/>
                </a:solidFill>
                <a:latin typeface="Arial"/>
                <a:ea typeface="Arial"/>
                <a:cs typeface="Arial"/>
                <a:sym typeface="Arial"/>
              </a:defRPr>
            </a:lvl8pPr>
            <a:lvl9pPr marL="4114800" marR="0" lvl="8" indent="-317500" algn="l" rtl="0">
              <a:spcBef>
                <a:spcPts val="400"/>
              </a:spcBef>
              <a:spcAft>
                <a:spcPts val="0"/>
              </a:spcAft>
              <a:buClr>
                <a:schemeClr val="lt1"/>
              </a:buClr>
              <a:buSzPts val="1400"/>
              <a:buFont typeface="Noto Symbol"/>
              <a:buChar char="●"/>
              <a:defRPr sz="2000" b="0" i="0" u="none" strike="noStrike" cap="none">
                <a:solidFill>
                  <a:schemeClr val="lt1"/>
                </a:solidFill>
                <a:latin typeface="Arial"/>
                <a:ea typeface="Arial"/>
                <a:cs typeface="Arial"/>
                <a:sym typeface="Arial"/>
              </a:defRPr>
            </a:lvl9pPr>
          </a:lstStyle>
          <a:p>
            <a:endParaRPr/>
          </a:p>
        </p:txBody>
      </p:sp>
      <p:sp>
        <p:nvSpPr>
          <p:cNvPr id="36" name="Shape 36"/>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37" name="Shape 37"/>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38" name="Shape 3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Bv6h3J70Cw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HEheh1BH34Q"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3JdWlSF195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ailymotion.com/video/x3mozk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fox.com/watch/183733315515" TargetMode="External"/><Relationship Id="rId4" Type="http://schemas.openxmlformats.org/officeDocument/2006/relationships/hyperlink" Target="http://www.disclose.tv/action/viewvideo/176837/Cosmos_A_Spacetime_Odyssey_Season_1_Episode_12_S1E12_The_World_Set_Free_Ful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4s7vyDLgk3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mkktE_fs4N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xxVHfUODtho"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XGK84Poeyn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hyperlink" Target="https://www.spacetelescope.org/videos/heic1118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space.com/34696-supermoon-science-nasa-explains-what-s-rare-about-luna-in-nov-2016-video.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theatlantic.com/technology/archive/2012/05/how-do-we-know-how-far-away-distant-galaxies-are/257787/"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_DbJSez1q2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tFXApZ_ZubI"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nbcnews.com/science/space/radio-telescope-gets-best-ever-view-planetary-birth-n242741"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youtube.com/watch?v=1nVSzzYCAYk"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47.xml.rels><?xml version="1.0" encoding="UTF-8" standalone="yes"?>
<Relationships xmlns="http://schemas.openxmlformats.org/package/2006/relationships"><Relationship Id="rId3" Type="http://schemas.openxmlformats.org/officeDocument/2006/relationships/hyperlink" Target="http://www.youtube.com/watch?v=FtV0PV9MF88"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rtl="0">
              <a:spcBef>
                <a:spcPts val="0"/>
              </a:spcBef>
              <a:spcAft>
                <a:spcPts val="0"/>
              </a:spcAft>
              <a:buNone/>
            </a:pPr>
            <a:r>
              <a:rPr lang="en-US"/>
              <a:t>The Expanding Universe</a:t>
            </a:r>
            <a:endParaRPr/>
          </a:p>
        </p:txBody>
      </p:sp>
      <p:pic>
        <p:nvPicPr>
          <p:cNvPr id="138" name="Shape 138" descr="In “The Expanding Universe,” NOVA investigates a battery of high-tech telescopes that is joining the Hubble Space Telescope on its quest to unlock the secrets of our universe, a cosmos almost incomprehensible in its size, age, and violence.&#10;Far beyond our solar system, we are now discovering exoplanets orbiting other suns, and beyond our galaxy, another hundred billion galaxies, such as Andromeda, Sombrero, and Whirlpool, each harboring hundreds of billions of stars. We've detected supermassive black holes, spinning violently at the very centers of galaxies, including our own. We've witnessed supernovas: exploding stars, millions of light-years away, spewing out superheated gas at 600,000 miles per hour. And deep inside clouds of gas and dust, billowing trillions of miles high, we can glimpse new stars being born. Now, the latest telescopes are revealing the invisible mysteries of space that we are only just beginning to understand: dark matter, the hidden scaffolding our entire cosmos is built on; and dark energy, a powerful and invisible force that is pushing our universe apart." title="The Expanding Universe NOVA HD">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Arial"/>
              <a:buNone/>
            </a:pPr>
            <a:r>
              <a:rPr lang="en-US" sz="4400" b="0" i="0" u="none" strike="noStrike" cap="none">
                <a:solidFill>
                  <a:schemeClr val="lt2"/>
                </a:solidFill>
                <a:latin typeface="Arial"/>
                <a:ea typeface="Arial"/>
                <a:cs typeface="Arial"/>
                <a:sym typeface="Arial"/>
              </a:rPr>
              <a:t>Birth of Stars</a:t>
            </a:r>
            <a:endParaRPr/>
          </a:p>
        </p:txBody>
      </p:sp>
      <p:sp>
        <p:nvSpPr>
          <p:cNvPr id="241" name="Shape 241"/>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400"/>
              <a:buFont typeface="Noto Symbol"/>
              <a:buChar char="●"/>
            </a:pPr>
            <a:r>
              <a:rPr lang="en-US" sz="3200" b="0" i="0" u="none" strike="noStrike" cap="none">
                <a:solidFill>
                  <a:schemeClr val="lt1"/>
                </a:solidFill>
                <a:latin typeface="Arial"/>
                <a:ea typeface="Arial"/>
                <a:cs typeface="Arial"/>
                <a:sym typeface="Arial"/>
              </a:rPr>
              <a:t>Birth:  </a:t>
            </a:r>
            <a:r>
              <a:rPr lang="en-US" sz="3200" b="0" i="0" u="sng" strike="noStrike" cap="none">
                <a:solidFill>
                  <a:schemeClr val="lt1"/>
                </a:solidFill>
                <a:latin typeface="Arial"/>
                <a:ea typeface="Arial"/>
                <a:cs typeface="Arial"/>
                <a:sym typeface="Arial"/>
              </a:rPr>
              <a:t>Huge clouds of gas called nebula</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0" i="0" u="none" strike="noStrike" cap="none">
                <a:solidFill>
                  <a:schemeClr val="lt1"/>
                </a:solidFill>
                <a:latin typeface="Arial"/>
                <a:ea typeface="Arial"/>
                <a:cs typeface="Arial"/>
                <a:sym typeface="Arial"/>
              </a:rPr>
              <a:t>Ingredients:  </a:t>
            </a:r>
            <a:r>
              <a:rPr lang="en-US" sz="3200" b="0" i="0" u="sng" strike="noStrike" cap="none">
                <a:solidFill>
                  <a:schemeClr val="lt1"/>
                </a:solidFill>
                <a:latin typeface="Arial"/>
                <a:ea typeface="Arial"/>
                <a:cs typeface="Arial"/>
                <a:sym typeface="Arial"/>
              </a:rPr>
              <a:t>Nuclear fusion: H to He</a:t>
            </a:r>
            <a:r>
              <a:rPr lang="en-US" sz="3200" b="0" i="0" u="none" strike="noStrike" cap="none">
                <a:solidFill>
                  <a:schemeClr val="lt1"/>
                </a:solidFill>
                <a:latin typeface="Arial"/>
                <a:ea typeface="Arial"/>
                <a:cs typeface="Arial"/>
                <a:sym typeface="Arial"/>
              </a:rPr>
              <a:t>.</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0" i="0" u="none" strike="noStrike" cap="none">
                <a:solidFill>
                  <a:schemeClr val="lt1"/>
                </a:solidFill>
                <a:latin typeface="Arial"/>
                <a:ea typeface="Arial"/>
                <a:cs typeface="Arial"/>
                <a:sym typeface="Arial"/>
              </a:rPr>
              <a:t>Birth Weight:  </a:t>
            </a:r>
            <a:r>
              <a:rPr lang="en-US" sz="3200" b="0" i="0" u="sng" strike="noStrike" cap="none">
                <a:solidFill>
                  <a:schemeClr val="lt1"/>
                </a:solidFill>
                <a:latin typeface="Arial"/>
                <a:ea typeface="Arial"/>
                <a:cs typeface="Arial"/>
                <a:sym typeface="Arial"/>
              </a:rPr>
              <a:t>Larger the star, hotter the temperature.</a:t>
            </a:r>
            <a:endParaRPr/>
          </a:p>
          <a:p>
            <a:pPr marL="342900" marR="0" lvl="0" indent="-190500" algn="l" rtl="0">
              <a:lnSpc>
                <a:spcPct val="100000"/>
              </a:lnSpc>
              <a:spcBef>
                <a:spcPts val="640"/>
              </a:spcBef>
              <a:spcAft>
                <a:spcPts val="0"/>
              </a:spcAft>
              <a:buClr>
                <a:schemeClr val="hlink"/>
              </a:buClr>
              <a:buSzPts val="2400"/>
              <a:buFont typeface="Noto Symbol"/>
              <a:buNone/>
            </a:pPr>
            <a:endParaRPr sz="3200" b="0" i="0" u="none" strike="noStrike" cap="none">
              <a:solidFill>
                <a:schemeClr val="lt1"/>
              </a:solidFill>
              <a:latin typeface="Arial"/>
              <a:ea typeface="Arial"/>
              <a:cs typeface="Arial"/>
              <a:sym typeface="Arial"/>
            </a:endParaRPr>
          </a:p>
          <a:p>
            <a:pPr marL="342900" marR="0" lvl="0" indent="-190500" algn="l" rtl="0">
              <a:lnSpc>
                <a:spcPct val="100000"/>
              </a:lnSpc>
              <a:spcBef>
                <a:spcPts val="640"/>
              </a:spcBef>
              <a:spcAft>
                <a:spcPts val="0"/>
              </a:spcAft>
              <a:buClr>
                <a:schemeClr val="hlink"/>
              </a:buClr>
              <a:buSzPts val="2400"/>
              <a:buFont typeface="Noto Symbol"/>
              <a:buNone/>
            </a:pPr>
            <a:endParaRPr sz="3200" b="0" i="0" u="none" strike="noStrike" cap="none">
              <a:solidFill>
                <a:schemeClr val="lt1"/>
              </a:solidFill>
              <a:latin typeface="Arial"/>
              <a:ea typeface="Arial"/>
              <a:cs typeface="Arial"/>
              <a:sym typeface="Arial"/>
            </a:endParaRPr>
          </a:p>
          <a:p>
            <a:pPr marL="342900" marR="0" lvl="0" indent="-190500" algn="l" rtl="0">
              <a:spcBef>
                <a:spcPts val="640"/>
              </a:spcBef>
              <a:spcAft>
                <a:spcPts val="0"/>
              </a:spcAft>
              <a:buClr>
                <a:schemeClr val="hlink"/>
              </a:buClr>
              <a:buSzPts val="2400"/>
              <a:buFont typeface="Noto Symbol"/>
              <a:buNone/>
            </a:pPr>
            <a:endParaRPr sz="32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Arial"/>
              <a:buNone/>
            </a:pPr>
            <a:r>
              <a:rPr lang="en-US" sz="4400" b="0" i="0" u="none" strike="noStrike" cap="none">
                <a:solidFill>
                  <a:schemeClr val="lt2"/>
                </a:solidFill>
                <a:latin typeface="Arial"/>
                <a:ea typeface="Arial"/>
                <a:cs typeface="Arial"/>
                <a:sym typeface="Arial"/>
              </a:rPr>
              <a:t>Properties of Stars</a:t>
            </a:r>
            <a:endParaRPr/>
          </a:p>
        </p:txBody>
      </p:sp>
      <p:sp>
        <p:nvSpPr>
          <p:cNvPr id="247" name="Shape 247"/>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400"/>
              <a:buFont typeface="Noto Symbol"/>
              <a:buChar char="●"/>
            </a:pPr>
            <a:r>
              <a:rPr lang="en-US" sz="3200" b="0" i="0" u="none" strike="noStrike" cap="none">
                <a:solidFill>
                  <a:schemeClr val="lt1"/>
                </a:solidFill>
                <a:latin typeface="Arial"/>
                <a:ea typeface="Arial"/>
                <a:cs typeface="Arial"/>
                <a:sym typeface="Arial"/>
              </a:rPr>
              <a:t>Size:  </a:t>
            </a:r>
            <a:r>
              <a:rPr lang="en-US" sz="3200" b="0" i="0" u="sng" strike="noStrike" cap="none">
                <a:solidFill>
                  <a:schemeClr val="lt1"/>
                </a:solidFill>
                <a:latin typeface="Arial"/>
                <a:ea typeface="Arial"/>
                <a:cs typeface="Arial"/>
                <a:sym typeface="Arial"/>
              </a:rPr>
              <a:t>Dwarf, Main Sequence, Giant</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0" i="0" u="none" strike="noStrike" cap="none">
                <a:solidFill>
                  <a:schemeClr val="lt1"/>
                </a:solidFill>
                <a:latin typeface="Arial"/>
                <a:ea typeface="Arial"/>
                <a:cs typeface="Arial"/>
                <a:sym typeface="Arial"/>
              </a:rPr>
              <a:t>Density:  </a:t>
            </a:r>
            <a:r>
              <a:rPr lang="en-US" sz="3200" b="0" i="0" u="sng" strike="noStrike" cap="none">
                <a:solidFill>
                  <a:schemeClr val="lt1"/>
                </a:solidFill>
                <a:latin typeface="Arial"/>
                <a:ea typeface="Arial"/>
                <a:cs typeface="Arial"/>
                <a:sym typeface="Arial"/>
              </a:rPr>
              <a:t>Bigger stars die out faster</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0" i="0" u="none" strike="noStrike" cap="none">
                <a:solidFill>
                  <a:schemeClr val="lt1"/>
                </a:solidFill>
                <a:latin typeface="Arial"/>
                <a:ea typeface="Arial"/>
                <a:cs typeface="Arial"/>
                <a:sym typeface="Arial"/>
              </a:rPr>
              <a:t>Temperature:  hotter stars – </a:t>
            </a:r>
            <a:r>
              <a:rPr lang="en-US" sz="3200" b="0" i="0" u="sng" strike="noStrike" cap="none">
                <a:solidFill>
                  <a:schemeClr val="lt1"/>
                </a:solidFill>
                <a:latin typeface="Arial"/>
                <a:ea typeface="Arial"/>
                <a:cs typeface="Arial"/>
                <a:sym typeface="Arial"/>
              </a:rPr>
              <a:t>blue/white</a:t>
            </a:r>
            <a:endParaRPr/>
          </a:p>
          <a:p>
            <a:pPr marL="342900" marR="0" lvl="0" indent="-342900" algn="l" rtl="0">
              <a:lnSpc>
                <a:spcPct val="100000"/>
              </a:lnSpc>
              <a:spcBef>
                <a:spcPts val="640"/>
              </a:spcBef>
              <a:spcAft>
                <a:spcPts val="0"/>
              </a:spcAft>
              <a:buClr>
                <a:schemeClr val="hlink"/>
              </a:buClr>
              <a:buFont typeface="Noto Symbol"/>
              <a:buNone/>
            </a:pPr>
            <a:r>
              <a:rPr lang="en-US" sz="3200" b="0" i="0" u="none" strike="noStrike" cap="none">
                <a:solidFill>
                  <a:schemeClr val="lt1"/>
                </a:solidFill>
                <a:latin typeface="Arial"/>
                <a:ea typeface="Arial"/>
                <a:cs typeface="Arial"/>
                <a:sym typeface="Arial"/>
              </a:rPr>
              <a:t>                          cooler stars – </a:t>
            </a:r>
            <a:r>
              <a:rPr lang="en-US" sz="3200" b="0" i="0" u="sng" strike="noStrike" cap="none">
                <a:solidFill>
                  <a:schemeClr val="lt1"/>
                </a:solidFill>
                <a:latin typeface="Arial"/>
                <a:ea typeface="Arial"/>
                <a:cs typeface="Arial"/>
                <a:sym typeface="Arial"/>
              </a:rPr>
              <a:t>yellow/red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Arial"/>
              <a:buNone/>
            </a:pPr>
            <a:r>
              <a:rPr lang="en-US" sz="4400" b="0" i="0" u="none" strike="noStrike" cap="none">
                <a:solidFill>
                  <a:schemeClr val="lt2"/>
                </a:solidFill>
                <a:latin typeface="Arial"/>
                <a:ea typeface="Arial"/>
                <a:cs typeface="Arial"/>
                <a:sym typeface="Arial"/>
              </a:rPr>
              <a:t>Properties of Stars</a:t>
            </a:r>
            <a:endParaRPr/>
          </a:p>
        </p:txBody>
      </p:sp>
      <p:sp>
        <p:nvSpPr>
          <p:cNvPr id="253" name="Shape 253"/>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400"/>
              <a:buFont typeface="Noto Symbol"/>
              <a:buChar char="●"/>
            </a:pPr>
            <a:r>
              <a:rPr lang="en-US" sz="3200" b="0" i="0" u="none" strike="noStrike" cap="none">
                <a:solidFill>
                  <a:schemeClr val="lt1"/>
                </a:solidFill>
                <a:latin typeface="Arial"/>
                <a:ea typeface="Arial"/>
                <a:cs typeface="Arial"/>
                <a:sym typeface="Arial"/>
              </a:rPr>
              <a:t>Brightness (</a:t>
            </a:r>
            <a:r>
              <a:rPr lang="en-US" sz="3200" b="1" i="0" u="sng" strike="noStrike" cap="none">
                <a:solidFill>
                  <a:schemeClr val="lt1"/>
                </a:solidFill>
                <a:latin typeface="Arial"/>
                <a:ea typeface="Arial"/>
                <a:cs typeface="Arial"/>
                <a:sym typeface="Arial"/>
              </a:rPr>
              <a:t>LUMINOSITY</a:t>
            </a:r>
            <a:r>
              <a:rPr lang="en-US" sz="3200" b="0" i="0" u="none" strike="noStrike" cap="none">
                <a:solidFill>
                  <a:schemeClr val="lt1"/>
                </a:solidFill>
                <a:latin typeface="Arial"/>
                <a:ea typeface="Arial"/>
                <a:cs typeface="Arial"/>
                <a:sym typeface="Arial"/>
              </a:rPr>
              <a:t>): Brightness of stars compared to </a:t>
            </a:r>
            <a:r>
              <a:rPr lang="en-US" sz="3200" b="0" i="0" u="sng" strike="noStrike" cap="none">
                <a:solidFill>
                  <a:schemeClr val="lt1"/>
                </a:solidFill>
                <a:latin typeface="Arial"/>
                <a:ea typeface="Arial"/>
                <a:cs typeface="Arial"/>
                <a:sym typeface="Arial"/>
              </a:rPr>
              <a:t>SUN</a:t>
            </a:r>
            <a:r>
              <a:rPr lang="en-US" sz="3200" b="0" i="0" u="none" strike="noStrike" cap="none">
                <a:solidFill>
                  <a:schemeClr val="lt1"/>
                </a:solidFill>
                <a:latin typeface="Arial"/>
                <a:ea typeface="Arial"/>
                <a:cs typeface="Arial"/>
                <a:sym typeface="Arial"/>
              </a:rPr>
              <a:t>.</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0" i="0" u="none" strike="noStrike" cap="none">
                <a:solidFill>
                  <a:schemeClr val="lt1"/>
                </a:solidFill>
                <a:latin typeface="Arial"/>
                <a:ea typeface="Arial"/>
                <a:cs typeface="Arial"/>
                <a:sym typeface="Arial"/>
              </a:rPr>
              <a:t>Higher Luminosity = </a:t>
            </a:r>
            <a:r>
              <a:rPr lang="en-US" sz="3200" b="0" i="0" u="sng" strike="noStrike" cap="none">
                <a:solidFill>
                  <a:schemeClr val="lt1"/>
                </a:solidFill>
                <a:latin typeface="Arial"/>
                <a:ea typeface="Arial"/>
                <a:cs typeface="Arial"/>
                <a:sym typeface="Arial"/>
              </a:rPr>
              <a:t>More Energy Output</a:t>
            </a:r>
            <a:r>
              <a:rPr lang="en-US" sz="3200" b="0" i="0" u="none" strike="noStrike" cap="none">
                <a:solidFill>
                  <a:schemeClr val="lt1"/>
                </a:solidFill>
                <a:latin typeface="Arial"/>
                <a:ea typeface="Arial"/>
                <a:cs typeface="Arial"/>
                <a:sym typeface="Arial"/>
              </a:rPr>
              <a:t>.</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0" i="0" u="none" strike="noStrike" cap="none">
                <a:solidFill>
                  <a:schemeClr val="lt1"/>
                </a:solidFill>
                <a:latin typeface="Arial"/>
                <a:ea typeface="Arial"/>
                <a:cs typeface="Arial"/>
                <a:sym typeface="Arial"/>
              </a:rPr>
              <a:t>Apparent Magnitude: Brightness of stars as observed from Earth.</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0" i="0" u="none" strike="noStrike" cap="none">
                <a:solidFill>
                  <a:schemeClr val="lt1"/>
                </a:solidFill>
                <a:latin typeface="Arial"/>
                <a:ea typeface="Arial"/>
                <a:cs typeface="Arial"/>
                <a:sym typeface="Arial"/>
              </a:rPr>
              <a:t>Absolute Magnitude:  Brightness of stars if they were all the same distance from the Earth.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Arial"/>
              <a:buNone/>
            </a:pPr>
            <a:r>
              <a:rPr lang="en-US" sz="4400" b="0" i="0" u="none" strike="noStrike" cap="none">
                <a:solidFill>
                  <a:schemeClr val="lt2"/>
                </a:solidFill>
                <a:latin typeface="Arial"/>
                <a:ea typeface="Arial"/>
                <a:cs typeface="Arial"/>
                <a:sym typeface="Arial"/>
              </a:rPr>
              <a:t>6 “groups” of stars</a:t>
            </a:r>
            <a:endParaRPr/>
          </a:p>
        </p:txBody>
      </p:sp>
      <p:sp>
        <p:nvSpPr>
          <p:cNvPr id="259" name="Shape 259"/>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400"/>
              <a:buFont typeface="Noto Symbol"/>
              <a:buChar char="●"/>
            </a:pPr>
            <a:r>
              <a:rPr lang="en-US" sz="3200" b="0" i="0" u="none" strike="noStrike" cap="none">
                <a:solidFill>
                  <a:schemeClr val="lt1"/>
                </a:solidFill>
                <a:latin typeface="Arial"/>
                <a:ea typeface="Arial"/>
                <a:cs typeface="Arial"/>
                <a:sym typeface="Arial"/>
              </a:rPr>
              <a:t>Blue Supergiants (</a:t>
            </a:r>
            <a:r>
              <a:rPr lang="en-US" sz="3200" b="0" i="0" u="sng" strike="noStrike" cap="none">
                <a:solidFill>
                  <a:schemeClr val="lt1"/>
                </a:solidFill>
                <a:latin typeface="Arial"/>
                <a:ea typeface="Arial"/>
                <a:cs typeface="Arial"/>
                <a:sym typeface="Arial"/>
              </a:rPr>
              <a:t>Very large and hot</a:t>
            </a:r>
            <a:r>
              <a:rPr lang="en-US" sz="3200" b="0" i="0" u="none" strike="noStrike" cap="none">
                <a:solidFill>
                  <a:schemeClr val="lt1"/>
                </a:solidFill>
                <a:latin typeface="Arial"/>
                <a:ea typeface="Arial"/>
                <a:cs typeface="Arial"/>
                <a:sym typeface="Arial"/>
              </a:rPr>
              <a:t>)</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0" i="0" u="none" strike="noStrike" cap="none">
                <a:solidFill>
                  <a:schemeClr val="lt1"/>
                </a:solidFill>
                <a:latin typeface="Arial"/>
                <a:ea typeface="Arial"/>
                <a:cs typeface="Arial"/>
                <a:sym typeface="Arial"/>
              </a:rPr>
              <a:t>Supergiants (Very Large)</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0" i="0" u="none" strike="noStrike" cap="none">
                <a:solidFill>
                  <a:schemeClr val="lt1"/>
                </a:solidFill>
                <a:latin typeface="Arial"/>
                <a:ea typeface="Arial"/>
                <a:cs typeface="Arial"/>
                <a:sym typeface="Arial"/>
              </a:rPr>
              <a:t>Red Giants (Large, but not that hot)</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1" i="0" u="none" strike="noStrike" cap="none">
                <a:solidFill>
                  <a:schemeClr val="lt1"/>
                </a:solidFill>
                <a:latin typeface="Arial"/>
                <a:ea typeface="Arial"/>
                <a:cs typeface="Arial"/>
                <a:sym typeface="Arial"/>
              </a:rPr>
              <a:t>Main Sequence</a:t>
            </a:r>
            <a:r>
              <a:rPr lang="en-US" sz="3200" b="0" i="0" u="none" strike="noStrike" cap="none">
                <a:solidFill>
                  <a:schemeClr val="lt1"/>
                </a:solidFill>
                <a:latin typeface="Arial"/>
                <a:ea typeface="Arial"/>
                <a:cs typeface="Arial"/>
                <a:sym typeface="Arial"/>
              </a:rPr>
              <a:t> (</a:t>
            </a:r>
            <a:r>
              <a:rPr lang="en-US" sz="3200" b="0" i="0" u="sng" strike="noStrike" cap="none">
                <a:solidFill>
                  <a:schemeClr val="lt1"/>
                </a:solidFill>
                <a:latin typeface="Arial"/>
                <a:ea typeface="Arial"/>
                <a:cs typeface="Arial"/>
                <a:sym typeface="Arial"/>
              </a:rPr>
              <a:t>Includes the Sun</a:t>
            </a:r>
            <a:r>
              <a:rPr lang="en-US" sz="3200" b="0" i="0" u="none" strike="noStrike" cap="none">
                <a:solidFill>
                  <a:schemeClr val="lt1"/>
                </a:solidFill>
                <a:latin typeface="Arial"/>
                <a:ea typeface="Arial"/>
                <a:cs typeface="Arial"/>
                <a:sym typeface="Arial"/>
              </a:rPr>
              <a:t>)</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0" i="0" u="none" strike="noStrike" cap="none">
                <a:solidFill>
                  <a:schemeClr val="lt1"/>
                </a:solidFill>
                <a:latin typeface="Arial"/>
                <a:ea typeface="Arial"/>
                <a:cs typeface="Arial"/>
                <a:sym typeface="Arial"/>
              </a:rPr>
              <a:t>White Dwarfs (Small, but hot)</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0" i="0" u="none" strike="noStrike" cap="none">
                <a:solidFill>
                  <a:schemeClr val="lt1"/>
                </a:solidFill>
                <a:latin typeface="Arial"/>
                <a:ea typeface="Arial"/>
                <a:cs typeface="Arial"/>
                <a:sym typeface="Arial"/>
              </a:rPr>
              <a:t>Red Dwarfs (</a:t>
            </a:r>
            <a:r>
              <a:rPr lang="en-US" sz="3200" b="0" i="0" u="sng" strike="noStrike" cap="none">
                <a:solidFill>
                  <a:schemeClr val="lt1"/>
                </a:solidFill>
                <a:latin typeface="Arial"/>
                <a:ea typeface="Arial"/>
                <a:cs typeface="Arial"/>
                <a:sym typeface="Arial"/>
              </a:rPr>
              <a:t>Small and not very hot</a:t>
            </a:r>
            <a:r>
              <a:rPr lang="en-US" sz="3200" b="0" i="0" u="none" strike="noStrike" cap="none">
                <a:solidFill>
                  <a:schemeClr val="lt1"/>
                </a:solidFill>
                <a:latin typeface="Arial"/>
                <a:ea typeface="Arial"/>
                <a:cs typeface="Arial"/>
                <a:sym typeface="Arial"/>
              </a:rPr>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Arial"/>
              <a:buNone/>
            </a:pPr>
            <a:r>
              <a:rPr lang="en-US" sz="4400" b="0" i="0" u="none" strike="noStrike" cap="none">
                <a:solidFill>
                  <a:schemeClr val="lt2"/>
                </a:solidFill>
                <a:latin typeface="Arial"/>
                <a:ea typeface="Arial"/>
                <a:cs typeface="Arial"/>
                <a:sym typeface="Arial"/>
              </a:rPr>
              <a:t>p. 15, ESRT</a:t>
            </a:r>
            <a:endParaRPr/>
          </a:p>
        </p:txBody>
      </p:sp>
      <p:pic>
        <p:nvPicPr>
          <p:cNvPr id="265" name="Shape 265"/>
          <p:cNvPicPr preferRelativeResize="0">
            <a:picLocks noGrp="1"/>
          </p:cNvPicPr>
          <p:nvPr>
            <p:ph type="body" idx="1"/>
          </p:nvPr>
        </p:nvPicPr>
        <p:blipFill rotWithShape="1">
          <a:blip r:embed="rId3">
            <a:alphaModFix/>
          </a:blip>
          <a:srcRect/>
          <a:stretch/>
        </p:blipFill>
        <p:spPr>
          <a:xfrm>
            <a:off x="1143000" y="1350962"/>
            <a:ext cx="6477000" cy="55070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Shape 270"/>
          <p:cNvPicPr preferRelativeResize="0"/>
          <p:nvPr/>
        </p:nvPicPr>
        <p:blipFill>
          <a:blip r:embed="rId3">
            <a:alphaModFix/>
          </a:blip>
          <a:stretch>
            <a:fillRect/>
          </a:stretch>
        </p:blipFill>
        <p:spPr>
          <a:xfrm>
            <a:off x="1541203" y="-47187"/>
            <a:ext cx="6569975" cy="6952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a:spcBef>
                <a:spcPts val="0"/>
              </a:spcBef>
              <a:spcAft>
                <a:spcPts val="0"/>
              </a:spcAft>
              <a:buNone/>
            </a:pPr>
            <a:r>
              <a:rPr lang="en-US"/>
              <a:t>Video (size of stars)</a:t>
            </a:r>
            <a:endParaRPr/>
          </a:p>
        </p:txBody>
      </p:sp>
      <p:pic>
        <p:nvPicPr>
          <p:cNvPr id="282" name="Shape 282" descr="There are several videos circulating showing a comparison of the largest stars. I like these kind of things, and I wanted to try one myself. Probably because I also watched &quot;Cosmos&quot; by Carl Sagan as a kid. Actually my first Youtube upload.  Hope you like it..." title="Star Size Comparison HD">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rtl="0">
              <a:spcBef>
                <a:spcPts val="0"/>
              </a:spcBef>
              <a:spcAft>
                <a:spcPts val="0"/>
              </a:spcAft>
              <a:buNone/>
            </a:pPr>
            <a:r>
              <a:rPr lang="en-US"/>
              <a:t>Star Song</a:t>
            </a:r>
            <a:endParaRPr/>
          </a:p>
        </p:txBody>
      </p:sp>
      <p:pic>
        <p:nvPicPr>
          <p:cNvPr id="288" name="Shape 288" descr="Directed by Hine Mizushima. From the DVD/CD set Here Comes Science.&#10;&#10;Support TMBG and get the album on Amazon (http://geni.us/NhJ) iTunes (http://geni.us/2ahN) or directly from the band: http://bit.ly/2sOHoKB" title="They Might Be Giants - Why Does the Sun Shine? (The Sun is a Mass of Incandescent Gas)">
            <a:hlinkClick r:id="rId3"/>
          </p:cNvPr>
          <p:cNvPicPr preferRelativeResize="0"/>
          <p:nvPr/>
        </p:nvPicPr>
        <p:blipFill>
          <a:blip r:embed="rId4">
            <a:alphaModFix/>
          </a:blip>
          <a:stretch>
            <a:fillRect/>
          </a:stretch>
        </p:blipFill>
        <p:spPr>
          <a:xfrm>
            <a:off x="152400" y="1569912"/>
            <a:ext cx="4572000" cy="3429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a:spcBef>
                <a:spcPts val="0"/>
              </a:spcBef>
              <a:spcAft>
                <a:spcPts val="0"/>
              </a:spcAft>
              <a:buNone/>
            </a:pPr>
            <a:endParaRPr/>
          </a:p>
        </p:txBody>
      </p:sp>
      <p:sp>
        <p:nvSpPr>
          <p:cNvPr id="318" name="Shape 318"/>
          <p:cNvSpPr txBox="1">
            <a:spLocks noGrp="1"/>
          </p:cNvSpPr>
          <p:nvPr>
            <p:ph type="body" idx="1"/>
          </p:nvPr>
        </p:nvSpPr>
        <p:spPr>
          <a:xfrm>
            <a:off x="457200" y="1600200"/>
            <a:ext cx="8229600" cy="4530600"/>
          </a:xfrm>
          <a:prstGeom prst="rect">
            <a:avLst/>
          </a:prstGeom>
        </p:spPr>
        <p:txBody>
          <a:bodyPr spcFirstLastPara="1" wrap="square" lIns="91425" tIns="91425" rIns="91425" bIns="91425" anchor="t" anchorCtr="0">
            <a:noAutofit/>
          </a:bodyPr>
          <a:lstStyle/>
          <a:p>
            <a:pPr marL="342900" lvl="0" indent="-190500">
              <a:spcBef>
                <a:spcPts val="640"/>
              </a:spcBef>
              <a:spcAft>
                <a:spcPts val="0"/>
              </a:spcAft>
              <a:buNone/>
            </a:pPr>
            <a:endParaRPr/>
          </a:p>
        </p:txBody>
      </p:sp>
      <p:pic>
        <p:nvPicPr>
          <p:cNvPr id="319" name="Shape 319"/>
          <p:cNvPicPr preferRelativeResize="0"/>
          <p:nvPr/>
        </p:nvPicPr>
        <p:blipFill>
          <a:blip r:embed="rId3">
            <a:alphaModFix/>
          </a:blip>
          <a:stretch>
            <a:fillRect/>
          </a:stretch>
        </p:blipFill>
        <p:spPr>
          <a:xfrm>
            <a:off x="846767" y="0"/>
            <a:ext cx="7450467" cy="68580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457200" y="12"/>
            <a:ext cx="8229600" cy="1139700"/>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Arial"/>
              <a:buNone/>
            </a:pPr>
            <a:r>
              <a:rPr lang="en-US" sz="4400" b="0" i="0" u="none" strike="noStrike" cap="none">
                <a:solidFill>
                  <a:schemeClr val="lt2"/>
                </a:solidFill>
                <a:latin typeface="Arial"/>
                <a:ea typeface="Arial"/>
                <a:cs typeface="Arial"/>
                <a:sym typeface="Arial"/>
              </a:rPr>
              <a:t>p. 15, ESRT</a:t>
            </a:r>
            <a:endParaRPr/>
          </a:p>
        </p:txBody>
      </p:sp>
      <p:pic>
        <p:nvPicPr>
          <p:cNvPr id="325" name="Shape 325"/>
          <p:cNvPicPr preferRelativeResize="0"/>
          <p:nvPr/>
        </p:nvPicPr>
        <p:blipFill>
          <a:blip r:embed="rId3">
            <a:alphaModFix/>
          </a:blip>
          <a:stretch>
            <a:fillRect/>
          </a:stretch>
        </p:blipFill>
        <p:spPr>
          <a:xfrm>
            <a:off x="1512113" y="890450"/>
            <a:ext cx="6119769" cy="5967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rtl="0">
              <a:spcBef>
                <a:spcPts val="0"/>
              </a:spcBef>
              <a:spcAft>
                <a:spcPts val="0"/>
              </a:spcAft>
              <a:buNone/>
            </a:pPr>
            <a:r>
              <a:rPr lang="en-US"/>
              <a:t>Cosmos Episode 1 </a:t>
            </a:r>
            <a:endParaRPr/>
          </a:p>
        </p:txBody>
      </p:sp>
      <p:sp>
        <p:nvSpPr>
          <p:cNvPr id="156" name="Shape 156"/>
          <p:cNvSpPr txBox="1">
            <a:spLocks noGrp="1"/>
          </p:cNvSpPr>
          <p:nvPr>
            <p:ph type="body" idx="1"/>
          </p:nvPr>
        </p:nvSpPr>
        <p:spPr>
          <a:xfrm>
            <a:off x="276375" y="1600200"/>
            <a:ext cx="8229600" cy="4530600"/>
          </a:xfrm>
          <a:prstGeom prst="rect">
            <a:avLst/>
          </a:prstGeom>
        </p:spPr>
        <p:txBody>
          <a:bodyPr spcFirstLastPara="1" wrap="square" lIns="91425" tIns="91425" rIns="91425" bIns="91425" anchor="t" anchorCtr="0">
            <a:noAutofit/>
          </a:bodyPr>
          <a:lstStyle/>
          <a:p>
            <a:pPr marL="457200" lvl="0" indent="-317500" rtl="0">
              <a:spcBef>
                <a:spcPts val="640"/>
              </a:spcBef>
              <a:spcAft>
                <a:spcPts val="0"/>
              </a:spcAft>
              <a:buSzPts val="1400"/>
              <a:buChar char="●"/>
            </a:pPr>
            <a:r>
              <a:rPr lang="en-US"/>
              <a:t>WRKST</a:t>
            </a:r>
            <a:endParaRPr/>
          </a:p>
          <a:p>
            <a:pPr marL="914400" lvl="1" indent="-317500" rtl="0">
              <a:spcBef>
                <a:spcPts val="0"/>
              </a:spcBef>
              <a:spcAft>
                <a:spcPts val="0"/>
              </a:spcAft>
              <a:buSzPts val="1400"/>
              <a:buChar char="●"/>
            </a:pPr>
            <a:r>
              <a:rPr lang="en-US" u="sng">
                <a:solidFill>
                  <a:schemeClr val="hlink"/>
                </a:solidFill>
                <a:hlinkClick r:id="rId3"/>
              </a:rPr>
              <a:t>http://www.dailymotion.com/video/x3mozkp</a:t>
            </a:r>
            <a:endParaRPr/>
          </a:p>
          <a:p>
            <a:pPr marL="914400" lvl="1" indent="-317500" rtl="0">
              <a:spcBef>
                <a:spcPts val="0"/>
              </a:spcBef>
              <a:spcAft>
                <a:spcPts val="0"/>
              </a:spcAft>
              <a:buSzPts val="1400"/>
              <a:buChar char="●"/>
            </a:pPr>
            <a:r>
              <a:rPr lang="en-US"/>
              <a:t>Netflix.com</a:t>
            </a:r>
            <a:endParaRPr/>
          </a:p>
          <a:p>
            <a:pPr marL="914400" lvl="1" indent="-317500" rtl="0">
              <a:spcBef>
                <a:spcPts val="0"/>
              </a:spcBef>
              <a:spcAft>
                <a:spcPts val="0"/>
              </a:spcAft>
              <a:buSzPts val="1400"/>
              <a:buChar char="●"/>
            </a:pPr>
            <a:r>
              <a:rPr lang="en-US" u="sng">
                <a:solidFill>
                  <a:schemeClr val="hlink"/>
                </a:solidFill>
                <a:hlinkClick r:id="rId4"/>
              </a:rPr>
              <a:t>http://www.disclose.tv/action/viewvideo/176837/Cosmos_A_Spacetime_Odyssey_Season_1_Episode_12_S1E12_The_World_Set_Free_Full/</a:t>
            </a:r>
            <a:endParaRPr/>
          </a:p>
          <a:p>
            <a:pPr marL="914400" lvl="1" indent="-317500" rtl="0">
              <a:spcBef>
                <a:spcPts val="0"/>
              </a:spcBef>
              <a:spcAft>
                <a:spcPts val="0"/>
              </a:spcAft>
              <a:buSzPts val="1400"/>
              <a:buChar char="●"/>
            </a:pPr>
            <a:r>
              <a:rPr lang="en-US" u="sng">
                <a:solidFill>
                  <a:schemeClr val="hlink"/>
                </a:solidFill>
                <a:hlinkClick r:id="rId5"/>
              </a:rPr>
              <a:t>http://www.fox.com/watch/183733315515</a:t>
            </a:r>
            <a:endParaRPr/>
          </a:p>
          <a:p>
            <a:pPr marL="914400" lvl="1" indent="-317500" rtl="0">
              <a:spcBef>
                <a:spcPts val="0"/>
              </a:spcBef>
              <a:spcAft>
                <a:spcPts val="0"/>
              </a:spcAft>
              <a:buSzPts val="1400"/>
              <a:buChar char="●"/>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a:spcBef>
                <a:spcPts val="0"/>
              </a:spcBef>
              <a:spcAft>
                <a:spcPts val="0"/>
              </a:spcAft>
              <a:buNone/>
            </a:pPr>
            <a:r>
              <a:rPr lang="en-US"/>
              <a:t>How are stars formed?</a:t>
            </a:r>
            <a:endParaRPr/>
          </a:p>
        </p:txBody>
      </p:sp>
      <p:pic>
        <p:nvPicPr>
          <p:cNvPr id="416" name="Shape 416" descr="Stars: Life and Death (Discovery Channel)" title="Stars: Life and Death (Discovery Channel)">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a:spcBef>
                <a:spcPts val="0"/>
              </a:spcBef>
              <a:spcAft>
                <a:spcPts val="0"/>
              </a:spcAft>
              <a:buNone/>
            </a:pPr>
            <a:r>
              <a:rPr lang="en-US"/>
              <a:t>How are stars formed?</a:t>
            </a:r>
            <a:endParaRPr/>
          </a:p>
        </p:txBody>
      </p:sp>
      <p:pic>
        <p:nvPicPr>
          <p:cNvPr id="422" name="Shape 422" descr="Hydrogen, gravity and time is all it takes to create a star.  See this amazing process in action. | For more How the Universe Works, visit http://science.discovery.com/tv-shows/how-the-universe-works/#mkcpgn=ytsci1&#10;&#10;Subscribe to Science Channel! | http://www.youtube.com/subscription_center?add_user=sciencechannel&#10;&#10;Check out SCI2 for infinitely awesome science videos.  Every day. | http://bit.ly/SCI2YT&#10;&#10;Download the TestTube app! | http://testu.be/1ndmmMq" title="A Star is Born | How the Universe Works">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a:spcBef>
                <a:spcPts val="0"/>
              </a:spcBef>
              <a:spcAft>
                <a:spcPts val="0"/>
              </a:spcAft>
              <a:buNone/>
            </a:pPr>
            <a:r>
              <a:rPr lang="en-US"/>
              <a:t>Twinkle Twinkle...</a:t>
            </a:r>
            <a:endParaRPr/>
          </a:p>
        </p:txBody>
      </p:sp>
      <p:pic>
        <p:nvPicPr>
          <p:cNvPr id="428" name="Shape 428" descr="Recorded by: DomanMom.com (see site for more great free educational videos &amp; resources for children &amp; babies)&#10;&#10;Music credit: Twinkle, twinkle, little star at mp3skull.com&#10;&#10;Image credits: NASA&#10;&#10;Lyrics by: astronomers Julia Kregenow and Jason Wright at Penn State University&#10;http://mamasdukesofhazard.blogspot.com/2011/06/twinkle-twinkle-little-star.html &#10;&#10;Twinkle Twinkle Little Star&#10;I know exactly what you are&#10;Opaque ball of hot dense gas&#10;Million times our planet's mass&#10;Looking small because you're far&#10;I know exactly what you are&#10;&#10;Fusing atoms in your core&#10;Hydrogen, helium, carbon and more&#10;With such power you shine far&#10;Twinkle twinkle little star&#10;Bright when close and faint when far&#10;I know exactly what you are&#10;&#10;Smallest ones burn cool and slow&#10;Still too hot to visit, though&#10;Red stars dominate by far&#10;Twinkle twinkle little star&#10;Largest ones are hot and blue&#10;Supernova when they're through&#10;&#10;Then black hole or neutron star&#10;I know exactly what you are&#10;Forming from collapsing clouds&#10;Cold and dusty gas enshrouds&#10;Spinning, heating protostar&#10;I know exactly what you are&#10;&#10;Our Sun's average as stars go&#10;Formed 5 billion years ago&#10;Halfway through its life so far&#10;Twinkle twinkle little star&#10;Sunspots look dark but they're bright&#10;Slightly cooler so less light&#10;&#10;Temporary surface scar&#10;I know exactly what you are&#10;&#10;Swelling up before it's dead&#10;Cooling off and growing red&#10;Then its end is not so far&#10;Twinkle twinkle giant star&#10;&#10;Twinkle twinkle all you stars&#10;I know exactly what you are" title="Scientific Songs: Twinkle, Twinkle, Little Star, I Know Exactly What You Are">
            <a:hlinkClick r:id="rId3"/>
          </p:cNvPr>
          <p:cNvPicPr preferRelativeResize="0"/>
          <p:nvPr/>
        </p:nvPicPr>
        <p:blipFill>
          <a:blip r:embed="rId4">
            <a:alphaModFix/>
          </a:blip>
          <a:stretch>
            <a:fillRect/>
          </a:stretch>
        </p:blipFill>
        <p:spPr>
          <a:xfrm>
            <a:off x="2362200" y="1714500"/>
            <a:ext cx="4572000" cy="3429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a:spcBef>
                <a:spcPts val="0"/>
              </a:spcBef>
              <a:spcAft>
                <a:spcPts val="0"/>
              </a:spcAft>
              <a:buNone/>
            </a:pPr>
            <a:r>
              <a:rPr lang="en-US"/>
              <a:t>Video</a:t>
            </a:r>
            <a:endParaRPr/>
          </a:p>
        </p:txBody>
      </p:sp>
      <p:pic>
        <p:nvPicPr>
          <p:cNvPr id="471" name="Shape 471" descr="MP3 available at http://www.symphonyofscience.com.  &#10; &#10; &quot;We Are All Connected&quot; was made from sampling  Carl Sagan's Cosmos, The History Channel's Universe series, Richard Feynman's 1983 interviews, Neil deGrasse Tyson's cosmic sermon, and Bill Nye's Eyes of Nye Series, plus added visuals from The Elegant Universe (NOVA), Stephen Hawking's Universe, Cosmos, the Powers of 10, and more.  It is a tribute to great minds of science, intended to spread scientific knowledge and philosophy through the medium of music.   &#10; &#10;Check out &quot;A Glorious Dawn&quot; by Carl Sagan, another Symphony of Science project! &#10;http://www.youtube.com/watch?v=zSgiXGELjbc &#10; &#10;And my website for more original music: &#10;http://www.colorpulsemusic.com &#10; &#10;Click HQ to watch in better quality.   &#10; &#10;Enjoy! &#10; &#10;John &#10;john@symphonyofscience.com &#10; &#10;Lyrics: &#10; &#10;[deGrasse Tyson] &#10;We are all connected; &#10;To each other, biologically &#10;To the earth, chemically &#10;To the rest of the universe atomically &#10; &#10;[Feynman] &#10;I think nature's imagination &#10;Is so much greater than man's &#10;She's never going to let us relax &#10; &#10;[Sagan] &#10;We live in an in-between universe &#10;Where things change all right &#10;But according to patterns, rules, &#10;Or as we call them, laws of nature &#10; &#10;[Nye] &#10;I'm this guy standing on a planet &#10;Really I'm just a speck &#10;Compared with a star, the planet is just another speck &#10;To think about all of this &#10;To think about the vast emptiness of space &#10;There's billions and billions of stars &#10;Billions and billions of specks &#10; &#10;[Sagan] &#10;The beauty of a living thing is not the atoms that go into it &#10;But the way those atoms are put together &#10;The cosmos is also within us &#10;We're made of star stuff &#10;We are a way for the cosmos to know itself &#10; &#10;Across the sea of space &#10;The stars are other suns &#10;We have traveled this way before &#10;And there is much to be learned &#10; &#10;I find it elevating and exhilarating &#10;To discover that we live in a universe &#10;Which permits the evolution of molecular machines &#10;As intricate and subtle as we &#10; &#10;[deGrasse Tyson] &#10;I know that the molecules in my body are traceable &#10;To phenomena in the cosmos &#10;That makes me want to grab people in the street &#10;And say, have you heard this?? &#10; &#10;(Richard Feynman on hand drums and chanting) &#10; &#10;[Feynman] &#10;There's this tremendous mess &#10;Of waves all over in space &#10;Which is the light bouncing around the room &#10;And going from one thing to the other &#10; &#10;And it's all really there &#10;But you gotta stop and think about it &#10;About the complexity to really get the pleasure &#10;And it's all really there &#10;The inconceivable nature of nature" title="Symphony of Science - 'We Are All Connected' (ft. Sagan, Feynman, deGrasse Tyson &amp; Bill Nye)">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a:spcBef>
                <a:spcPts val="0"/>
              </a:spcBef>
              <a:spcAft>
                <a:spcPts val="0"/>
              </a:spcAft>
              <a:buNone/>
            </a:pPr>
            <a:r>
              <a:rPr lang="en-US"/>
              <a:t>Star Video</a:t>
            </a:r>
            <a:endParaRPr/>
          </a:p>
        </p:txBody>
      </p:sp>
      <p:sp>
        <p:nvSpPr>
          <p:cNvPr id="507" name="Shape 507"/>
          <p:cNvSpPr txBox="1">
            <a:spLocks noGrp="1"/>
          </p:cNvSpPr>
          <p:nvPr>
            <p:ph type="body" idx="1"/>
          </p:nvPr>
        </p:nvSpPr>
        <p:spPr>
          <a:xfrm>
            <a:off x="457200" y="1600200"/>
            <a:ext cx="8229600" cy="4530600"/>
          </a:xfrm>
          <a:prstGeom prst="rect">
            <a:avLst/>
          </a:prstGeom>
        </p:spPr>
        <p:txBody>
          <a:bodyPr spcFirstLastPara="1" wrap="square" lIns="91425" tIns="91425" rIns="91425" bIns="91425" anchor="t" anchorCtr="0">
            <a:noAutofit/>
          </a:bodyPr>
          <a:lstStyle/>
          <a:p>
            <a:pPr marL="342900" lvl="0" indent="-190500">
              <a:spcBef>
                <a:spcPts val="640"/>
              </a:spcBef>
              <a:spcAft>
                <a:spcPts val="0"/>
              </a:spcAft>
              <a:buNone/>
            </a:pPr>
            <a:r>
              <a:rPr lang="en-US" u="sng">
                <a:solidFill>
                  <a:schemeClr val="hlink"/>
                </a:solidFill>
                <a:hlinkClick r:id="rId3"/>
              </a:rPr>
              <a:t>https://www.spacetelescope.org/videos/heic1118a/</a:t>
            </a:r>
            <a:endParaRPr/>
          </a:p>
          <a:p>
            <a:pPr marL="342900" lvl="0" indent="-190500">
              <a:spcBef>
                <a:spcPts val="64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spcBef>
                <a:spcPts val="0"/>
              </a:spcBef>
              <a:spcAft>
                <a:spcPts val="0"/>
              </a:spcAft>
              <a:buNone/>
            </a:pPr>
            <a:endParaRPr sz="4400" b="0" i="0" u="none" strike="noStrike" cap="none">
              <a:solidFill>
                <a:schemeClr val="lt2"/>
              </a:solidFill>
              <a:latin typeface="Arial"/>
              <a:ea typeface="Arial"/>
              <a:cs typeface="Arial"/>
              <a:sym typeface="Arial"/>
            </a:endParaRPr>
          </a:p>
        </p:txBody>
      </p:sp>
      <p:sp>
        <p:nvSpPr>
          <p:cNvPr id="513" name="Shape 513"/>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14" name="Shape 514"/>
          <p:cNvPicPr preferRelativeResize="0"/>
          <p:nvPr/>
        </p:nvPicPr>
        <p:blipFill rotWithShape="1">
          <a:blip r:embed="rId3">
            <a:alphaModFix/>
          </a:blip>
          <a:srcRect/>
          <a:stretch/>
        </p:blipFill>
        <p:spPr>
          <a:xfrm>
            <a:off x="223837" y="384175"/>
            <a:ext cx="8920162" cy="59404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a:spcBef>
                <a:spcPts val="0"/>
              </a:spcBef>
              <a:spcAft>
                <a:spcPts val="0"/>
              </a:spcAft>
              <a:buNone/>
            </a:pPr>
            <a:r>
              <a:rPr lang="en-US"/>
              <a:t>Super Moon</a:t>
            </a:r>
            <a:endParaRPr/>
          </a:p>
        </p:txBody>
      </p:sp>
      <p:sp>
        <p:nvSpPr>
          <p:cNvPr id="532" name="Shape 532"/>
          <p:cNvSpPr txBox="1">
            <a:spLocks noGrp="1"/>
          </p:cNvSpPr>
          <p:nvPr>
            <p:ph type="body" idx="1"/>
          </p:nvPr>
        </p:nvSpPr>
        <p:spPr>
          <a:xfrm>
            <a:off x="457200" y="1600200"/>
            <a:ext cx="8229600" cy="4530600"/>
          </a:xfrm>
          <a:prstGeom prst="rect">
            <a:avLst/>
          </a:prstGeom>
        </p:spPr>
        <p:txBody>
          <a:bodyPr spcFirstLastPara="1" wrap="square" lIns="91425" tIns="91425" rIns="91425" bIns="91425" anchor="t" anchorCtr="0">
            <a:noAutofit/>
          </a:bodyPr>
          <a:lstStyle/>
          <a:p>
            <a:pPr marL="342900" lvl="0" indent="-190500">
              <a:spcBef>
                <a:spcPts val="640"/>
              </a:spcBef>
              <a:spcAft>
                <a:spcPts val="0"/>
              </a:spcAft>
              <a:buNone/>
            </a:pPr>
            <a:r>
              <a:rPr lang="en-US" u="sng">
                <a:solidFill>
                  <a:schemeClr val="hlink"/>
                </a:solidFill>
                <a:hlinkClick r:id="rId3"/>
              </a:rPr>
              <a:t>http://www.space.com/34696-supermoon-science-nasa-explains-what-s-rare-about-luna-in-nov-2016-video.html</a:t>
            </a:r>
            <a:endParaRPr/>
          </a:p>
          <a:p>
            <a:pPr marL="342900" lvl="0" indent="-190500">
              <a:spcBef>
                <a:spcPts val="64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spcBef>
                <a:spcPts val="0"/>
              </a:spcBef>
              <a:spcAft>
                <a:spcPts val="0"/>
              </a:spcAft>
              <a:buNone/>
            </a:pPr>
            <a:endParaRPr sz="4400" b="0" i="0" u="none" strike="noStrike" cap="none">
              <a:solidFill>
                <a:schemeClr val="lt2"/>
              </a:solidFill>
              <a:latin typeface="Arial"/>
              <a:ea typeface="Arial"/>
              <a:cs typeface="Arial"/>
              <a:sym typeface="Arial"/>
            </a:endParaRPr>
          </a:p>
        </p:txBody>
      </p:sp>
      <p:sp>
        <p:nvSpPr>
          <p:cNvPr id="556" name="Shape 556"/>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57" name="Shape 557"/>
          <p:cNvPicPr preferRelativeResize="0"/>
          <p:nvPr/>
        </p:nvPicPr>
        <p:blipFill rotWithShape="1">
          <a:blip r:embed="rId3">
            <a:alphaModFix/>
          </a:blip>
          <a:srcRect/>
          <a:stretch/>
        </p:blipFill>
        <p:spPr>
          <a:xfrm>
            <a:off x="652462" y="109537"/>
            <a:ext cx="8186737" cy="636746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a:spcBef>
                <a:spcPts val="0"/>
              </a:spcBef>
              <a:spcAft>
                <a:spcPts val="0"/>
              </a:spcAft>
              <a:buNone/>
            </a:pPr>
            <a:r>
              <a:rPr lang="en-US"/>
              <a:t>Birth of Stars</a:t>
            </a:r>
            <a:endParaRPr/>
          </a:p>
        </p:txBody>
      </p:sp>
      <p:sp>
        <p:nvSpPr>
          <p:cNvPr id="569" name="Shape 569"/>
          <p:cNvSpPr txBox="1">
            <a:spLocks noGrp="1"/>
          </p:cNvSpPr>
          <p:nvPr>
            <p:ph type="body" idx="1"/>
          </p:nvPr>
        </p:nvSpPr>
        <p:spPr>
          <a:xfrm>
            <a:off x="457200" y="1600200"/>
            <a:ext cx="8229600" cy="4530600"/>
          </a:xfrm>
          <a:prstGeom prst="rect">
            <a:avLst/>
          </a:prstGeom>
        </p:spPr>
        <p:txBody>
          <a:bodyPr spcFirstLastPara="1" wrap="square" lIns="91425" tIns="91425" rIns="91425" bIns="91425" anchor="t" anchorCtr="0">
            <a:noAutofit/>
          </a:bodyPr>
          <a:lstStyle/>
          <a:p>
            <a:pPr marL="457200" lvl="0" indent="-317500">
              <a:spcBef>
                <a:spcPts val="640"/>
              </a:spcBef>
              <a:spcAft>
                <a:spcPts val="0"/>
              </a:spcAft>
              <a:buSzPts val="1400"/>
              <a:buChar char="●"/>
            </a:pPr>
            <a:r>
              <a:rPr lang="en-US"/>
              <a:t>Can you describe in your own words the process of stars?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a:spcBef>
                <a:spcPts val="0"/>
              </a:spcBef>
              <a:spcAft>
                <a:spcPts val="0"/>
              </a:spcAft>
              <a:buNone/>
            </a:pPr>
            <a:r>
              <a:rPr lang="en-US"/>
              <a:t>How far away distant galaxies are.</a:t>
            </a:r>
            <a:endParaRPr/>
          </a:p>
        </p:txBody>
      </p:sp>
      <p:sp>
        <p:nvSpPr>
          <p:cNvPr id="581" name="Shape 581"/>
          <p:cNvSpPr txBox="1">
            <a:spLocks noGrp="1"/>
          </p:cNvSpPr>
          <p:nvPr>
            <p:ph type="body" idx="1"/>
          </p:nvPr>
        </p:nvSpPr>
        <p:spPr>
          <a:xfrm>
            <a:off x="457200" y="1600200"/>
            <a:ext cx="8229600" cy="4530600"/>
          </a:xfrm>
          <a:prstGeom prst="rect">
            <a:avLst/>
          </a:prstGeom>
        </p:spPr>
        <p:txBody>
          <a:bodyPr spcFirstLastPara="1" wrap="square" lIns="91425" tIns="91425" rIns="91425" bIns="91425" anchor="t" anchorCtr="0">
            <a:noAutofit/>
          </a:bodyPr>
          <a:lstStyle/>
          <a:p>
            <a:pPr marL="342900" lvl="0" indent="-190500">
              <a:spcBef>
                <a:spcPts val="640"/>
              </a:spcBef>
              <a:spcAft>
                <a:spcPts val="0"/>
              </a:spcAft>
              <a:buNone/>
            </a:pPr>
            <a:r>
              <a:rPr lang="en-US" u="sng">
                <a:solidFill>
                  <a:schemeClr val="hlink"/>
                </a:solidFill>
                <a:hlinkClick r:id="rId3"/>
              </a:rPr>
              <a:t>http://www.theatlantic.com/technology/archive/2012/05/how-do-we-know-how-far-away-distant-galaxies-are/257787/</a:t>
            </a:r>
            <a:endParaRPr/>
          </a:p>
          <a:p>
            <a:pPr marL="342900" lvl="0" indent="-190500">
              <a:spcBef>
                <a:spcPts val="64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ctrTitle"/>
          </p:nvPr>
        </p:nvSpPr>
        <p:spPr>
          <a:xfrm>
            <a:off x="685800" y="1873250"/>
            <a:ext cx="7772400" cy="1555750"/>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Arial"/>
              <a:buNone/>
            </a:pPr>
            <a:r>
              <a:rPr lang="en-US" sz="4800" b="0" i="0" u="none" strike="noStrike" cap="none">
                <a:solidFill>
                  <a:schemeClr val="lt2"/>
                </a:solidFill>
                <a:latin typeface="Arial"/>
                <a:ea typeface="Arial"/>
                <a:cs typeface="Arial"/>
                <a:sym typeface="Arial"/>
              </a:rPr>
              <a:t>ASTRONOMY &amp; COSMOLOGY</a:t>
            </a:r>
            <a:endParaRPr/>
          </a:p>
        </p:txBody>
      </p:sp>
      <p:sp>
        <p:nvSpPr>
          <p:cNvPr id="198" name="Shape 19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hlink"/>
              </a:buClr>
              <a:buFont typeface="Noto Symbol"/>
              <a:buNone/>
            </a:pPr>
            <a:r>
              <a:rPr lang="en-US" sz="3200" b="0" i="0" u="sng" strike="noStrike" cap="none">
                <a:solidFill>
                  <a:schemeClr val="lt1"/>
                </a:solidFill>
                <a:latin typeface="Arial"/>
                <a:ea typeface="Arial"/>
                <a:cs typeface="Arial"/>
                <a:sym typeface="Arial"/>
              </a:rPr>
              <a:t>Study of the Universe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a:xfrm>
            <a:off x="457200" y="277812"/>
            <a:ext cx="8229600" cy="1139700"/>
          </a:xfrm>
          <a:prstGeom prst="rect">
            <a:avLst/>
          </a:prstGeom>
          <a:noFill/>
          <a:ln>
            <a:noFill/>
          </a:ln>
        </p:spPr>
        <p:txBody>
          <a:bodyPr spcFirstLastPara="1" wrap="square" lIns="91425" tIns="45700" rIns="91425" bIns="45700" anchor="ctr" anchorCtr="1">
            <a:noAutofit/>
          </a:bodyPr>
          <a:lstStyle/>
          <a:p>
            <a:pPr marL="0" lvl="0" indent="0" rtl="0">
              <a:spcBef>
                <a:spcPts val="0"/>
              </a:spcBef>
              <a:spcAft>
                <a:spcPts val="0"/>
              </a:spcAft>
              <a:buClr>
                <a:schemeClr val="lt2"/>
              </a:buClr>
              <a:buFont typeface="Arial"/>
              <a:buNone/>
            </a:pPr>
            <a:r>
              <a:rPr lang="en-US"/>
              <a:t>Light Video (Year of Light)</a:t>
            </a:r>
            <a:endParaRPr/>
          </a:p>
        </p:txBody>
      </p:sp>
      <p:sp>
        <p:nvSpPr>
          <p:cNvPr id="587" name="Shape 587"/>
          <p:cNvSpPr txBox="1">
            <a:spLocks noGrp="1"/>
          </p:cNvSpPr>
          <p:nvPr>
            <p:ph type="body" idx="1"/>
          </p:nvPr>
        </p:nvSpPr>
        <p:spPr>
          <a:xfrm>
            <a:off x="457200" y="1600200"/>
            <a:ext cx="8229600" cy="5031300"/>
          </a:xfrm>
          <a:prstGeom prst="rect">
            <a:avLst/>
          </a:prstGeom>
          <a:noFill/>
          <a:ln>
            <a:noFill/>
          </a:ln>
        </p:spPr>
        <p:txBody>
          <a:bodyPr spcFirstLastPara="1" wrap="square" lIns="91425" tIns="45700" rIns="91425" bIns="45700" anchor="t" anchorCtr="0">
            <a:noAutofit/>
          </a:bodyPr>
          <a:lstStyle/>
          <a:p>
            <a:pPr marL="457200" lvl="0" indent="-317500" rtl="0">
              <a:spcBef>
                <a:spcPts val="640"/>
              </a:spcBef>
              <a:spcAft>
                <a:spcPts val="0"/>
              </a:spcAft>
              <a:buSzPts val="1400"/>
              <a:buChar char="●"/>
            </a:pPr>
            <a:r>
              <a:rPr lang="en-US" sz="1400"/>
              <a:t>https://www.youtube.com/watch?v=_DbJSez1q2g</a:t>
            </a:r>
            <a:endParaRPr sz="1400"/>
          </a:p>
        </p:txBody>
      </p:sp>
      <p:pic>
        <p:nvPicPr>
          <p:cNvPr id="588" name="Shape 588" descr="More space news and info at: http://www.coconutsciencelab.com - 2015 has been declared the International Year of Light and Light-based Technologies by the United Nations.&#10;&#10;Please rate and comment, thanks!" title="Introduction to the Physics of Light | Science Video">
            <a:hlinkClick r:id="rId3"/>
          </p:cNvPr>
          <p:cNvPicPr preferRelativeResize="0"/>
          <p:nvPr/>
        </p:nvPicPr>
        <p:blipFill>
          <a:blip r:embed="rId4">
            <a:alphaModFix/>
          </a:blip>
          <a:stretch>
            <a:fillRect/>
          </a:stretch>
        </p:blipFill>
        <p:spPr>
          <a:xfrm>
            <a:off x="2227500" y="2401350"/>
            <a:ext cx="4572000" cy="3429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Shape 617"/>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a:spcBef>
                <a:spcPts val="0"/>
              </a:spcBef>
              <a:spcAft>
                <a:spcPts val="0"/>
              </a:spcAft>
              <a:buNone/>
            </a:pPr>
            <a:r>
              <a:rPr lang="en-US"/>
              <a:t>Cosmos: Hiding in the Light (5)</a:t>
            </a:r>
            <a:endParaRPr/>
          </a:p>
        </p:txBody>
      </p:sp>
      <p:sp>
        <p:nvSpPr>
          <p:cNvPr id="618" name="Shape 618"/>
          <p:cNvSpPr txBox="1">
            <a:spLocks noGrp="1"/>
          </p:cNvSpPr>
          <p:nvPr>
            <p:ph type="body" idx="1"/>
          </p:nvPr>
        </p:nvSpPr>
        <p:spPr>
          <a:xfrm>
            <a:off x="457200" y="1600200"/>
            <a:ext cx="8229600" cy="4530600"/>
          </a:xfrm>
          <a:prstGeom prst="rect">
            <a:avLst/>
          </a:prstGeom>
        </p:spPr>
        <p:txBody>
          <a:bodyPr spcFirstLastPara="1" wrap="square" lIns="91425" tIns="91425" rIns="91425" bIns="91425" anchor="t" anchorCtr="0">
            <a:noAutofit/>
          </a:bodyPr>
          <a:lstStyle/>
          <a:p>
            <a:pPr marL="342900" lvl="0" indent="-190500">
              <a:spcBef>
                <a:spcPts val="640"/>
              </a:spcBef>
              <a:spcAft>
                <a:spcPts val="0"/>
              </a:spcAft>
              <a:buNone/>
            </a:pPr>
            <a:r>
              <a:rPr lang="en-US"/>
              <a:t>16:00, q. 12 </a:t>
            </a:r>
            <a:endParaRPr/>
          </a:p>
        </p:txBody>
      </p:sp>
      <p:pic>
        <p:nvPicPr>
          <p:cNvPr id="619" name="Shape 619" descr="The Ship of the Imagination travels back in time to reveal 11th century Europe and North Africa during the golden age of Islam, when brilliant physicist Ibn al-Haytham discovered the scientific method and first understood how we see, and how light travels. Later, William Herschel discovers the infrared and the signature hidden in the light of every star, eventually unlocking one of the keys to the cosmos." title="Hiding in the Light">
            <a:hlinkClick r:id="rId3"/>
          </p:cNvPr>
          <p:cNvPicPr preferRelativeResize="0"/>
          <p:nvPr/>
        </p:nvPicPr>
        <p:blipFill>
          <a:blip r:embed="rId4">
            <a:alphaModFix/>
          </a:blip>
          <a:stretch>
            <a:fillRect/>
          </a:stretch>
        </p:blipFill>
        <p:spPr>
          <a:xfrm>
            <a:off x="2286000" y="2586800"/>
            <a:ext cx="4572000" cy="3429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Shape 630"/>
          <p:cNvSpPr txBox="1">
            <a:spLocks noGrp="1"/>
          </p:cNvSpPr>
          <p:nvPr>
            <p:ph type="title"/>
          </p:nvPr>
        </p:nvSpPr>
        <p:spPr>
          <a:xfrm>
            <a:off x="457200" y="277812"/>
            <a:ext cx="8229600" cy="1139700"/>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Arial"/>
              <a:buNone/>
            </a:pPr>
            <a:r>
              <a:rPr lang="en-US"/>
              <a:t>P. 14 ESRT / Turn and Talk</a:t>
            </a:r>
            <a:endParaRPr/>
          </a:p>
        </p:txBody>
      </p:sp>
      <p:sp>
        <p:nvSpPr>
          <p:cNvPr id="631" name="Shape 631"/>
          <p:cNvSpPr txBox="1">
            <a:spLocks noGrp="1"/>
          </p:cNvSpPr>
          <p:nvPr>
            <p:ph type="body" idx="1"/>
          </p:nvPr>
        </p:nvSpPr>
        <p:spPr>
          <a:xfrm>
            <a:off x="457200" y="1417500"/>
            <a:ext cx="8229600" cy="5031300"/>
          </a:xfrm>
          <a:prstGeom prst="rect">
            <a:avLst/>
          </a:prstGeom>
          <a:noFill/>
          <a:ln>
            <a:noFill/>
          </a:ln>
        </p:spPr>
        <p:txBody>
          <a:bodyPr spcFirstLastPara="1" wrap="square" lIns="91425" tIns="45700" rIns="91425" bIns="45700" anchor="t" anchorCtr="0">
            <a:noAutofit/>
          </a:bodyPr>
          <a:lstStyle/>
          <a:p>
            <a:pPr marL="457200" lvl="0" indent="-457200" rtl="0">
              <a:spcBef>
                <a:spcPts val="640"/>
              </a:spcBef>
              <a:spcAft>
                <a:spcPts val="0"/>
              </a:spcAft>
              <a:buSzPts val="3600"/>
              <a:buChar char="●"/>
            </a:pPr>
            <a:r>
              <a:rPr lang="en-US" sz="3600"/>
              <a:t>EM Spectrum</a:t>
            </a:r>
            <a:endParaRPr sz="3600"/>
          </a:p>
          <a:p>
            <a:pPr marL="914400" lvl="1" indent="-457200" rtl="0">
              <a:spcBef>
                <a:spcPts val="0"/>
              </a:spcBef>
              <a:spcAft>
                <a:spcPts val="0"/>
              </a:spcAft>
              <a:buSzPts val="3600"/>
              <a:buChar char="●"/>
            </a:pPr>
            <a:r>
              <a:rPr lang="en-US" sz="3600"/>
              <a:t>Pass around Sun in different wavelengths</a:t>
            </a:r>
            <a:endParaRPr sz="3600"/>
          </a:p>
          <a:p>
            <a:pPr marL="914400" lvl="1" indent="-457200" rtl="0">
              <a:spcBef>
                <a:spcPts val="0"/>
              </a:spcBef>
              <a:spcAft>
                <a:spcPts val="0"/>
              </a:spcAft>
              <a:buSzPts val="3600"/>
              <a:buChar char="●"/>
            </a:pPr>
            <a:r>
              <a:rPr lang="en-US" sz="3600"/>
              <a:t>Which has a higher wavelength?</a:t>
            </a:r>
            <a:endParaRPr sz="3600"/>
          </a:p>
        </p:txBody>
      </p:sp>
      <p:pic>
        <p:nvPicPr>
          <p:cNvPr id="632" name="Shape 632"/>
          <p:cNvPicPr preferRelativeResize="0"/>
          <p:nvPr/>
        </p:nvPicPr>
        <p:blipFill>
          <a:blip r:embed="rId3">
            <a:alphaModFix/>
          </a:blip>
          <a:stretch>
            <a:fillRect/>
          </a:stretch>
        </p:blipFill>
        <p:spPr>
          <a:xfrm>
            <a:off x="0" y="3857737"/>
            <a:ext cx="9143999" cy="26450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rtl="0">
              <a:spcBef>
                <a:spcPts val="0"/>
              </a:spcBef>
              <a:spcAft>
                <a:spcPts val="0"/>
              </a:spcAft>
              <a:buNone/>
            </a:pPr>
            <a:r>
              <a:rPr lang="en-US"/>
              <a:t>Planet Formation Video</a:t>
            </a:r>
            <a:endParaRPr/>
          </a:p>
        </p:txBody>
      </p:sp>
      <p:sp>
        <p:nvSpPr>
          <p:cNvPr id="675" name="Shape 675"/>
          <p:cNvSpPr txBox="1">
            <a:spLocks noGrp="1"/>
          </p:cNvSpPr>
          <p:nvPr>
            <p:ph type="body" idx="1"/>
          </p:nvPr>
        </p:nvSpPr>
        <p:spPr>
          <a:xfrm>
            <a:off x="457200" y="1600200"/>
            <a:ext cx="8229600" cy="4530600"/>
          </a:xfrm>
          <a:prstGeom prst="rect">
            <a:avLst/>
          </a:prstGeom>
        </p:spPr>
        <p:txBody>
          <a:bodyPr spcFirstLastPara="1" wrap="square" lIns="91425" tIns="91425" rIns="91425" bIns="91425" anchor="t" anchorCtr="0">
            <a:noAutofit/>
          </a:bodyPr>
          <a:lstStyle/>
          <a:p>
            <a:pPr marL="342900" lvl="0" indent="-190500">
              <a:spcBef>
                <a:spcPts val="640"/>
              </a:spcBef>
              <a:spcAft>
                <a:spcPts val="0"/>
              </a:spcAft>
              <a:buNone/>
            </a:pPr>
            <a:r>
              <a:rPr lang="en-US" u="sng">
                <a:solidFill>
                  <a:schemeClr val="hlink"/>
                </a:solidFill>
                <a:hlinkClick r:id="rId3"/>
              </a:rPr>
              <a:t>http://www.nbcnews.com/science/space/radio-telescope-gets-best-ever-view-planetary-birth-n242741</a:t>
            </a:r>
            <a:endParaRPr/>
          </a:p>
          <a:p>
            <a:pPr marL="342900" lvl="0" indent="-190500">
              <a:spcBef>
                <a:spcPts val="64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Shape 686"/>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Arial"/>
              <a:buNone/>
            </a:pPr>
            <a:r>
              <a:rPr lang="en-US" sz="4400" b="0" i="0" u="none" strike="noStrike" cap="none">
                <a:solidFill>
                  <a:schemeClr val="lt2"/>
                </a:solidFill>
                <a:latin typeface="Arial"/>
                <a:ea typeface="Arial"/>
                <a:cs typeface="Arial"/>
                <a:sym typeface="Arial"/>
              </a:rPr>
              <a:t>OUR SOLAR SYSTEM</a:t>
            </a:r>
            <a:endParaRPr/>
          </a:p>
        </p:txBody>
      </p:sp>
      <p:sp>
        <p:nvSpPr>
          <p:cNvPr id="687" name="Shape 687"/>
          <p:cNvSpPr txBox="1">
            <a:spLocks noGrp="1"/>
          </p:cNvSpPr>
          <p:nvPr>
            <p:ph type="body" idx="1"/>
          </p:nvPr>
        </p:nvSpPr>
        <p:spPr>
          <a:xfrm>
            <a:off x="457200" y="1600200"/>
            <a:ext cx="8305800" cy="1371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100"/>
              <a:buFont typeface="Noto Symbol"/>
              <a:buChar char="●"/>
            </a:pPr>
            <a:r>
              <a:rPr lang="en-US" sz="2800" b="0" i="0" u="sng" strike="noStrike" cap="none">
                <a:solidFill>
                  <a:schemeClr val="lt1"/>
                </a:solidFill>
                <a:latin typeface="Arial"/>
                <a:ea typeface="Arial"/>
                <a:cs typeface="Arial"/>
                <a:sym typeface="Arial"/>
              </a:rPr>
              <a:t>Contains the SUN, eight planets, their moons, and asteroids and comets</a:t>
            </a:r>
            <a:r>
              <a:rPr lang="en-US" sz="2800" b="0" i="0" u="none" strike="noStrike" cap="none">
                <a:solidFill>
                  <a:schemeClr val="lt1"/>
                </a:solidFill>
                <a:latin typeface="Arial"/>
                <a:ea typeface="Arial"/>
                <a:cs typeface="Arial"/>
                <a:sym typeface="Arial"/>
              </a:rPr>
              <a:t>.</a:t>
            </a:r>
            <a:endParaRPr/>
          </a:p>
          <a:p>
            <a:pPr marL="342900" marR="0" lvl="0" indent="-209550" algn="l" rtl="0">
              <a:spcBef>
                <a:spcPts val="560"/>
              </a:spcBef>
              <a:spcAft>
                <a:spcPts val="0"/>
              </a:spcAft>
              <a:buClr>
                <a:schemeClr val="hlink"/>
              </a:buClr>
              <a:buSzPts val="2100"/>
              <a:buFont typeface="Noto Symbol"/>
              <a:buNone/>
            </a:pPr>
            <a:endParaRPr sz="2800" b="0" i="0" u="none" strike="noStrike" cap="none">
              <a:solidFill>
                <a:schemeClr val="lt1"/>
              </a:solidFill>
              <a:latin typeface="Arial"/>
              <a:ea typeface="Arial"/>
              <a:cs typeface="Arial"/>
              <a:sym typeface="Arial"/>
            </a:endParaRPr>
          </a:p>
        </p:txBody>
      </p:sp>
      <p:pic>
        <p:nvPicPr>
          <p:cNvPr id="688" name="Shape 688" descr="solar_system"/>
          <p:cNvPicPr preferRelativeResize="0">
            <a:picLocks noGrp="1"/>
          </p:cNvPicPr>
          <p:nvPr>
            <p:ph type="body" idx="1"/>
          </p:nvPr>
        </p:nvPicPr>
        <p:blipFill rotWithShape="1">
          <a:blip r:embed="rId3">
            <a:alphaModFix/>
          </a:blip>
          <a:srcRect/>
          <a:stretch/>
        </p:blipFill>
        <p:spPr>
          <a:xfrm>
            <a:off x="457200" y="2581275"/>
            <a:ext cx="8077200" cy="441801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Shape 693"/>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Arial"/>
              <a:buNone/>
            </a:pPr>
            <a:r>
              <a:rPr lang="en-US" sz="4400" b="0" i="0" u="none" strike="noStrike" cap="none">
                <a:solidFill>
                  <a:schemeClr val="lt2"/>
                </a:solidFill>
                <a:latin typeface="Arial"/>
                <a:ea typeface="Arial"/>
                <a:cs typeface="Arial"/>
                <a:sym typeface="Arial"/>
              </a:rPr>
              <a:t>Two types of planets</a:t>
            </a:r>
            <a:endParaRPr/>
          </a:p>
        </p:txBody>
      </p:sp>
      <p:sp>
        <p:nvSpPr>
          <p:cNvPr id="694" name="Shape 694"/>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400"/>
              <a:buFont typeface="Noto Symbol"/>
              <a:buChar char="●"/>
            </a:pPr>
            <a:r>
              <a:rPr lang="en-US" sz="3200" b="1" i="0" u="none" strike="noStrike" cap="none">
                <a:solidFill>
                  <a:schemeClr val="lt1"/>
                </a:solidFill>
                <a:latin typeface="Arial"/>
                <a:ea typeface="Arial"/>
                <a:cs typeface="Arial"/>
                <a:sym typeface="Arial"/>
              </a:rPr>
              <a:t>TERRESTRIAL:  </a:t>
            </a:r>
            <a:r>
              <a:rPr lang="en-US" sz="3200" b="0" i="0" u="sng" strike="noStrike" cap="none">
                <a:solidFill>
                  <a:schemeClr val="lt1"/>
                </a:solidFill>
                <a:latin typeface="Arial"/>
                <a:ea typeface="Arial"/>
                <a:cs typeface="Arial"/>
                <a:sym typeface="Arial"/>
              </a:rPr>
              <a:t>Earth-like, small, rocky crust.</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1" i="0" u="none" strike="noStrike" cap="none">
                <a:solidFill>
                  <a:schemeClr val="lt1"/>
                </a:solidFill>
                <a:latin typeface="Arial"/>
                <a:ea typeface="Arial"/>
                <a:cs typeface="Arial"/>
                <a:sym typeface="Arial"/>
              </a:rPr>
              <a:t>Mercury</a:t>
            </a:r>
            <a:r>
              <a:rPr lang="en-US" sz="3200" b="0" i="0" u="none" strike="noStrike" cap="none">
                <a:solidFill>
                  <a:schemeClr val="lt1"/>
                </a:solidFill>
                <a:latin typeface="Arial"/>
                <a:ea typeface="Arial"/>
                <a:cs typeface="Arial"/>
                <a:sym typeface="Arial"/>
              </a:rPr>
              <a:t>:  </a:t>
            </a:r>
            <a:r>
              <a:rPr lang="en-US" sz="3200" b="0" i="0" u="sng" strike="noStrike" cap="none">
                <a:solidFill>
                  <a:schemeClr val="lt1"/>
                </a:solidFill>
                <a:latin typeface="Arial"/>
                <a:ea typeface="Arial"/>
                <a:cs typeface="Arial"/>
                <a:sym typeface="Arial"/>
              </a:rPr>
              <a:t>No atmosphere, many craters</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1" i="0" u="none" strike="noStrike" cap="none">
                <a:solidFill>
                  <a:schemeClr val="lt1"/>
                </a:solidFill>
                <a:latin typeface="Arial"/>
                <a:ea typeface="Arial"/>
                <a:cs typeface="Arial"/>
                <a:sym typeface="Arial"/>
              </a:rPr>
              <a:t>Venus</a:t>
            </a:r>
            <a:r>
              <a:rPr lang="en-US" sz="3200" b="0" i="0" u="none" strike="noStrike" cap="none">
                <a:solidFill>
                  <a:schemeClr val="lt1"/>
                </a:solidFill>
                <a:latin typeface="Arial"/>
                <a:ea typeface="Arial"/>
                <a:cs typeface="Arial"/>
                <a:sym typeface="Arial"/>
              </a:rPr>
              <a:t>:  </a:t>
            </a:r>
            <a:r>
              <a:rPr lang="en-US" sz="3200" b="0" i="0" u="sng" strike="noStrike" cap="none">
                <a:solidFill>
                  <a:schemeClr val="lt1"/>
                </a:solidFill>
                <a:latin typeface="Arial"/>
                <a:ea typeface="Arial"/>
                <a:cs typeface="Arial"/>
                <a:sym typeface="Arial"/>
              </a:rPr>
              <a:t>Thick, hot atmosphere of CO</a:t>
            </a:r>
            <a:r>
              <a:rPr lang="en-US" sz="3200" b="0" i="0" u="sng" strike="noStrike" cap="none" baseline="-25000">
                <a:solidFill>
                  <a:schemeClr val="lt1"/>
                </a:solidFill>
                <a:latin typeface="Arial"/>
                <a:ea typeface="Arial"/>
                <a:cs typeface="Arial"/>
                <a:sym typeface="Arial"/>
              </a:rPr>
              <a:t>2</a:t>
            </a:r>
            <a:r>
              <a:rPr lang="en-US" sz="3200" b="0" i="0" u="sng" strike="noStrike" cap="none">
                <a:solidFill>
                  <a:schemeClr val="lt1"/>
                </a:solidFill>
                <a:latin typeface="Arial"/>
                <a:ea typeface="Arial"/>
                <a:cs typeface="Arial"/>
                <a:sym typeface="Arial"/>
              </a:rPr>
              <a:t> </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1" i="0" u="none" strike="noStrike" cap="none">
                <a:solidFill>
                  <a:schemeClr val="lt1"/>
                </a:solidFill>
                <a:latin typeface="Arial"/>
                <a:ea typeface="Arial"/>
                <a:cs typeface="Arial"/>
                <a:sym typeface="Arial"/>
              </a:rPr>
              <a:t>Earth</a:t>
            </a:r>
            <a:r>
              <a:rPr lang="en-US" sz="3200" b="0" i="0" u="none" strike="noStrike" cap="none">
                <a:solidFill>
                  <a:schemeClr val="lt1"/>
                </a:solidFill>
                <a:latin typeface="Arial"/>
                <a:ea typeface="Arial"/>
                <a:cs typeface="Arial"/>
                <a:sym typeface="Arial"/>
              </a:rPr>
              <a:t>:  You see it everyday</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1" i="0" u="none" strike="noStrike" cap="none">
                <a:solidFill>
                  <a:schemeClr val="lt1"/>
                </a:solidFill>
                <a:latin typeface="Arial"/>
                <a:ea typeface="Arial"/>
                <a:cs typeface="Arial"/>
                <a:sym typeface="Arial"/>
              </a:rPr>
              <a:t>Mars</a:t>
            </a:r>
            <a:r>
              <a:rPr lang="en-US" sz="3200" b="0" i="0" u="none" strike="noStrike" cap="none">
                <a:solidFill>
                  <a:schemeClr val="lt1"/>
                </a:solidFill>
                <a:latin typeface="Arial"/>
                <a:ea typeface="Arial"/>
                <a:cs typeface="Arial"/>
                <a:sym typeface="Arial"/>
              </a:rPr>
              <a:t>:  </a:t>
            </a:r>
            <a:r>
              <a:rPr lang="en-US" sz="3200" b="0" i="0" u="sng" strike="noStrike" cap="none">
                <a:solidFill>
                  <a:schemeClr val="lt1"/>
                </a:solidFill>
                <a:latin typeface="Arial"/>
                <a:ea typeface="Arial"/>
                <a:cs typeface="Arial"/>
                <a:sym typeface="Arial"/>
              </a:rPr>
              <a:t>Red dust and rock surface, Very cold</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Shape 699"/>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Arial"/>
              <a:buNone/>
            </a:pPr>
            <a:r>
              <a:rPr lang="en-US" sz="4400" b="0" i="0" u="none" strike="noStrike" cap="none">
                <a:solidFill>
                  <a:schemeClr val="lt2"/>
                </a:solidFill>
                <a:latin typeface="Arial"/>
                <a:ea typeface="Arial"/>
                <a:cs typeface="Arial"/>
                <a:sym typeface="Arial"/>
              </a:rPr>
              <a:t>Mars</a:t>
            </a:r>
            <a:endParaRPr/>
          </a:p>
        </p:txBody>
      </p:sp>
      <p:pic>
        <p:nvPicPr>
          <p:cNvPr id="700" name="Shape 700" descr="mars_spiritcolor_PIA05015_c1"/>
          <p:cNvPicPr preferRelativeResize="0">
            <a:picLocks noGrp="1"/>
          </p:cNvPicPr>
          <p:nvPr>
            <p:ph type="body" idx="1"/>
          </p:nvPr>
        </p:nvPicPr>
        <p:blipFill rotWithShape="1">
          <a:blip r:embed="rId3">
            <a:alphaModFix/>
          </a:blip>
          <a:srcRect/>
          <a:stretch/>
        </p:blipFill>
        <p:spPr>
          <a:xfrm>
            <a:off x="1711325" y="1600200"/>
            <a:ext cx="5719762" cy="45307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Shape 705"/>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Arial"/>
              <a:buNone/>
            </a:pPr>
            <a:r>
              <a:rPr lang="en-US" sz="4400" b="0" i="0" u="none" strike="noStrike" cap="none">
                <a:solidFill>
                  <a:schemeClr val="lt2"/>
                </a:solidFill>
                <a:latin typeface="Arial"/>
                <a:ea typeface="Arial"/>
                <a:cs typeface="Arial"/>
                <a:sym typeface="Arial"/>
              </a:rPr>
              <a:t>Venus</a:t>
            </a:r>
            <a:endParaRPr/>
          </a:p>
        </p:txBody>
      </p:sp>
      <p:pic>
        <p:nvPicPr>
          <p:cNvPr id="706" name="Shape 706" descr="venus"/>
          <p:cNvPicPr preferRelativeResize="0">
            <a:picLocks noGrp="1"/>
          </p:cNvPicPr>
          <p:nvPr>
            <p:ph type="body" idx="1"/>
          </p:nvPr>
        </p:nvPicPr>
        <p:blipFill rotWithShape="1">
          <a:blip r:embed="rId3">
            <a:alphaModFix/>
          </a:blip>
          <a:srcRect/>
          <a:stretch/>
        </p:blipFill>
        <p:spPr>
          <a:xfrm>
            <a:off x="1371600" y="1535112"/>
            <a:ext cx="6248400" cy="477678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Shape 711"/>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Arial"/>
              <a:buNone/>
            </a:pPr>
            <a:r>
              <a:rPr lang="en-US" sz="4000" b="0" i="0" u="none" strike="noStrike" cap="none">
                <a:solidFill>
                  <a:schemeClr val="lt2"/>
                </a:solidFill>
                <a:latin typeface="Arial"/>
                <a:ea typeface="Arial"/>
                <a:cs typeface="Arial"/>
                <a:sym typeface="Arial"/>
              </a:rPr>
              <a:t>Jovian Planets:  </a:t>
            </a:r>
            <a:r>
              <a:rPr lang="en-US" sz="4000" b="0" i="0" u="sng" strike="noStrike" cap="none">
                <a:solidFill>
                  <a:schemeClr val="lt2"/>
                </a:solidFill>
                <a:latin typeface="Arial"/>
                <a:ea typeface="Arial"/>
                <a:cs typeface="Arial"/>
                <a:sym typeface="Arial"/>
              </a:rPr>
              <a:t>Very Large, gaseous, low density.</a:t>
            </a:r>
            <a:endParaRPr/>
          </a:p>
        </p:txBody>
      </p:sp>
      <p:sp>
        <p:nvSpPr>
          <p:cNvPr id="712" name="Shape 712"/>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400"/>
              <a:buFont typeface="Noto Symbol"/>
              <a:buChar char="●"/>
            </a:pPr>
            <a:r>
              <a:rPr lang="en-US" sz="3200" b="0" i="0" u="none" strike="noStrike" cap="none">
                <a:solidFill>
                  <a:schemeClr val="lt1"/>
                </a:solidFill>
                <a:latin typeface="Arial"/>
                <a:ea typeface="Arial"/>
                <a:cs typeface="Arial"/>
                <a:sym typeface="Arial"/>
              </a:rPr>
              <a:t>Jupiter:  </a:t>
            </a:r>
            <a:r>
              <a:rPr lang="en-US" sz="3200" b="0" i="0" u="sng" strike="noStrike" cap="none">
                <a:solidFill>
                  <a:schemeClr val="lt1"/>
                </a:solidFill>
                <a:latin typeface="Arial"/>
                <a:ea typeface="Arial"/>
                <a:cs typeface="Arial"/>
                <a:sym typeface="Arial"/>
              </a:rPr>
              <a:t>Giant Red spot, has 4 moons</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0" i="0" u="none" strike="noStrike" cap="none">
                <a:solidFill>
                  <a:schemeClr val="lt1"/>
                </a:solidFill>
                <a:latin typeface="Arial"/>
                <a:ea typeface="Arial"/>
                <a:cs typeface="Arial"/>
                <a:sym typeface="Arial"/>
              </a:rPr>
              <a:t>Saturn:  </a:t>
            </a:r>
            <a:r>
              <a:rPr lang="en-US" sz="3200" b="0" i="0" u="sng" strike="noStrike" cap="none">
                <a:solidFill>
                  <a:schemeClr val="lt1"/>
                </a:solidFill>
                <a:latin typeface="Arial"/>
                <a:ea typeface="Arial"/>
                <a:cs typeface="Arial"/>
                <a:sym typeface="Arial"/>
              </a:rPr>
              <a:t>Rings (Moon dust)</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0" i="0" u="none" strike="noStrike" cap="none">
                <a:solidFill>
                  <a:schemeClr val="lt1"/>
                </a:solidFill>
                <a:latin typeface="Arial"/>
                <a:ea typeface="Arial"/>
                <a:cs typeface="Arial"/>
                <a:sym typeface="Arial"/>
              </a:rPr>
              <a:t>Uranus:  </a:t>
            </a:r>
            <a:r>
              <a:rPr lang="en-US" sz="3200" b="0" i="0" u="sng" strike="noStrike" cap="none">
                <a:solidFill>
                  <a:schemeClr val="lt1"/>
                </a:solidFill>
                <a:latin typeface="Arial"/>
                <a:ea typeface="Arial"/>
                <a:cs typeface="Arial"/>
                <a:sym typeface="Arial"/>
              </a:rPr>
              <a:t>Tipped on its side, South Pole is pointed at the sun.</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0" i="0" u="none" strike="noStrike" cap="none">
                <a:solidFill>
                  <a:schemeClr val="lt1"/>
                </a:solidFill>
                <a:latin typeface="Arial"/>
                <a:ea typeface="Arial"/>
                <a:cs typeface="Arial"/>
                <a:sym typeface="Arial"/>
              </a:rPr>
              <a:t>Neptune:  </a:t>
            </a:r>
            <a:r>
              <a:rPr lang="en-US" sz="3200" b="0" i="0" u="sng" strike="noStrike" cap="none">
                <a:solidFill>
                  <a:schemeClr val="lt1"/>
                </a:solidFill>
                <a:latin typeface="Arial"/>
                <a:ea typeface="Arial"/>
                <a:cs typeface="Arial"/>
                <a:sym typeface="Arial"/>
              </a:rPr>
              <a:t>Faint rings, very high speed winds</a:t>
            </a:r>
            <a:r>
              <a:rPr lang="en-US" sz="3200" b="0" i="0" u="none" strike="noStrike" cap="none">
                <a:solidFill>
                  <a:schemeClr val="lt1"/>
                </a:solidFill>
                <a:latin typeface="Arial"/>
                <a:ea typeface="Arial"/>
                <a:cs typeface="Arial"/>
                <a:sym typeface="Arial"/>
              </a:rPr>
              <a: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Shape 717"/>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a:spcBef>
                <a:spcPts val="0"/>
              </a:spcBef>
              <a:spcAft>
                <a:spcPts val="0"/>
              </a:spcAft>
              <a:buNone/>
            </a:pPr>
            <a:r>
              <a:rPr lang="en-US"/>
              <a:t>ESRT p. 15</a:t>
            </a:r>
            <a:endParaRPr/>
          </a:p>
        </p:txBody>
      </p:sp>
      <p:sp>
        <p:nvSpPr>
          <p:cNvPr id="718" name="Shape 718"/>
          <p:cNvSpPr txBox="1">
            <a:spLocks noGrp="1"/>
          </p:cNvSpPr>
          <p:nvPr>
            <p:ph type="body" idx="1"/>
          </p:nvPr>
        </p:nvSpPr>
        <p:spPr>
          <a:xfrm>
            <a:off x="457200" y="1080025"/>
            <a:ext cx="8229600" cy="4530600"/>
          </a:xfrm>
          <a:prstGeom prst="rect">
            <a:avLst/>
          </a:prstGeom>
        </p:spPr>
        <p:txBody>
          <a:bodyPr spcFirstLastPara="1" wrap="square" lIns="91425" tIns="91425" rIns="91425" bIns="91425" anchor="t" anchorCtr="0">
            <a:noAutofit/>
          </a:bodyPr>
          <a:lstStyle/>
          <a:p>
            <a:pPr marL="342900" lvl="0" indent="-190500">
              <a:spcBef>
                <a:spcPts val="640"/>
              </a:spcBef>
              <a:spcAft>
                <a:spcPts val="0"/>
              </a:spcAft>
              <a:buNone/>
            </a:pPr>
            <a:r>
              <a:rPr lang="en-US" sz="2400"/>
              <a:t>Far from sun, year, day, orbit, size, mass, density </a:t>
            </a:r>
            <a:endParaRPr sz="2400"/>
          </a:p>
        </p:txBody>
      </p:sp>
      <p:pic>
        <p:nvPicPr>
          <p:cNvPr id="719" name="Shape 719"/>
          <p:cNvPicPr preferRelativeResize="0"/>
          <p:nvPr/>
        </p:nvPicPr>
        <p:blipFill>
          <a:blip r:embed="rId3">
            <a:alphaModFix/>
          </a:blip>
          <a:stretch>
            <a:fillRect/>
          </a:stretch>
        </p:blipFill>
        <p:spPr>
          <a:xfrm>
            <a:off x="0" y="1773373"/>
            <a:ext cx="9144000" cy="47531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Arial"/>
              <a:buNone/>
            </a:pPr>
            <a:r>
              <a:rPr lang="en-US" sz="4400" b="0" i="0" u="none" strike="noStrike" cap="none">
                <a:solidFill>
                  <a:schemeClr val="lt2"/>
                </a:solidFill>
                <a:latin typeface="Arial"/>
                <a:ea typeface="Arial"/>
                <a:cs typeface="Arial"/>
                <a:sym typeface="Arial"/>
              </a:rPr>
              <a:t>How did the Universe form?</a:t>
            </a:r>
            <a:endParaRPr/>
          </a:p>
        </p:txBody>
      </p:sp>
      <p:sp>
        <p:nvSpPr>
          <p:cNvPr id="204" name="Shape 204"/>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400"/>
              <a:buFont typeface="Noto Symbol"/>
              <a:buChar char="●"/>
            </a:pPr>
            <a:r>
              <a:rPr lang="en-US" sz="3200" b="1" i="0" u="none" strike="noStrike" cap="none">
                <a:solidFill>
                  <a:schemeClr val="lt1"/>
                </a:solidFill>
                <a:latin typeface="Arial"/>
                <a:ea typeface="Arial"/>
                <a:cs typeface="Arial"/>
                <a:sym typeface="Arial"/>
              </a:rPr>
              <a:t>BIG BANG THEORY:  </a:t>
            </a:r>
            <a:r>
              <a:rPr lang="en-US" sz="3200" b="1" i="0" u="sng" strike="noStrike" cap="none">
                <a:solidFill>
                  <a:schemeClr val="lt1"/>
                </a:solidFill>
                <a:latin typeface="Arial"/>
                <a:ea typeface="Arial"/>
                <a:cs typeface="Arial"/>
                <a:sym typeface="Arial"/>
              </a:rPr>
              <a:t>The Universe began when a dense point of matter exploded 13.7 billion years ago.</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Shape 730"/>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Arial"/>
              <a:buNone/>
            </a:pPr>
            <a:r>
              <a:rPr lang="en-US" sz="4400" b="0" i="0" u="none" strike="noStrike" cap="none">
                <a:solidFill>
                  <a:schemeClr val="lt2"/>
                </a:solidFill>
                <a:latin typeface="Arial"/>
                <a:ea typeface="Arial"/>
                <a:cs typeface="Arial"/>
                <a:sym typeface="Arial"/>
              </a:rPr>
              <a:t>PLUTO</a:t>
            </a:r>
            <a:endParaRPr/>
          </a:p>
        </p:txBody>
      </p:sp>
      <p:sp>
        <p:nvSpPr>
          <p:cNvPr id="731" name="Shape 731"/>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100"/>
              <a:buFont typeface="Noto Symbol"/>
              <a:buChar char="●"/>
            </a:pPr>
            <a:r>
              <a:rPr lang="en-US" sz="2800" b="0" i="0" u="none" strike="noStrike" cap="none">
                <a:solidFill>
                  <a:schemeClr val="lt1"/>
                </a:solidFill>
                <a:latin typeface="Arial"/>
                <a:ea typeface="Arial"/>
                <a:cs typeface="Arial"/>
                <a:sym typeface="Arial"/>
              </a:rPr>
              <a:t>Is no longer considered a planet.  </a:t>
            </a:r>
            <a:r>
              <a:rPr lang="en-US" sz="2800" b="0" i="0" u="sng" strike="noStrike" cap="none">
                <a:solidFill>
                  <a:schemeClr val="lt1"/>
                </a:solidFill>
                <a:latin typeface="Arial"/>
                <a:ea typeface="Arial"/>
                <a:cs typeface="Arial"/>
                <a:sym typeface="Arial"/>
              </a:rPr>
              <a:t>It is a moon that escaped from Neptune</a:t>
            </a:r>
            <a:r>
              <a:rPr lang="en-US" sz="2800" b="0" i="0" u="none" strike="noStrike" cap="none">
                <a:solidFill>
                  <a:schemeClr val="lt1"/>
                </a:solidFill>
                <a:latin typeface="Arial"/>
                <a:ea typeface="Arial"/>
                <a:cs typeface="Arial"/>
                <a:sym typeface="Arial"/>
              </a:rPr>
              <a:t>.</a:t>
            </a:r>
            <a:endParaRPr/>
          </a:p>
        </p:txBody>
      </p:sp>
      <p:pic>
        <p:nvPicPr>
          <p:cNvPr id="732" name="Shape 732" descr="pluto-planet"/>
          <p:cNvPicPr preferRelativeResize="0">
            <a:picLocks noGrp="1"/>
          </p:cNvPicPr>
          <p:nvPr>
            <p:ph type="body" idx="1"/>
          </p:nvPr>
        </p:nvPicPr>
        <p:blipFill rotWithShape="1">
          <a:blip r:embed="rId3">
            <a:alphaModFix/>
          </a:blip>
          <a:srcRect/>
          <a:stretch/>
        </p:blipFill>
        <p:spPr>
          <a:xfrm>
            <a:off x="4343400" y="1828800"/>
            <a:ext cx="5172075" cy="46418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Shape 737"/>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Arial"/>
              <a:buNone/>
            </a:pPr>
            <a:r>
              <a:rPr lang="en-US" sz="4400" b="0" i="0" u="none" strike="noStrike" cap="none">
                <a:solidFill>
                  <a:schemeClr val="lt2"/>
                </a:solidFill>
                <a:latin typeface="Arial"/>
                <a:ea typeface="Arial"/>
                <a:cs typeface="Arial"/>
                <a:sym typeface="Arial"/>
              </a:rPr>
              <a:t>Saturn</a:t>
            </a:r>
            <a:endParaRPr/>
          </a:p>
        </p:txBody>
      </p:sp>
      <p:pic>
        <p:nvPicPr>
          <p:cNvPr id="738" name="Shape 738"/>
          <p:cNvPicPr preferRelativeResize="0">
            <a:picLocks noGrp="1"/>
          </p:cNvPicPr>
          <p:nvPr>
            <p:ph type="body" idx="1"/>
          </p:nvPr>
        </p:nvPicPr>
        <p:blipFill rotWithShape="1">
          <a:blip r:embed="rId3">
            <a:alphaModFix/>
          </a:blip>
          <a:srcRect/>
          <a:stretch/>
        </p:blipFill>
        <p:spPr>
          <a:xfrm>
            <a:off x="2571750" y="1543050"/>
            <a:ext cx="5048250" cy="384651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Shape 743"/>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Arial"/>
              <a:buNone/>
            </a:pPr>
            <a:r>
              <a:rPr lang="en-US" sz="4400" b="0" i="0" u="none" strike="noStrike" cap="none">
                <a:solidFill>
                  <a:schemeClr val="lt2"/>
                </a:solidFill>
                <a:latin typeface="Arial"/>
                <a:ea typeface="Arial"/>
                <a:cs typeface="Arial"/>
                <a:sym typeface="Arial"/>
              </a:rPr>
              <a:t>Comets</a:t>
            </a:r>
            <a:endParaRPr/>
          </a:p>
        </p:txBody>
      </p:sp>
      <p:sp>
        <p:nvSpPr>
          <p:cNvPr id="744" name="Shape 744"/>
          <p:cNvSpPr txBox="1">
            <a:spLocks noGrp="1"/>
          </p:cNvSpPr>
          <p:nvPr>
            <p:ph type="body" idx="1"/>
          </p:nvPr>
        </p:nvSpPr>
        <p:spPr>
          <a:xfrm>
            <a:off x="533400" y="1600200"/>
            <a:ext cx="8458200" cy="2667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hlink"/>
              </a:buClr>
              <a:buSzPts val="2100"/>
              <a:buFont typeface="Noto Symbol"/>
              <a:buChar char="●"/>
            </a:pPr>
            <a:r>
              <a:rPr lang="en-US" sz="2800" b="0" i="0" u="sng" strike="noStrike" cap="none">
                <a:solidFill>
                  <a:schemeClr val="lt1"/>
                </a:solidFill>
                <a:latin typeface="Arial"/>
                <a:ea typeface="Arial"/>
                <a:cs typeface="Arial"/>
                <a:sym typeface="Arial"/>
              </a:rPr>
              <a:t>Balls of ice and dust</a:t>
            </a:r>
            <a:r>
              <a:rPr lang="en-US" sz="2800" b="0" i="0" u="none" strike="noStrike" cap="none">
                <a:solidFill>
                  <a:schemeClr val="lt1"/>
                </a:solidFill>
                <a:latin typeface="Arial"/>
                <a:ea typeface="Arial"/>
                <a:cs typeface="Arial"/>
                <a:sym typeface="Arial"/>
              </a:rPr>
              <a:t>.  The center “nucleus” is surrounded by a hazy cloud called the “nucleus”, and is followed by a tail.  Due to solar winds, the tail always points away from the sun.</a:t>
            </a:r>
            <a:endParaRPr/>
          </a:p>
          <a:p>
            <a:pPr marL="342900" marR="0" lvl="0" indent="-342900" algn="l" rtl="0">
              <a:lnSpc>
                <a:spcPct val="90000"/>
              </a:lnSpc>
              <a:spcBef>
                <a:spcPts val="560"/>
              </a:spcBef>
              <a:spcAft>
                <a:spcPts val="0"/>
              </a:spcAft>
              <a:buClr>
                <a:schemeClr val="hlink"/>
              </a:buClr>
              <a:buSzPts val="2100"/>
              <a:buFont typeface="Noto Symbol"/>
              <a:buChar char="●"/>
            </a:pPr>
            <a:r>
              <a:rPr lang="en-US" sz="2800" b="0" i="0" u="none" strike="noStrike" cap="none">
                <a:solidFill>
                  <a:schemeClr val="lt1"/>
                </a:solidFill>
                <a:latin typeface="Arial"/>
                <a:ea typeface="Arial"/>
                <a:cs typeface="Arial"/>
                <a:sym typeface="Arial"/>
              </a:rPr>
              <a:t>Haley’s Comet appears every 76 years, last seen in 1994.</a:t>
            </a:r>
            <a:endParaRPr/>
          </a:p>
        </p:txBody>
      </p:sp>
      <p:pic>
        <p:nvPicPr>
          <p:cNvPr id="745" name="Shape 745"/>
          <p:cNvPicPr preferRelativeResize="0">
            <a:picLocks noGrp="1"/>
          </p:cNvPicPr>
          <p:nvPr>
            <p:ph type="body" idx="1"/>
          </p:nvPr>
        </p:nvPicPr>
        <p:blipFill rotWithShape="1">
          <a:blip r:embed="rId3">
            <a:alphaModFix/>
          </a:blip>
          <a:srcRect/>
          <a:stretch/>
        </p:blipFill>
        <p:spPr>
          <a:xfrm>
            <a:off x="2971800" y="3962400"/>
            <a:ext cx="4114800" cy="2679700"/>
          </a:xfrm>
          <a:prstGeom prst="rect">
            <a:avLst/>
          </a:prstGeom>
          <a:noFill/>
          <a:ln>
            <a:noFill/>
          </a:ln>
        </p:spPr>
      </p:pic>
      <p:sp>
        <p:nvSpPr>
          <p:cNvPr id="746" name="Shape 746"/>
          <p:cNvSpPr txBox="1"/>
          <p:nvPr/>
        </p:nvSpPr>
        <p:spPr>
          <a:xfrm>
            <a:off x="1604962" y="1243012"/>
            <a:ext cx="5934075" cy="4371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Shape 751"/>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Arial"/>
              <a:buNone/>
            </a:pPr>
            <a:r>
              <a:rPr lang="en-US" sz="4400" b="0" i="0" u="none" strike="noStrike" cap="none">
                <a:solidFill>
                  <a:schemeClr val="lt2"/>
                </a:solidFill>
                <a:latin typeface="Arial"/>
                <a:ea typeface="Arial"/>
                <a:cs typeface="Arial"/>
                <a:sym typeface="Arial"/>
              </a:rPr>
              <a:t>Meteors</a:t>
            </a:r>
            <a:endParaRPr/>
          </a:p>
        </p:txBody>
      </p:sp>
      <p:sp>
        <p:nvSpPr>
          <p:cNvPr id="752" name="Shape 752"/>
          <p:cNvSpPr txBox="1">
            <a:spLocks noGrp="1"/>
          </p:cNvSpPr>
          <p:nvPr>
            <p:ph type="body" idx="1"/>
          </p:nvPr>
        </p:nvSpPr>
        <p:spPr>
          <a:xfrm>
            <a:off x="457200" y="1170275"/>
            <a:ext cx="8382000" cy="5360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400"/>
              <a:buFont typeface="Noto Symbol"/>
              <a:buChar char="●"/>
            </a:pPr>
            <a:r>
              <a:rPr lang="en-US" sz="3200" b="0" i="0" u="none" strike="noStrike" cap="none">
                <a:solidFill>
                  <a:schemeClr val="lt1"/>
                </a:solidFill>
                <a:latin typeface="Arial"/>
                <a:ea typeface="Arial"/>
                <a:cs typeface="Arial"/>
                <a:sym typeface="Arial"/>
              </a:rPr>
              <a:t>Meteoroid:  </a:t>
            </a:r>
            <a:r>
              <a:rPr lang="en-US" sz="3200" b="0" i="0" u="sng" strike="noStrike" cap="none">
                <a:solidFill>
                  <a:schemeClr val="lt1"/>
                </a:solidFill>
                <a:latin typeface="Arial"/>
                <a:ea typeface="Arial"/>
                <a:cs typeface="Arial"/>
                <a:sym typeface="Arial"/>
              </a:rPr>
              <a:t>Chunk of rock floating in Space.</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0" i="0" u="none" strike="noStrike" cap="none">
                <a:solidFill>
                  <a:schemeClr val="lt1"/>
                </a:solidFill>
                <a:latin typeface="Arial"/>
                <a:ea typeface="Arial"/>
                <a:cs typeface="Arial"/>
                <a:sym typeface="Arial"/>
              </a:rPr>
              <a:t>Meteor:  </a:t>
            </a:r>
            <a:r>
              <a:rPr lang="en-US" sz="3200" b="0" i="0" u="sng" strike="noStrike" cap="none">
                <a:solidFill>
                  <a:schemeClr val="lt1"/>
                </a:solidFill>
                <a:latin typeface="Arial"/>
                <a:ea typeface="Arial"/>
                <a:cs typeface="Arial"/>
                <a:sym typeface="Arial"/>
              </a:rPr>
              <a:t>A chunk of rock that burns/glows as it enters the Earth’s atmosphere</a:t>
            </a:r>
            <a:r>
              <a:rPr lang="en-US" sz="3200" b="0" i="0" u="none" strike="noStrike" cap="none">
                <a:solidFill>
                  <a:schemeClr val="lt1"/>
                </a:solidFill>
                <a:latin typeface="Arial"/>
                <a:ea typeface="Arial"/>
                <a:cs typeface="Arial"/>
                <a:sym typeface="Arial"/>
              </a:rPr>
              <a:t>.  Also called a “Shooting Star”.</a:t>
            </a:r>
            <a:endParaRPr sz="3200" b="0" i="0" u="none" strike="noStrike" cap="none">
              <a:solidFill>
                <a:schemeClr val="lt1"/>
              </a:solidFill>
              <a:latin typeface="Arial"/>
              <a:ea typeface="Arial"/>
              <a:cs typeface="Arial"/>
              <a:sym typeface="Arial"/>
            </a:endParaRPr>
          </a:p>
          <a:p>
            <a:pPr marL="342900" marR="0" lvl="0" indent="-342900" algn="l" rtl="0">
              <a:lnSpc>
                <a:spcPct val="100000"/>
              </a:lnSpc>
              <a:spcBef>
                <a:spcPts val="640"/>
              </a:spcBef>
              <a:spcAft>
                <a:spcPts val="0"/>
              </a:spcAft>
              <a:buClr>
                <a:schemeClr val="hlink"/>
              </a:buClr>
              <a:buSzPts val="2400"/>
              <a:buFont typeface="Noto Symbol"/>
              <a:buChar char="●"/>
            </a:pPr>
            <a:r>
              <a:rPr lang="en-US"/>
              <a:t>Asteroid’s are bigger than meteors.</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0" i="0" u="none" strike="noStrike" cap="none">
                <a:solidFill>
                  <a:schemeClr val="lt1"/>
                </a:solidFill>
                <a:latin typeface="Arial"/>
                <a:ea typeface="Arial"/>
                <a:cs typeface="Arial"/>
                <a:sym typeface="Arial"/>
              </a:rPr>
              <a:t>Meteor Showers:  occur when Earth travels through a cloud of space debris.</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0" i="0" u="none" strike="noStrike" cap="none">
                <a:solidFill>
                  <a:schemeClr val="lt1"/>
                </a:solidFill>
                <a:latin typeface="Arial"/>
                <a:ea typeface="Arial"/>
                <a:cs typeface="Arial"/>
                <a:sym typeface="Arial"/>
              </a:rPr>
              <a:t>Meteorite:  Chunk of space rock that does not burn up completely, and lands on Earth.</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Shape 763"/>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Arial"/>
              <a:buNone/>
            </a:pPr>
            <a:r>
              <a:rPr lang="en-US" sz="4400" b="0" i="0" u="none" strike="noStrike" cap="none">
                <a:solidFill>
                  <a:schemeClr val="lt2"/>
                </a:solidFill>
                <a:latin typeface="Arial"/>
                <a:ea typeface="Arial"/>
                <a:cs typeface="Arial"/>
                <a:sym typeface="Arial"/>
              </a:rPr>
              <a:t>Geocentric Model</a:t>
            </a:r>
            <a:endParaRPr/>
          </a:p>
        </p:txBody>
      </p:sp>
      <p:sp>
        <p:nvSpPr>
          <p:cNvPr id="764" name="Shape 764"/>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400"/>
              <a:buFont typeface="Noto Symbol"/>
              <a:buChar char="●"/>
            </a:pPr>
            <a:r>
              <a:rPr lang="en-US" sz="3200" b="0" i="0" u="none" strike="noStrike" cap="none">
                <a:solidFill>
                  <a:schemeClr val="lt1"/>
                </a:solidFill>
                <a:latin typeface="Arial"/>
                <a:ea typeface="Arial"/>
                <a:cs typeface="Arial"/>
                <a:sym typeface="Arial"/>
              </a:rPr>
              <a:t>Ptolemy (Greek Astronomer) proposed that </a:t>
            </a:r>
            <a:r>
              <a:rPr lang="en-US" sz="3200" b="0" i="0" u="sng" strike="noStrike" cap="none">
                <a:solidFill>
                  <a:schemeClr val="lt1"/>
                </a:solidFill>
                <a:latin typeface="Arial"/>
                <a:ea typeface="Arial"/>
                <a:cs typeface="Arial"/>
                <a:sym typeface="Arial"/>
              </a:rPr>
              <a:t>Earth is the center of the solar system</a:t>
            </a:r>
            <a:r>
              <a:rPr lang="en-US" sz="3200" b="0" i="0" u="none" strike="noStrike" cap="none">
                <a:solidFill>
                  <a:schemeClr val="lt1"/>
                </a:solidFill>
                <a:latin typeface="Arial"/>
                <a:ea typeface="Arial"/>
                <a:cs typeface="Arial"/>
                <a:sym typeface="Arial"/>
              </a:rPr>
              <a:t>.</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0" i="0" u="none" strike="noStrike" cap="none">
                <a:solidFill>
                  <a:schemeClr val="lt1"/>
                </a:solidFill>
                <a:latin typeface="Arial"/>
                <a:ea typeface="Arial"/>
                <a:cs typeface="Arial"/>
                <a:sym typeface="Arial"/>
              </a:rPr>
              <a:t>Believed the</a:t>
            </a:r>
            <a:r>
              <a:rPr lang="en-US" sz="3200" b="0" i="0" u="sng" strike="noStrike" cap="none">
                <a:solidFill>
                  <a:schemeClr val="lt1"/>
                </a:solidFill>
                <a:latin typeface="Arial"/>
                <a:ea typeface="Arial"/>
                <a:cs typeface="Arial"/>
                <a:sym typeface="Arial"/>
              </a:rPr>
              <a:t> Earth stays still, and that all objects (sun, stars, moon, etc.) revolved around us.</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0" i="0" u="none" strike="noStrike" cap="none">
                <a:solidFill>
                  <a:schemeClr val="lt1"/>
                </a:solidFill>
                <a:latin typeface="Arial"/>
                <a:ea typeface="Arial"/>
                <a:cs typeface="Arial"/>
                <a:sym typeface="Arial"/>
              </a:rPr>
              <a:t>Did not explain planetary movements, nor the </a:t>
            </a:r>
            <a:r>
              <a:rPr lang="en-US" sz="3200" b="1" i="0" u="sng" strike="noStrike" cap="none">
                <a:solidFill>
                  <a:schemeClr val="lt1"/>
                </a:solidFill>
                <a:latin typeface="Arial"/>
                <a:ea typeface="Arial"/>
                <a:cs typeface="Arial"/>
                <a:sym typeface="Arial"/>
              </a:rPr>
              <a:t>CORIOLIS EFFECT</a:t>
            </a:r>
            <a:r>
              <a:rPr lang="en-US" sz="3200" b="1" i="0" u="none" strike="noStrike" cap="none">
                <a:solidFill>
                  <a:schemeClr val="lt1"/>
                </a:solidFill>
                <a:latin typeface="Arial"/>
                <a:ea typeface="Arial"/>
                <a:cs typeface="Arial"/>
                <a:sym typeface="Arial"/>
              </a:rPr>
              <a:t>.</a:t>
            </a:r>
            <a:r>
              <a:rPr lang="en-US" sz="3200" b="0" i="0" u="none" strike="noStrike" cap="none">
                <a:solidFill>
                  <a:schemeClr val="lt1"/>
                </a:solidFill>
                <a:latin typeface="Arial"/>
                <a:ea typeface="Arial"/>
                <a:cs typeface="Arial"/>
                <a:sym typeface="Arial"/>
              </a:rPr>
              <a:t>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Shape 769"/>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Arial"/>
              <a:buNone/>
            </a:pPr>
            <a:r>
              <a:rPr lang="en-US" sz="4400" b="0" i="0" u="none" strike="noStrike" cap="none">
                <a:solidFill>
                  <a:schemeClr val="lt2"/>
                </a:solidFill>
                <a:latin typeface="Arial"/>
                <a:ea typeface="Arial"/>
                <a:cs typeface="Arial"/>
                <a:sym typeface="Arial"/>
              </a:rPr>
              <a:t>Heliocentric Model</a:t>
            </a:r>
            <a:endParaRPr/>
          </a:p>
        </p:txBody>
      </p:sp>
      <p:sp>
        <p:nvSpPr>
          <p:cNvPr id="770" name="Shape 770"/>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100"/>
              <a:buFont typeface="Noto Symbol"/>
              <a:buChar char="●"/>
            </a:pPr>
            <a:r>
              <a:rPr lang="en-US" sz="2800" b="0" i="0" u="none" strike="noStrike" cap="none">
                <a:solidFill>
                  <a:schemeClr val="lt1"/>
                </a:solidFill>
                <a:latin typeface="Arial"/>
                <a:ea typeface="Arial"/>
                <a:cs typeface="Arial"/>
                <a:sym typeface="Arial"/>
              </a:rPr>
              <a:t>Copernicus proposed that the </a:t>
            </a:r>
            <a:r>
              <a:rPr lang="en-US" sz="2800" b="0" i="0" u="sng" strike="noStrike" cap="none">
                <a:solidFill>
                  <a:schemeClr val="lt1"/>
                </a:solidFill>
                <a:latin typeface="Arial"/>
                <a:ea typeface="Arial"/>
                <a:cs typeface="Arial"/>
                <a:sym typeface="Arial"/>
              </a:rPr>
              <a:t>sun was the center of the solar system.</a:t>
            </a:r>
            <a:endParaRPr/>
          </a:p>
          <a:p>
            <a:pPr marL="342900" marR="0" lvl="0" indent="-342900" algn="l" rtl="0">
              <a:lnSpc>
                <a:spcPct val="100000"/>
              </a:lnSpc>
              <a:spcBef>
                <a:spcPts val="560"/>
              </a:spcBef>
              <a:spcAft>
                <a:spcPts val="0"/>
              </a:spcAft>
              <a:buClr>
                <a:schemeClr val="hlink"/>
              </a:buClr>
              <a:buSzPts val="2100"/>
              <a:buFont typeface="Noto Symbol"/>
              <a:buChar char="●"/>
            </a:pPr>
            <a:r>
              <a:rPr lang="en-US" sz="2800" b="0" i="0" u="none" strike="noStrike" cap="none">
                <a:solidFill>
                  <a:schemeClr val="lt1"/>
                </a:solidFill>
                <a:latin typeface="Arial"/>
                <a:ea typeface="Arial"/>
                <a:cs typeface="Arial"/>
                <a:sym typeface="Arial"/>
              </a:rPr>
              <a:t>The Earth </a:t>
            </a:r>
            <a:r>
              <a:rPr lang="en-US" sz="2800" b="1" i="0" u="sng" strike="noStrike" cap="none">
                <a:solidFill>
                  <a:schemeClr val="lt1"/>
                </a:solidFill>
                <a:latin typeface="Arial"/>
                <a:ea typeface="Arial"/>
                <a:cs typeface="Arial"/>
                <a:sym typeface="Arial"/>
              </a:rPr>
              <a:t>revolves</a:t>
            </a:r>
            <a:r>
              <a:rPr lang="en-US" sz="2800" b="1" i="0" u="none" strike="noStrike" cap="none">
                <a:solidFill>
                  <a:schemeClr val="lt1"/>
                </a:solidFill>
                <a:latin typeface="Arial"/>
                <a:ea typeface="Arial"/>
                <a:cs typeface="Arial"/>
                <a:sym typeface="Arial"/>
              </a:rPr>
              <a:t> </a:t>
            </a:r>
            <a:r>
              <a:rPr lang="en-US" sz="2800" b="0" i="0" u="none" strike="noStrike" cap="none">
                <a:solidFill>
                  <a:schemeClr val="lt1"/>
                </a:solidFill>
                <a:latin typeface="Arial"/>
                <a:ea typeface="Arial"/>
                <a:cs typeface="Arial"/>
                <a:sym typeface="Arial"/>
              </a:rPr>
              <a:t>around the sun, and </a:t>
            </a:r>
            <a:r>
              <a:rPr lang="en-US" sz="2800" b="1" i="0" u="sng" strike="noStrike" cap="none">
                <a:solidFill>
                  <a:schemeClr val="lt1"/>
                </a:solidFill>
                <a:latin typeface="Arial"/>
                <a:ea typeface="Arial"/>
                <a:cs typeface="Arial"/>
                <a:sym typeface="Arial"/>
              </a:rPr>
              <a:t>rotates </a:t>
            </a:r>
            <a:r>
              <a:rPr lang="en-US" sz="2800" b="0" i="0" u="none" strike="noStrike" cap="none">
                <a:solidFill>
                  <a:schemeClr val="lt1"/>
                </a:solidFill>
                <a:latin typeface="Arial"/>
                <a:ea typeface="Arial"/>
                <a:cs typeface="Arial"/>
                <a:sym typeface="Arial"/>
              </a:rPr>
              <a:t>on its axis (explains day and night).</a:t>
            </a:r>
            <a:endParaRPr/>
          </a:p>
          <a:p>
            <a:pPr marL="342900" marR="0" lvl="0" indent="-342900" algn="l" rtl="0">
              <a:lnSpc>
                <a:spcPct val="100000"/>
              </a:lnSpc>
              <a:spcBef>
                <a:spcPts val="560"/>
              </a:spcBef>
              <a:spcAft>
                <a:spcPts val="0"/>
              </a:spcAft>
              <a:buClr>
                <a:schemeClr val="hlink"/>
              </a:buClr>
              <a:buSzPts val="2100"/>
              <a:buFont typeface="Noto Symbol"/>
              <a:buChar char="●"/>
            </a:pPr>
            <a:r>
              <a:rPr lang="en-US" sz="2800" b="0" i="0" u="none" strike="noStrike" cap="none">
                <a:solidFill>
                  <a:schemeClr val="lt1"/>
                </a:solidFill>
                <a:latin typeface="Arial"/>
                <a:ea typeface="Arial"/>
                <a:cs typeface="Arial"/>
                <a:sym typeface="Arial"/>
              </a:rPr>
              <a:t>Explains the </a:t>
            </a:r>
            <a:r>
              <a:rPr lang="en-US" sz="2800" b="0" i="0" u="sng" strike="noStrike" cap="none">
                <a:solidFill>
                  <a:schemeClr val="lt1"/>
                </a:solidFill>
                <a:latin typeface="Arial"/>
                <a:ea typeface="Arial"/>
                <a:cs typeface="Arial"/>
                <a:sym typeface="Arial"/>
              </a:rPr>
              <a:t>coriolis effect</a:t>
            </a:r>
            <a:r>
              <a:rPr lang="en-US" sz="2800" b="0" i="0" u="none" strike="noStrike" cap="none">
                <a:solidFill>
                  <a:schemeClr val="lt1"/>
                </a:solidFill>
                <a:latin typeface="Arial"/>
                <a:ea typeface="Arial"/>
                <a:cs typeface="Arial"/>
                <a:sym typeface="Arial"/>
              </a:rPr>
              <a:t>.</a:t>
            </a:r>
            <a:endParaRPr/>
          </a:p>
          <a:p>
            <a:pPr marL="342900" marR="0" lvl="0" indent="-342900" algn="l" rtl="0">
              <a:lnSpc>
                <a:spcPct val="100000"/>
              </a:lnSpc>
              <a:spcBef>
                <a:spcPts val="560"/>
              </a:spcBef>
              <a:spcAft>
                <a:spcPts val="0"/>
              </a:spcAft>
              <a:buClr>
                <a:schemeClr val="hlink"/>
              </a:buClr>
              <a:buSzPts val="2100"/>
              <a:buFont typeface="Noto Symbol"/>
              <a:buChar char="●"/>
            </a:pPr>
            <a:r>
              <a:rPr lang="en-US" sz="2800" b="0" i="0" u="sng" strike="noStrike" cap="none">
                <a:solidFill>
                  <a:schemeClr val="lt1"/>
                </a:solidFill>
                <a:latin typeface="Arial"/>
                <a:ea typeface="Arial"/>
                <a:cs typeface="Arial"/>
                <a:sym typeface="Arial"/>
              </a:rPr>
              <a:t>Explains</a:t>
            </a:r>
            <a:r>
              <a:rPr lang="en-US" sz="2800" b="0" i="0" u="none" strike="noStrike" cap="none">
                <a:solidFill>
                  <a:schemeClr val="lt1"/>
                </a:solidFill>
                <a:latin typeface="Arial"/>
                <a:ea typeface="Arial"/>
                <a:cs typeface="Arial"/>
                <a:sym typeface="Arial"/>
              </a:rPr>
              <a:t> </a:t>
            </a:r>
            <a:r>
              <a:rPr lang="en-US" sz="2800" b="1" i="0" u="sng" strike="noStrike" cap="none">
                <a:solidFill>
                  <a:schemeClr val="lt1"/>
                </a:solidFill>
                <a:latin typeface="Arial"/>
                <a:ea typeface="Arial"/>
                <a:cs typeface="Arial"/>
                <a:sym typeface="Arial"/>
              </a:rPr>
              <a:t>Retrograde Motion</a:t>
            </a:r>
            <a:r>
              <a:rPr lang="en-US" sz="2800" b="1" i="0" u="none" strike="noStrike" cap="none">
                <a:solidFill>
                  <a:schemeClr val="lt1"/>
                </a:solidFill>
                <a:latin typeface="Arial"/>
                <a:ea typeface="Arial"/>
                <a:cs typeface="Arial"/>
                <a:sym typeface="Arial"/>
              </a:rPr>
              <a:t>: Planets move from west to east, except when planet is passed by the Earth - causes the planet to appear to move backwards.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Shape 811"/>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a:spcBef>
                <a:spcPts val="0"/>
              </a:spcBef>
              <a:spcAft>
                <a:spcPts val="0"/>
              </a:spcAft>
              <a:buNone/>
            </a:pPr>
            <a:r>
              <a:rPr lang="en-US"/>
              <a:t>Video</a:t>
            </a:r>
            <a:endParaRPr/>
          </a:p>
        </p:txBody>
      </p:sp>
      <p:pic>
        <p:nvPicPr>
          <p:cNvPr id="812" name="Shape 812" descr="This video surveys observations, historical theories, use of a mechanical demonstration, and compares the apparent motion for all superior planets of the motion." title="Retrograde Motion">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Shape 817"/>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a:spcBef>
                <a:spcPts val="0"/>
              </a:spcBef>
              <a:spcAft>
                <a:spcPts val="0"/>
              </a:spcAft>
              <a:buNone/>
            </a:pPr>
            <a:r>
              <a:rPr lang="en-US"/>
              <a:t>Better Video</a:t>
            </a:r>
            <a:endParaRPr/>
          </a:p>
        </p:txBody>
      </p:sp>
      <p:sp>
        <p:nvSpPr>
          <p:cNvPr id="818" name="Shape 818"/>
          <p:cNvSpPr txBox="1">
            <a:spLocks noGrp="1"/>
          </p:cNvSpPr>
          <p:nvPr>
            <p:ph type="body" idx="1"/>
          </p:nvPr>
        </p:nvSpPr>
        <p:spPr>
          <a:xfrm>
            <a:off x="457200" y="1600200"/>
            <a:ext cx="8229600" cy="4530600"/>
          </a:xfrm>
          <a:prstGeom prst="rect">
            <a:avLst/>
          </a:prstGeom>
        </p:spPr>
        <p:txBody>
          <a:bodyPr spcFirstLastPara="1" wrap="square" lIns="91425" tIns="91425" rIns="91425" bIns="91425" anchor="t" anchorCtr="0">
            <a:noAutofit/>
          </a:bodyPr>
          <a:lstStyle/>
          <a:p>
            <a:pPr marL="342900" lvl="0" indent="-190500">
              <a:spcBef>
                <a:spcPts val="640"/>
              </a:spcBef>
              <a:spcAft>
                <a:spcPts val="0"/>
              </a:spcAft>
              <a:buNone/>
            </a:pPr>
            <a:endParaRPr/>
          </a:p>
        </p:txBody>
      </p:sp>
      <p:pic>
        <p:nvPicPr>
          <p:cNvPr id="819" name="Shape 819" descr="The science buried under the pseudoscience.&#10;&#10;&#10;Subscribe to our channel! http://goo.gl/0bsAjO&#10;&#10;Sources:&#10;Mars photography by Tunç Tezel: http://www.twanight.org/newtwan/galleries.asp?Sort=Photographer&amp;Value=Tunc%20Tezel&amp;page=1&#10;Mars visualization from Nooch 86: https://www.youtube.com/watch?v=TK9ozJYELR8&#10;Solar system orbits via Michael Van Daniker, Andrew Lund, and the Astronomy Workshop of Douglas Hamilton at U. Maryland http://janus.astro.umd.edu/SolarSystems/&#10;Ptolemaic system vsualizer via Nebraka Astronomy Applet Project: http://astro.unl.edu/naap/ssm/animations/ptolemaic.html&#10;Retrograde motion visualizer via MHeducation: http://highered.mheducation.com/olcweb/cgi/pluginpop.cgi?it=swf::800::600::/sites/dl/free/0072482621/78780/Retro_Nav.swf::Retrograde%20Motion&#10;&#10;&#10;&#10;&#10;Vox.com is a news website that helps you cut through the noise and understand what's really driving the events in the headlines. Check out http://www.vox.com to get up to speed on everything from Kurdistan to the Kim Kardashian app. &#10;&#10;Check out our full video catalog: http://goo.gl/IZONyE&#10;Follow Vox on Twitter: http://goo.gl/XFrZ5H&#10;Or on Facebook: http://goo.gl/U2g06o" title="Mercury retrograde, explained WITHOUT astrology">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Shape 830"/>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Arial"/>
              <a:buNone/>
            </a:pPr>
            <a:r>
              <a:rPr lang="en-US" sz="4400" b="0" i="0" u="none" strike="noStrike" cap="none">
                <a:solidFill>
                  <a:schemeClr val="lt2"/>
                </a:solidFill>
                <a:latin typeface="Arial"/>
                <a:ea typeface="Arial"/>
                <a:cs typeface="Arial"/>
                <a:sym typeface="Arial"/>
              </a:rPr>
              <a:t>“Retrograde Motion”</a:t>
            </a:r>
            <a:endParaRPr/>
          </a:p>
        </p:txBody>
      </p:sp>
      <p:pic>
        <p:nvPicPr>
          <p:cNvPr id="831" name="Shape 831"/>
          <p:cNvPicPr preferRelativeResize="0">
            <a:picLocks noGrp="1"/>
          </p:cNvPicPr>
          <p:nvPr>
            <p:ph type="body" idx="1"/>
          </p:nvPr>
        </p:nvPicPr>
        <p:blipFill rotWithShape="1">
          <a:blip r:embed="rId3">
            <a:alphaModFix/>
          </a:blip>
          <a:srcRect/>
          <a:stretch/>
        </p:blipFill>
        <p:spPr>
          <a:xfrm>
            <a:off x="457200" y="1981200"/>
            <a:ext cx="8305800" cy="41735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Arial"/>
              <a:buNone/>
            </a:pPr>
            <a:r>
              <a:rPr lang="en-US" sz="4400" b="0" i="0" u="none" strike="noStrike" cap="none">
                <a:solidFill>
                  <a:schemeClr val="lt2"/>
                </a:solidFill>
                <a:latin typeface="Arial"/>
                <a:ea typeface="Arial"/>
                <a:cs typeface="Arial"/>
                <a:sym typeface="Arial"/>
              </a:rPr>
              <a:t>Supporting Evidence</a:t>
            </a:r>
            <a:endParaRPr/>
          </a:p>
        </p:txBody>
      </p:sp>
      <p:sp>
        <p:nvSpPr>
          <p:cNvPr id="210" name="Shape 210"/>
          <p:cNvSpPr txBox="1">
            <a:spLocks noGrp="1"/>
          </p:cNvSpPr>
          <p:nvPr>
            <p:ph type="body" idx="1"/>
          </p:nvPr>
        </p:nvSpPr>
        <p:spPr>
          <a:xfrm>
            <a:off x="457200" y="1600200"/>
            <a:ext cx="8382000" cy="4038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100"/>
              <a:buFont typeface="Noto Symbol"/>
              <a:buChar char="●"/>
            </a:pPr>
            <a:r>
              <a:rPr lang="en-US" sz="2800" b="1" i="0" u="none" strike="noStrike" cap="none">
                <a:solidFill>
                  <a:schemeClr val="lt1"/>
                </a:solidFill>
                <a:latin typeface="Arial"/>
                <a:ea typeface="Arial"/>
                <a:cs typeface="Arial"/>
                <a:sym typeface="Arial"/>
              </a:rPr>
              <a:t>Hubble Telescope</a:t>
            </a:r>
            <a:r>
              <a:rPr lang="en-US" sz="2800" b="0" i="0" u="none" strike="noStrike" cap="none">
                <a:solidFill>
                  <a:schemeClr val="lt1"/>
                </a:solidFill>
                <a:latin typeface="Arial"/>
                <a:ea typeface="Arial"/>
                <a:cs typeface="Arial"/>
                <a:sym typeface="Arial"/>
              </a:rPr>
              <a:t>:  Discovers the “</a:t>
            </a:r>
            <a:r>
              <a:rPr lang="en-US" sz="2800" b="0" i="0" u="sng" strike="noStrike" cap="none">
                <a:solidFill>
                  <a:schemeClr val="lt1"/>
                </a:solidFill>
                <a:latin typeface="Arial"/>
                <a:ea typeface="Arial"/>
                <a:cs typeface="Arial"/>
                <a:sym typeface="Arial"/>
              </a:rPr>
              <a:t>Red Shift</a:t>
            </a:r>
            <a:r>
              <a:rPr lang="en-US" sz="2800" b="0" i="0" u="none" strike="noStrike" cap="none">
                <a:solidFill>
                  <a:schemeClr val="lt1"/>
                </a:solidFill>
                <a:latin typeface="Arial"/>
                <a:ea typeface="Arial"/>
                <a:cs typeface="Arial"/>
                <a:sym typeface="Arial"/>
              </a:rPr>
              <a:t>”:  All of the galaxies are moving away from each other.</a:t>
            </a:r>
            <a:endParaRPr/>
          </a:p>
          <a:p>
            <a:pPr marL="342900" marR="0" lvl="0" indent="-342900" algn="l" rtl="0">
              <a:lnSpc>
                <a:spcPct val="100000"/>
              </a:lnSpc>
              <a:spcBef>
                <a:spcPts val="560"/>
              </a:spcBef>
              <a:spcAft>
                <a:spcPts val="0"/>
              </a:spcAft>
              <a:buClr>
                <a:schemeClr val="hlink"/>
              </a:buClr>
              <a:buSzPts val="2100"/>
              <a:buFont typeface="Noto Symbol"/>
              <a:buChar char="●"/>
            </a:pPr>
            <a:r>
              <a:rPr lang="en-US" sz="2800" b="0" i="0" u="none" strike="noStrike" cap="none">
                <a:solidFill>
                  <a:schemeClr val="lt1"/>
                </a:solidFill>
                <a:latin typeface="Arial"/>
                <a:ea typeface="Arial"/>
                <a:cs typeface="Arial"/>
                <a:sym typeface="Arial"/>
              </a:rPr>
              <a:t>The Universe is still </a:t>
            </a:r>
            <a:r>
              <a:rPr lang="en-US" sz="2800" b="1" i="0" u="sng" strike="noStrike" cap="none">
                <a:solidFill>
                  <a:schemeClr val="lt1"/>
                </a:solidFill>
                <a:latin typeface="Arial"/>
                <a:ea typeface="Arial"/>
                <a:cs typeface="Arial"/>
                <a:sym typeface="Arial"/>
              </a:rPr>
              <a:t>EXPANDING</a:t>
            </a:r>
            <a:r>
              <a:rPr lang="en-US" sz="2800" b="0" i="0" u="none" strike="noStrike" cap="none">
                <a:solidFill>
                  <a:schemeClr val="lt1"/>
                </a:solidFill>
                <a:latin typeface="Arial"/>
                <a:ea typeface="Arial"/>
                <a:cs typeface="Arial"/>
                <a:sym typeface="Arial"/>
              </a:rPr>
              <a:t>.</a:t>
            </a:r>
            <a:endParaRPr/>
          </a:p>
          <a:p>
            <a:pPr marL="342900" marR="0" lvl="0" indent="-342900" algn="l" rtl="0">
              <a:lnSpc>
                <a:spcPct val="100000"/>
              </a:lnSpc>
              <a:spcBef>
                <a:spcPts val="560"/>
              </a:spcBef>
              <a:spcAft>
                <a:spcPts val="0"/>
              </a:spcAft>
              <a:buClr>
                <a:schemeClr val="hlink"/>
              </a:buClr>
              <a:buSzPts val="2100"/>
              <a:buFont typeface="Noto Symbol"/>
              <a:buChar char="●"/>
            </a:pPr>
            <a:r>
              <a:rPr lang="en-US" sz="2800" b="0" i="0" u="none" strike="noStrike" cap="none">
                <a:solidFill>
                  <a:schemeClr val="lt1"/>
                </a:solidFill>
                <a:latin typeface="Arial"/>
                <a:ea typeface="Arial"/>
                <a:cs typeface="Arial"/>
                <a:sym typeface="Arial"/>
              </a:rPr>
              <a:t>As stars move farther away, their light gets shifted toward the </a:t>
            </a:r>
            <a:r>
              <a:rPr lang="en-US" sz="2800" b="1" i="0" u="sng" strike="noStrike" cap="none">
                <a:solidFill>
                  <a:schemeClr val="lt1"/>
                </a:solidFill>
                <a:latin typeface="Arial"/>
                <a:ea typeface="Arial"/>
                <a:cs typeface="Arial"/>
                <a:sym typeface="Arial"/>
              </a:rPr>
              <a:t>red</a:t>
            </a:r>
            <a:r>
              <a:rPr lang="en-US" sz="2800" b="0" i="0" u="none" strike="noStrike" cap="none">
                <a:solidFill>
                  <a:schemeClr val="lt1"/>
                </a:solidFill>
                <a:latin typeface="Arial"/>
                <a:ea typeface="Arial"/>
                <a:cs typeface="Arial"/>
                <a:sym typeface="Arial"/>
              </a:rPr>
              <a:t> wavelength.</a:t>
            </a:r>
            <a:endParaRPr/>
          </a:p>
        </p:txBody>
      </p:sp>
      <p:pic>
        <p:nvPicPr>
          <p:cNvPr id="211" name="Shape 211"/>
          <p:cNvPicPr preferRelativeResize="0">
            <a:picLocks noGrp="1"/>
          </p:cNvPicPr>
          <p:nvPr>
            <p:ph type="body" idx="1"/>
          </p:nvPr>
        </p:nvPicPr>
        <p:blipFill rotWithShape="1">
          <a:blip r:embed="rId3">
            <a:alphaModFix/>
          </a:blip>
          <a:srcRect/>
          <a:stretch/>
        </p:blipFill>
        <p:spPr>
          <a:xfrm>
            <a:off x="685800" y="4419600"/>
            <a:ext cx="7315200" cy="1606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Arial"/>
              <a:buNone/>
            </a:pPr>
            <a:r>
              <a:rPr lang="en-US" sz="4400" b="0" i="0" u="none" strike="noStrike" cap="none">
                <a:solidFill>
                  <a:schemeClr val="lt2"/>
                </a:solidFill>
                <a:latin typeface="Arial"/>
                <a:ea typeface="Arial"/>
                <a:cs typeface="Arial"/>
                <a:sym typeface="Arial"/>
              </a:rPr>
              <a:t>Formation of Galaxies</a:t>
            </a:r>
            <a:endParaRPr/>
          </a:p>
        </p:txBody>
      </p:sp>
      <p:sp>
        <p:nvSpPr>
          <p:cNvPr id="217" name="Shape 217"/>
          <p:cNvSpPr txBox="1">
            <a:spLocks noGrp="1"/>
          </p:cNvSpPr>
          <p:nvPr>
            <p:ph type="body" idx="1"/>
          </p:nvPr>
        </p:nvSpPr>
        <p:spPr>
          <a:xfrm>
            <a:off x="457200" y="1600200"/>
            <a:ext cx="8382000" cy="5257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400"/>
              <a:buFont typeface="Noto Symbol"/>
              <a:buChar char="●"/>
            </a:pPr>
            <a:r>
              <a:rPr lang="en-US" sz="3200" b="1" i="0" u="none" strike="noStrike" cap="none">
                <a:solidFill>
                  <a:schemeClr val="lt1"/>
                </a:solidFill>
                <a:latin typeface="Arial"/>
                <a:ea typeface="Arial"/>
                <a:cs typeface="Arial"/>
                <a:sym typeface="Arial"/>
              </a:rPr>
              <a:t>Galaxy:  </a:t>
            </a:r>
            <a:r>
              <a:rPr lang="en-US" sz="3200" b="1" i="0" u="sng" strike="noStrike" cap="none">
                <a:solidFill>
                  <a:schemeClr val="lt1"/>
                </a:solidFill>
                <a:latin typeface="Arial"/>
                <a:ea typeface="Arial"/>
                <a:cs typeface="Arial"/>
                <a:sym typeface="Arial"/>
              </a:rPr>
              <a:t>Hundreds of billions of stars.</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1" i="0" u="none" strike="noStrike" cap="none">
                <a:solidFill>
                  <a:schemeClr val="lt1"/>
                </a:solidFill>
                <a:latin typeface="Arial"/>
                <a:ea typeface="Arial"/>
                <a:cs typeface="Arial"/>
                <a:sym typeface="Arial"/>
              </a:rPr>
              <a:t>3 Types of Galaxies:</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1" i="0" u="none" strike="noStrike" cap="none">
                <a:solidFill>
                  <a:schemeClr val="lt1"/>
                </a:solidFill>
                <a:latin typeface="Arial"/>
                <a:ea typeface="Arial"/>
                <a:cs typeface="Arial"/>
                <a:sym typeface="Arial"/>
              </a:rPr>
              <a:t>Irregular: Just like it sounds</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1" i="0" u="none" strike="noStrike" cap="none">
                <a:solidFill>
                  <a:schemeClr val="lt1"/>
                </a:solidFill>
                <a:latin typeface="Arial"/>
                <a:ea typeface="Arial"/>
                <a:cs typeface="Arial"/>
                <a:sym typeface="Arial"/>
              </a:rPr>
              <a:t>Elliptical: </a:t>
            </a:r>
            <a:r>
              <a:rPr lang="en-US" sz="3200" b="1" i="0" u="sng" strike="noStrike" cap="none">
                <a:solidFill>
                  <a:schemeClr val="lt1"/>
                </a:solidFill>
                <a:latin typeface="Arial"/>
                <a:ea typeface="Arial"/>
                <a:cs typeface="Arial"/>
                <a:sym typeface="Arial"/>
              </a:rPr>
              <a:t>Central Disk, oval-shaped</a:t>
            </a:r>
            <a:r>
              <a:rPr lang="en-US" sz="3200" b="1" i="0" u="none" strike="noStrike" cap="none">
                <a:solidFill>
                  <a:schemeClr val="lt1"/>
                </a:solidFill>
                <a:latin typeface="Arial"/>
                <a:ea typeface="Arial"/>
                <a:cs typeface="Arial"/>
                <a:sym typeface="Arial"/>
              </a:rPr>
              <a:t>.</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1" i="0" u="none" strike="noStrike" cap="none">
                <a:solidFill>
                  <a:schemeClr val="lt1"/>
                </a:solidFill>
                <a:latin typeface="Arial"/>
                <a:ea typeface="Arial"/>
                <a:cs typeface="Arial"/>
                <a:sym typeface="Arial"/>
              </a:rPr>
              <a:t>Spiral: </a:t>
            </a:r>
            <a:r>
              <a:rPr lang="en-US" sz="3200" b="1" i="0" u="sng" strike="noStrike" cap="none">
                <a:solidFill>
                  <a:schemeClr val="lt1"/>
                </a:solidFill>
                <a:latin typeface="Arial"/>
                <a:ea typeface="Arial"/>
                <a:cs typeface="Arial"/>
                <a:sym typeface="Arial"/>
              </a:rPr>
              <a:t>Central Disk with “arms”</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1" i="0" u="none" strike="noStrike" cap="none">
                <a:solidFill>
                  <a:schemeClr val="lt1"/>
                </a:solidFill>
                <a:latin typeface="Arial"/>
                <a:ea typeface="Arial"/>
                <a:cs typeface="Arial"/>
                <a:sym typeface="Arial"/>
              </a:rPr>
              <a:t>Our galaxy is the </a:t>
            </a:r>
            <a:r>
              <a:rPr lang="en-US" sz="3200" b="1" i="0" u="sng" strike="noStrike" cap="none">
                <a:solidFill>
                  <a:schemeClr val="lt1"/>
                </a:solidFill>
                <a:latin typeface="Arial"/>
                <a:ea typeface="Arial"/>
                <a:cs typeface="Arial"/>
                <a:sym typeface="Arial"/>
              </a:rPr>
              <a:t>MILKY WAY</a:t>
            </a:r>
            <a:endParaRPr/>
          </a:p>
          <a:p>
            <a:pPr marL="342900" marR="0" lvl="0" indent="-342900" algn="l" rtl="0">
              <a:lnSpc>
                <a:spcPct val="100000"/>
              </a:lnSpc>
              <a:spcBef>
                <a:spcPts val="640"/>
              </a:spcBef>
              <a:spcAft>
                <a:spcPts val="0"/>
              </a:spcAft>
              <a:buClr>
                <a:schemeClr val="hlink"/>
              </a:buClr>
              <a:buSzPts val="2400"/>
              <a:buFont typeface="Noto Symbol"/>
              <a:buChar char="●"/>
            </a:pPr>
            <a:r>
              <a:rPr lang="en-US" sz="3200" b="1" i="0" u="none" strike="noStrike" cap="none">
                <a:solidFill>
                  <a:schemeClr val="lt1"/>
                </a:solidFill>
                <a:latin typeface="Arial"/>
                <a:ea typeface="Arial"/>
                <a:cs typeface="Arial"/>
                <a:sym typeface="Arial"/>
              </a:rPr>
              <a:t>Galaxies are the result of left-over material from the </a:t>
            </a:r>
            <a:r>
              <a:rPr lang="en-US" sz="3200" b="1" i="0" u="sng" strike="noStrike" cap="none">
                <a:solidFill>
                  <a:schemeClr val="lt1"/>
                </a:solidFill>
                <a:latin typeface="Arial"/>
                <a:ea typeface="Arial"/>
                <a:cs typeface="Arial"/>
                <a:sym typeface="Arial"/>
              </a:rPr>
              <a:t>Big Bang.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Arial"/>
              <a:buNone/>
            </a:pPr>
            <a:r>
              <a:rPr lang="en-US" sz="4000" b="0" i="0" u="none" strike="noStrike" cap="none">
                <a:solidFill>
                  <a:schemeClr val="lt2"/>
                </a:solidFill>
                <a:latin typeface="Arial"/>
                <a:ea typeface="Arial"/>
                <a:cs typeface="Arial"/>
                <a:sym typeface="Arial"/>
              </a:rPr>
              <a:t>Milky Way: </a:t>
            </a:r>
            <a:r>
              <a:rPr lang="en-US" sz="4000" b="0" i="0" u="sng" strike="noStrike" cap="none">
                <a:solidFill>
                  <a:schemeClr val="lt2"/>
                </a:solidFill>
                <a:latin typeface="Arial"/>
                <a:ea typeface="Arial"/>
                <a:cs typeface="Arial"/>
                <a:sym typeface="Arial"/>
              </a:rPr>
              <a:t>Spiral Galaxy</a:t>
            </a:r>
            <a:r>
              <a:rPr lang="en-US" sz="4000" b="0" i="0" u="none" strike="noStrike" cap="none">
                <a:solidFill>
                  <a:schemeClr val="lt2"/>
                </a:solidFill>
                <a:latin typeface="Arial"/>
                <a:ea typeface="Arial"/>
                <a:cs typeface="Arial"/>
                <a:sym typeface="Arial"/>
              </a:rPr>
              <a:t> (Central disk with “arms”)</a:t>
            </a:r>
            <a:endParaRPr/>
          </a:p>
        </p:txBody>
      </p:sp>
      <p:pic>
        <p:nvPicPr>
          <p:cNvPr id="223" name="Shape 223" descr="galaxi3"/>
          <p:cNvPicPr preferRelativeResize="0">
            <a:picLocks noGrp="1"/>
          </p:cNvPicPr>
          <p:nvPr>
            <p:ph type="body" idx="1"/>
          </p:nvPr>
        </p:nvPicPr>
        <p:blipFill rotWithShape="1">
          <a:blip r:embed="rId3">
            <a:alphaModFix/>
          </a:blip>
          <a:srcRect/>
          <a:stretch/>
        </p:blipFill>
        <p:spPr>
          <a:xfrm>
            <a:off x="1371600" y="1357312"/>
            <a:ext cx="5791200" cy="56054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Arial"/>
              <a:buNone/>
            </a:pPr>
            <a:r>
              <a:rPr lang="en-US" sz="4400" b="0" i="0" u="none" strike="noStrike" cap="none">
                <a:solidFill>
                  <a:schemeClr val="lt2"/>
                </a:solidFill>
                <a:latin typeface="Arial"/>
                <a:ea typeface="Arial"/>
                <a:cs typeface="Arial"/>
                <a:sym typeface="Arial"/>
              </a:rPr>
              <a:t>Elliptical Galaxy (oval-shaped)</a:t>
            </a:r>
            <a:endParaRPr/>
          </a:p>
        </p:txBody>
      </p:sp>
      <p:pic>
        <p:nvPicPr>
          <p:cNvPr id="229" name="Shape 229" descr="galaxi6"/>
          <p:cNvPicPr preferRelativeResize="0">
            <a:picLocks noGrp="1"/>
          </p:cNvPicPr>
          <p:nvPr>
            <p:ph type="body" idx="1"/>
          </p:nvPr>
        </p:nvPicPr>
        <p:blipFill rotWithShape="1">
          <a:blip r:embed="rId3">
            <a:alphaModFix/>
          </a:blip>
          <a:srcRect/>
          <a:stretch/>
        </p:blipFill>
        <p:spPr>
          <a:xfrm>
            <a:off x="1352550" y="1641475"/>
            <a:ext cx="6438900" cy="4448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lt2"/>
              </a:buClr>
              <a:buFont typeface="Arial"/>
              <a:buNone/>
            </a:pPr>
            <a:r>
              <a:rPr lang="en-US" sz="4400" b="0" i="0" u="none" strike="noStrike" cap="none">
                <a:solidFill>
                  <a:schemeClr val="lt2"/>
                </a:solidFill>
                <a:latin typeface="Arial"/>
                <a:ea typeface="Arial"/>
                <a:cs typeface="Arial"/>
                <a:sym typeface="Arial"/>
              </a:rPr>
              <a:t>Irregular Galaxy</a:t>
            </a:r>
            <a:endParaRPr/>
          </a:p>
        </p:txBody>
      </p:sp>
      <p:pic>
        <p:nvPicPr>
          <p:cNvPr id="235" name="Shape 235" descr="galaxi7"/>
          <p:cNvPicPr preferRelativeResize="0">
            <a:picLocks noGrp="1"/>
          </p:cNvPicPr>
          <p:nvPr>
            <p:ph type="body" idx="1"/>
          </p:nvPr>
        </p:nvPicPr>
        <p:blipFill rotWithShape="1">
          <a:blip r:embed="rId3">
            <a:alphaModFix/>
          </a:blip>
          <a:srcRect/>
          <a:stretch/>
        </p:blipFill>
        <p:spPr>
          <a:xfrm>
            <a:off x="1752600" y="1641475"/>
            <a:ext cx="5486400" cy="4575175"/>
          </a:xfrm>
          <a:prstGeom prst="rect">
            <a:avLst/>
          </a:prstGeom>
          <a:noFill/>
          <a:ln>
            <a:noFill/>
          </a:ln>
        </p:spPr>
      </p:pic>
    </p:spTree>
  </p:cSld>
  <p:clrMapOvr>
    <a:masterClrMapping/>
  </p:clrMapOvr>
</p:sld>
</file>

<file path=ppt/theme/theme1.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967</Words>
  <Application>Microsoft Office PowerPoint</Application>
  <PresentationFormat>On-screen Show (4:3)</PresentationFormat>
  <Paragraphs>115</Paragraphs>
  <Slides>48</Slides>
  <Notes>48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48</vt:i4>
      </vt:variant>
    </vt:vector>
  </HeadingPairs>
  <TitlesOfParts>
    <vt:vector size="52" baseType="lpstr">
      <vt:lpstr>Arial</vt:lpstr>
      <vt:lpstr>Noto Symbol</vt:lpstr>
      <vt:lpstr>1_Orbit</vt:lpstr>
      <vt:lpstr>Orbit</vt:lpstr>
      <vt:lpstr>The Expanding Universe</vt:lpstr>
      <vt:lpstr>Cosmos Episode 1 </vt:lpstr>
      <vt:lpstr>ASTRONOMY &amp; COSMOLOGY</vt:lpstr>
      <vt:lpstr>How did the Universe form?</vt:lpstr>
      <vt:lpstr>Supporting Evidence</vt:lpstr>
      <vt:lpstr>Formation of Galaxies</vt:lpstr>
      <vt:lpstr>Milky Way: Spiral Galaxy (Central disk with “arms”)</vt:lpstr>
      <vt:lpstr>Elliptical Galaxy (oval-shaped)</vt:lpstr>
      <vt:lpstr>Irregular Galaxy</vt:lpstr>
      <vt:lpstr>Birth of Stars</vt:lpstr>
      <vt:lpstr>Properties of Stars</vt:lpstr>
      <vt:lpstr>Properties of Stars</vt:lpstr>
      <vt:lpstr>6 “groups” of stars</vt:lpstr>
      <vt:lpstr>p. 15, ESRT</vt:lpstr>
      <vt:lpstr>PowerPoint Presentation</vt:lpstr>
      <vt:lpstr>Video (size of stars)</vt:lpstr>
      <vt:lpstr>Star Song</vt:lpstr>
      <vt:lpstr>PowerPoint Presentation</vt:lpstr>
      <vt:lpstr>p. 15, ESRT</vt:lpstr>
      <vt:lpstr>How are stars formed?</vt:lpstr>
      <vt:lpstr>How are stars formed?</vt:lpstr>
      <vt:lpstr>Twinkle Twinkle...</vt:lpstr>
      <vt:lpstr>Video</vt:lpstr>
      <vt:lpstr>Star Video</vt:lpstr>
      <vt:lpstr>PowerPoint Presentation</vt:lpstr>
      <vt:lpstr>Super Moon</vt:lpstr>
      <vt:lpstr>PowerPoint Presentation</vt:lpstr>
      <vt:lpstr>Birth of Stars</vt:lpstr>
      <vt:lpstr>How far away distant galaxies are.</vt:lpstr>
      <vt:lpstr>Light Video (Year of Light)</vt:lpstr>
      <vt:lpstr>Cosmos: Hiding in the Light (5)</vt:lpstr>
      <vt:lpstr>P. 14 ESRT / Turn and Talk</vt:lpstr>
      <vt:lpstr>Planet Formation Video</vt:lpstr>
      <vt:lpstr>OUR SOLAR SYSTEM</vt:lpstr>
      <vt:lpstr>Two types of planets</vt:lpstr>
      <vt:lpstr>Mars</vt:lpstr>
      <vt:lpstr>Venus</vt:lpstr>
      <vt:lpstr>Jovian Planets:  Very Large, gaseous, low density.</vt:lpstr>
      <vt:lpstr>ESRT p. 15</vt:lpstr>
      <vt:lpstr>PLUTO</vt:lpstr>
      <vt:lpstr>Saturn</vt:lpstr>
      <vt:lpstr>Comets</vt:lpstr>
      <vt:lpstr>Meteors</vt:lpstr>
      <vt:lpstr>Geocentric Model</vt:lpstr>
      <vt:lpstr>Heliocentric Model</vt:lpstr>
      <vt:lpstr>Video</vt:lpstr>
      <vt:lpstr>Better Video</vt:lpstr>
      <vt:lpstr>“Retrograde Motion”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Expanding Universe</dc:title>
  <dc:creator>Owner</dc:creator>
  <cp:lastModifiedBy>Tim Ferro</cp:lastModifiedBy>
  <cp:revision>1</cp:revision>
  <dcterms:modified xsi:type="dcterms:W3CDTF">2018-05-18T00:17:11Z</dcterms:modified>
</cp:coreProperties>
</file>