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2"/>
  </p:notes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7" r:id="rId26"/>
    <p:sldId id="288" r:id="rId27"/>
    <p:sldId id="289" r:id="rId28"/>
    <p:sldId id="295" r:id="rId29"/>
    <p:sldId id="296" r:id="rId30"/>
    <p:sldId id="297" r:id="rId3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Shape 5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Shape 6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Shape 7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Shape 7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Shape 7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Shape 7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Shape 8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Shape 8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Shape 8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Shape 8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Shape 9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Shape 9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►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194175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Arial"/>
              <a:buChar char="►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 rot="5400000">
            <a:off x="4839494" y="2096294"/>
            <a:ext cx="5870575" cy="213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 rot="5400000">
            <a:off x="492919" y="37306"/>
            <a:ext cx="5870575" cy="625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 rot="5400000">
            <a:off x="2322512" y="-420687"/>
            <a:ext cx="4498975" cy="85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Arial"/>
              <a:buChar char="►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Arial"/>
              <a:buChar char="►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52546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998" y="1422400"/>
            <a:ext cx="9143176" cy="5435600"/>
            <a:chOff x="3998" y="1422400"/>
            <a:chExt cx="9143176" cy="5435600"/>
          </a:xfrm>
        </p:grpSpPr>
        <p:grpSp>
          <p:nvGrpSpPr>
            <p:cNvPr id="7" name="Shape 7"/>
            <p:cNvGrpSpPr/>
            <p:nvPr/>
          </p:nvGrpSpPr>
          <p:grpSpPr>
            <a:xfrm>
              <a:off x="31750" y="1422400"/>
              <a:ext cx="9115425" cy="5435600"/>
              <a:chOff x="31750" y="1422400"/>
              <a:chExt cx="9115425" cy="5435600"/>
            </a:xfrm>
          </p:grpSpPr>
          <p:sp>
            <p:nvSpPr>
              <p:cNvPr id="8" name="Shape 8"/>
              <p:cNvSpPr/>
              <p:nvPr/>
            </p:nvSpPr>
            <p:spPr>
              <a:xfrm>
                <a:off x="2220912" y="1771650"/>
                <a:ext cx="4468812" cy="3349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497" y="4834"/>
                    </a:moveTo>
                    <a:lnTo>
                      <a:pt x="26770" y="24909"/>
                    </a:lnTo>
                    <a:lnTo>
                      <a:pt x="2813" y="26786"/>
                    </a:lnTo>
                    <a:lnTo>
                      <a:pt x="0" y="35658"/>
                    </a:lnTo>
                    <a:lnTo>
                      <a:pt x="15857" y="58350"/>
                    </a:lnTo>
                    <a:lnTo>
                      <a:pt x="26046" y="51298"/>
                    </a:lnTo>
                    <a:lnTo>
                      <a:pt x="42287" y="61706"/>
                    </a:lnTo>
                    <a:lnTo>
                      <a:pt x="47573" y="76151"/>
                    </a:lnTo>
                    <a:lnTo>
                      <a:pt x="46166" y="82464"/>
                    </a:lnTo>
                    <a:lnTo>
                      <a:pt x="47914" y="94350"/>
                    </a:lnTo>
                    <a:lnTo>
                      <a:pt x="48980" y="113687"/>
                    </a:lnTo>
                    <a:lnTo>
                      <a:pt x="62365" y="120000"/>
                    </a:lnTo>
                    <a:lnTo>
                      <a:pt x="71872" y="115165"/>
                    </a:lnTo>
                    <a:lnTo>
                      <a:pt x="68333" y="101061"/>
                    </a:lnTo>
                    <a:lnTo>
                      <a:pt x="84873" y="88436"/>
                    </a:lnTo>
                    <a:lnTo>
                      <a:pt x="97236" y="87696"/>
                    </a:lnTo>
                    <a:lnTo>
                      <a:pt x="104269" y="77289"/>
                    </a:lnTo>
                    <a:lnTo>
                      <a:pt x="100646" y="56928"/>
                    </a:lnTo>
                    <a:lnTo>
                      <a:pt x="111090" y="50786"/>
                    </a:lnTo>
                    <a:lnTo>
                      <a:pt x="120000" y="25819"/>
                    </a:lnTo>
                    <a:lnTo>
                      <a:pt x="107339" y="0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1066800" y="1771650"/>
                <a:ext cx="6296025" cy="37560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3055" y="3296"/>
                    </a:moveTo>
                    <a:lnTo>
                      <a:pt x="34735" y="13288"/>
                    </a:lnTo>
                    <a:lnTo>
                      <a:pt x="28260" y="10955"/>
                    </a:lnTo>
                    <a:lnTo>
                      <a:pt x="16006" y="15925"/>
                    </a:lnTo>
                    <a:lnTo>
                      <a:pt x="5264" y="16584"/>
                    </a:lnTo>
                    <a:lnTo>
                      <a:pt x="0" y="31851"/>
                    </a:lnTo>
                    <a:lnTo>
                      <a:pt x="2753" y="36821"/>
                    </a:lnTo>
                    <a:lnTo>
                      <a:pt x="6989" y="33169"/>
                    </a:lnTo>
                    <a:lnTo>
                      <a:pt x="13010" y="34843"/>
                    </a:lnTo>
                    <a:lnTo>
                      <a:pt x="15249" y="43110"/>
                    </a:lnTo>
                    <a:lnTo>
                      <a:pt x="10499" y="51732"/>
                    </a:lnTo>
                    <a:lnTo>
                      <a:pt x="16006" y="58021"/>
                    </a:lnTo>
                    <a:lnTo>
                      <a:pt x="21996" y="56043"/>
                    </a:lnTo>
                    <a:lnTo>
                      <a:pt x="27261" y="61673"/>
                    </a:lnTo>
                    <a:lnTo>
                      <a:pt x="38003" y="62333"/>
                    </a:lnTo>
                    <a:lnTo>
                      <a:pt x="48744" y="72273"/>
                    </a:lnTo>
                    <a:lnTo>
                      <a:pt x="51255" y="84852"/>
                    </a:lnTo>
                    <a:lnTo>
                      <a:pt x="48986" y="107421"/>
                    </a:lnTo>
                    <a:lnTo>
                      <a:pt x="51255" y="115029"/>
                    </a:lnTo>
                    <a:lnTo>
                      <a:pt x="64508" y="113710"/>
                    </a:lnTo>
                    <a:lnTo>
                      <a:pt x="69258" y="120000"/>
                    </a:lnTo>
                    <a:lnTo>
                      <a:pt x="78487" y="103770"/>
                    </a:lnTo>
                    <a:lnTo>
                      <a:pt x="76762" y="92155"/>
                    </a:lnTo>
                    <a:lnTo>
                      <a:pt x="85264" y="84852"/>
                    </a:lnTo>
                    <a:lnTo>
                      <a:pt x="91255" y="87185"/>
                    </a:lnTo>
                    <a:lnTo>
                      <a:pt x="99243" y="81910"/>
                    </a:lnTo>
                    <a:lnTo>
                      <a:pt x="103025" y="59543"/>
                    </a:lnTo>
                    <a:lnTo>
                      <a:pt x="110226" y="46762"/>
                    </a:lnTo>
                    <a:lnTo>
                      <a:pt x="120000" y="45443"/>
                    </a:lnTo>
                    <a:lnTo>
                      <a:pt x="118245" y="37176"/>
                    </a:lnTo>
                    <a:lnTo>
                      <a:pt x="111013" y="28554"/>
                    </a:lnTo>
                    <a:lnTo>
                      <a:pt x="115491" y="10650"/>
                    </a:lnTo>
                    <a:lnTo>
                      <a:pt x="108623" y="0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31750" y="1697037"/>
                <a:ext cx="9099550" cy="49323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95" y="0"/>
                    </a:moveTo>
                    <a:lnTo>
                      <a:pt x="2784" y="12668"/>
                    </a:lnTo>
                    <a:lnTo>
                      <a:pt x="0" y="25722"/>
                    </a:lnTo>
                    <a:lnTo>
                      <a:pt x="1737" y="47158"/>
                    </a:lnTo>
                    <a:lnTo>
                      <a:pt x="8646" y="58513"/>
                    </a:lnTo>
                    <a:lnTo>
                      <a:pt x="18443" y="65658"/>
                    </a:lnTo>
                    <a:lnTo>
                      <a:pt x="30146" y="63765"/>
                    </a:lnTo>
                    <a:lnTo>
                      <a:pt x="36741" y="74927"/>
                    </a:lnTo>
                    <a:lnTo>
                      <a:pt x="34605" y="82111"/>
                    </a:lnTo>
                    <a:lnTo>
                      <a:pt x="23782" y="82729"/>
                    </a:lnTo>
                    <a:lnTo>
                      <a:pt x="19071" y="78056"/>
                    </a:lnTo>
                    <a:lnTo>
                      <a:pt x="15471" y="82729"/>
                    </a:lnTo>
                    <a:lnTo>
                      <a:pt x="19972" y="97483"/>
                    </a:lnTo>
                    <a:lnTo>
                      <a:pt x="20369" y="112198"/>
                    </a:lnTo>
                    <a:lnTo>
                      <a:pt x="31632" y="120000"/>
                    </a:lnTo>
                    <a:lnTo>
                      <a:pt x="34417" y="112854"/>
                    </a:lnTo>
                    <a:lnTo>
                      <a:pt x="43482" y="108027"/>
                    </a:lnTo>
                    <a:lnTo>
                      <a:pt x="54640" y="114399"/>
                    </a:lnTo>
                    <a:lnTo>
                      <a:pt x="67452" y="108606"/>
                    </a:lnTo>
                    <a:lnTo>
                      <a:pt x="72079" y="112854"/>
                    </a:lnTo>
                    <a:lnTo>
                      <a:pt x="80830" y="102272"/>
                    </a:lnTo>
                    <a:lnTo>
                      <a:pt x="86357" y="89256"/>
                    </a:lnTo>
                    <a:lnTo>
                      <a:pt x="91465" y="89526"/>
                    </a:lnTo>
                    <a:lnTo>
                      <a:pt x="95338" y="94431"/>
                    </a:lnTo>
                    <a:lnTo>
                      <a:pt x="104989" y="82729"/>
                    </a:lnTo>
                    <a:lnTo>
                      <a:pt x="113133" y="84390"/>
                    </a:lnTo>
                    <a:lnTo>
                      <a:pt x="119999" y="79909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384175" y="1817687"/>
                <a:ext cx="8750300" cy="4381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24" y="0"/>
                    </a:moveTo>
                    <a:lnTo>
                      <a:pt x="0" y="14608"/>
                    </a:lnTo>
                    <a:lnTo>
                      <a:pt x="1785" y="35695"/>
                    </a:lnTo>
                    <a:lnTo>
                      <a:pt x="5290" y="37956"/>
                    </a:lnTo>
                    <a:lnTo>
                      <a:pt x="10297" y="47260"/>
                    </a:lnTo>
                    <a:lnTo>
                      <a:pt x="12126" y="62652"/>
                    </a:lnTo>
                    <a:lnTo>
                      <a:pt x="18265" y="65173"/>
                    </a:lnTo>
                    <a:lnTo>
                      <a:pt x="27387" y="58652"/>
                    </a:lnTo>
                    <a:lnTo>
                      <a:pt x="28454" y="64913"/>
                    </a:lnTo>
                    <a:lnTo>
                      <a:pt x="35290" y="65782"/>
                    </a:lnTo>
                    <a:lnTo>
                      <a:pt x="40537" y="81086"/>
                    </a:lnTo>
                    <a:lnTo>
                      <a:pt x="36313" y="94173"/>
                    </a:lnTo>
                    <a:lnTo>
                      <a:pt x="28476" y="96391"/>
                    </a:lnTo>
                    <a:lnTo>
                      <a:pt x="21596" y="94434"/>
                    </a:lnTo>
                    <a:lnTo>
                      <a:pt x="19658" y="97565"/>
                    </a:lnTo>
                    <a:lnTo>
                      <a:pt x="21944" y="105000"/>
                    </a:lnTo>
                    <a:lnTo>
                      <a:pt x="21596" y="110347"/>
                    </a:lnTo>
                    <a:lnTo>
                      <a:pt x="24753" y="120000"/>
                    </a:lnTo>
                    <a:lnTo>
                      <a:pt x="36161" y="114043"/>
                    </a:lnTo>
                    <a:lnTo>
                      <a:pt x="37554" y="108347"/>
                    </a:lnTo>
                    <a:lnTo>
                      <a:pt x="41255" y="110913"/>
                    </a:lnTo>
                    <a:lnTo>
                      <a:pt x="50899" y="106434"/>
                    </a:lnTo>
                    <a:lnTo>
                      <a:pt x="53185" y="118000"/>
                    </a:lnTo>
                    <a:lnTo>
                      <a:pt x="62481" y="110478"/>
                    </a:lnTo>
                    <a:lnTo>
                      <a:pt x="71059" y="112652"/>
                    </a:lnTo>
                    <a:lnTo>
                      <a:pt x="76676" y="105521"/>
                    </a:lnTo>
                    <a:lnTo>
                      <a:pt x="78243" y="90478"/>
                    </a:lnTo>
                    <a:lnTo>
                      <a:pt x="87365" y="90739"/>
                    </a:lnTo>
                    <a:lnTo>
                      <a:pt x="88606" y="83652"/>
                    </a:lnTo>
                    <a:lnTo>
                      <a:pt x="92285" y="83956"/>
                    </a:lnTo>
                    <a:lnTo>
                      <a:pt x="97206" y="91043"/>
                    </a:lnTo>
                    <a:lnTo>
                      <a:pt x="105283" y="78869"/>
                    </a:lnTo>
                    <a:lnTo>
                      <a:pt x="113751" y="77608"/>
                    </a:lnTo>
                    <a:lnTo>
                      <a:pt x="116843" y="68304"/>
                    </a:lnTo>
                    <a:lnTo>
                      <a:pt x="120000" y="68913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7683500" y="1562100"/>
                <a:ext cx="1254125" cy="18875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113" y="0"/>
                    </a:moveTo>
                    <a:lnTo>
                      <a:pt x="31898" y="23515"/>
                    </a:lnTo>
                    <a:lnTo>
                      <a:pt x="24151" y="64894"/>
                    </a:lnTo>
                    <a:lnTo>
                      <a:pt x="68962" y="77813"/>
                    </a:lnTo>
                    <a:lnTo>
                      <a:pt x="91898" y="105567"/>
                    </a:lnTo>
                    <a:lnTo>
                      <a:pt x="120000" y="120000"/>
                    </a:lnTo>
                    <a:lnTo>
                      <a:pt x="82025" y="112127"/>
                    </a:lnTo>
                    <a:lnTo>
                      <a:pt x="55139" y="89116"/>
                    </a:lnTo>
                    <a:lnTo>
                      <a:pt x="21113" y="85988"/>
                    </a:lnTo>
                    <a:lnTo>
                      <a:pt x="0" y="50361"/>
                    </a:lnTo>
                    <a:lnTo>
                      <a:pt x="7291" y="21093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8212137" y="1422400"/>
                <a:ext cx="919162" cy="1773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26528" y="35237"/>
                    </a:lnTo>
                    <a:lnTo>
                      <a:pt x="1865" y="70796"/>
                    </a:lnTo>
                    <a:lnTo>
                      <a:pt x="8290" y="81969"/>
                    </a:lnTo>
                    <a:lnTo>
                      <a:pt x="48497" y="79391"/>
                    </a:lnTo>
                    <a:lnTo>
                      <a:pt x="71295" y="113339"/>
                    </a:lnTo>
                    <a:lnTo>
                      <a:pt x="120000" y="120000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224462" y="1536700"/>
                <a:ext cx="3922712" cy="3803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293" y="0"/>
                    </a:moveTo>
                    <a:lnTo>
                      <a:pt x="57256" y="11268"/>
                    </a:lnTo>
                    <a:lnTo>
                      <a:pt x="67648" y="16978"/>
                    </a:lnTo>
                    <a:lnTo>
                      <a:pt x="68182" y="27445"/>
                    </a:lnTo>
                    <a:lnTo>
                      <a:pt x="65171" y="36661"/>
                    </a:lnTo>
                    <a:lnTo>
                      <a:pt x="69639" y="46327"/>
                    </a:lnTo>
                    <a:lnTo>
                      <a:pt x="70659" y="55542"/>
                    </a:lnTo>
                    <a:lnTo>
                      <a:pt x="63666" y="57195"/>
                    </a:lnTo>
                    <a:lnTo>
                      <a:pt x="44969" y="69315"/>
                    </a:lnTo>
                    <a:lnTo>
                      <a:pt x="47349" y="72921"/>
                    </a:lnTo>
                    <a:lnTo>
                      <a:pt x="46426" y="81335"/>
                    </a:lnTo>
                    <a:lnTo>
                      <a:pt x="37976" y="91001"/>
                    </a:lnTo>
                    <a:lnTo>
                      <a:pt x="26175" y="99065"/>
                    </a:lnTo>
                    <a:lnTo>
                      <a:pt x="7381" y="101469"/>
                    </a:lnTo>
                    <a:lnTo>
                      <a:pt x="922" y="112737"/>
                    </a:lnTo>
                    <a:lnTo>
                      <a:pt x="0" y="120000"/>
                    </a:lnTo>
                    <a:lnTo>
                      <a:pt x="10343" y="109131"/>
                    </a:lnTo>
                    <a:lnTo>
                      <a:pt x="30546" y="104674"/>
                    </a:lnTo>
                    <a:lnTo>
                      <a:pt x="43415" y="95459"/>
                    </a:lnTo>
                    <a:lnTo>
                      <a:pt x="59732" y="99465"/>
                    </a:lnTo>
                    <a:lnTo>
                      <a:pt x="81003" y="95459"/>
                    </a:lnTo>
                    <a:lnTo>
                      <a:pt x="96301" y="87395"/>
                    </a:lnTo>
                    <a:lnTo>
                      <a:pt x="97806" y="80133"/>
                    </a:lnTo>
                    <a:lnTo>
                      <a:pt x="108636" y="74924"/>
                    </a:lnTo>
                    <a:lnTo>
                      <a:pt x="114560" y="77729"/>
                    </a:lnTo>
                    <a:lnTo>
                      <a:pt x="120000" y="74073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756025" y="1693862"/>
                <a:ext cx="2220912" cy="21415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180" y="13787"/>
                    </a:moveTo>
                    <a:lnTo>
                      <a:pt x="36111" y="13787"/>
                    </a:lnTo>
                    <a:lnTo>
                      <a:pt x="17583" y="45100"/>
                    </a:lnTo>
                    <a:lnTo>
                      <a:pt x="0" y="59866"/>
                    </a:lnTo>
                    <a:lnTo>
                      <a:pt x="41772" y="69651"/>
                    </a:lnTo>
                    <a:lnTo>
                      <a:pt x="36454" y="89755"/>
                    </a:lnTo>
                    <a:lnTo>
                      <a:pt x="52923" y="96604"/>
                    </a:lnTo>
                    <a:lnTo>
                      <a:pt x="42716" y="120000"/>
                    </a:lnTo>
                    <a:lnTo>
                      <a:pt x="82430" y="92068"/>
                    </a:lnTo>
                    <a:lnTo>
                      <a:pt x="79428" y="69028"/>
                    </a:lnTo>
                    <a:lnTo>
                      <a:pt x="101300" y="66627"/>
                    </a:lnTo>
                    <a:lnTo>
                      <a:pt x="119999" y="53461"/>
                    </a:lnTo>
                    <a:lnTo>
                      <a:pt x="112794" y="37005"/>
                    </a:lnTo>
                    <a:lnTo>
                      <a:pt x="115025" y="17435"/>
                    </a:lnTo>
                    <a:lnTo>
                      <a:pt x="100443" y="14588"/>
                    </a:lnTo>
                    <a:lnTo>
                      <a:pt x="79599" y="0"/>
                    </a:lnTo>
                    <a:lnTo>
                      <a:pt x="53180" y="13787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6786562" y="3224212"/>
                <a:ext cx="1993900" cy="12858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8694" y="27111"/>
                    </a:moveTo>
                    <a:lnTo>
                      <a:pt x="72611" y="4888"/>
                    </a:lnTo>
                    <a:lnTo>
                      <a:pt x="84458" y="0"/>
                    </a:lnTo>
                    <a:lnTo>
                      <a:pt x="93917" y="11555"/>
                    </a:lnTo>
                    <a:lnTo>
                      <a:pt x="103375" y="36740"/>
                    </a:lnTo>
                    <a:lnTo>
                      <a:pt x="120000" y="33925"/>
                    </a:lnTo>
                    <a:lnTo>
                      <a:pt x="119235" y="53185"/>
                    </a:lnTo>
                    <a:lnTo>
                      <a:pt x="97070" y="63851"/>
                    </a:lnTo>
                    <a:lnTo>
                      <a:pt x="83980" y="61777"/>
                    </a:lnTo>
                    <a:lnTo>
                      <a:pt x="68694" y="71259"/>
                    </a:lnTo>
                    <a:lnTo>
                      <a:pt x="56464" y="93777"/>
                    </a:lnTo>
                    <a:lnTo>
                      <a:pt x="40414" y="79555"/>
                    </a:lnTo>
                    <a:lnTo>
                      <a:pt x="24458" y="120000"/>
                    </a:lnTo>
                    <a:lnTo>
                      <a:pt x="6305" y="113185"/>
                    </a:lnTo>
                    <a:lnTo>
                      <a:pt x="0" y="89037"/>
                    </a:lnTo>
                    <a:lnTo>
                      <a:pt x="15000" y="71555"/>
                    </a:lnTo>
                    <a:lnTo>
                      <a:pt x="23694" y="41629"/>
                    </a:lnTo>
                    <a:lnTo>
                      <a:pt x="41847" y="22222"/>
                    </a:lnTo>
                    <a:lnTo>
                      <a:pt x="68694" y="28000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4625975" y="5518150"/>
                <a:ext cx="4521200" cy="12509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578" y="2436"/>
                    </a:moveTo>
                    <a:lnTo>
                      <a:pt x="105042" y="0"/>
                    </a:lnTo>
                    <a:lnTo>
                      <a:pt x="95983" y="12335"/>
                    </a:lnTo>
                    <a:lnTo>
                      <a:pt x="81573" y="6700"/>
                    </a:lnTo>
                    <a:lnTo>
                      <a:pt x="73272" y="53908"/>
                    </a:lnTo>
                    <a:lnTo>
                      <a:pt x="67415" y="32284"/>
                    </a:lnTo>
                    <a:lnTo>
                      <a:pt x="56966" y="46903"/>
                    </a:lnTo>
                    <a:lnTo>
                      <a:pt x="60884" y="78426"/>
                    </a:lnTo>
                    <a:lnTo>
                      <a:pt x="45168" y="62741"/>
                    </a:lnTo>
                    <a:lnTo>
                      <a:pt x="37415" y="82233"/>
                    </a:lnTo>
                    <a:lnTo>
                      <a:pt x="0" y="100507"/>
                    </a:lnTo>
                    <a:lnTo>
                      <a:pt x="12134" y="120000"/>
                    </a:lnTo>
                    <a:lnTo>
                      <a:pt x="43820" y="102944"/>
                    </a:lnTo>
                    <a:lnTo>
                      <a:pt x="53595" y="113908"/>
                    </a:lnTo>
                    <a:lnTo>
                      <a:pt x="88314" y="105228"/>
                    </a:lnTo>
                    <a:lnTo>
                      <a:pt x="97752" y="113908"/>
                    </a:lnTo>
                    <a:lnTo>
                      <a:pt x="103483" y="90761"/>
                    </a:lnTo>
                    <a:lnTo>
                      <a:pt x="114269" y="109035"/>
                    </a:lnTo>
                    <a:lnTo>
                      <a:pt x="114438" y="51624"/>
                    </a:lnTo>
                    <a:lnTo>
                      <a:pt x="120000" y="39289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8640762" y="1463675"/>
                <a:ext cx="506412" cy="1355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39874" y="43981"/>
                    </a:lnTo>
                    <a:lnTo>
                      <a:pt x="39874" y="89086"/>
                    </a:lnTo>
                    <a:lnTo>
                      <a:pt x="100815" y="120000"/>
                    </a:lnTo>
                    <a:lnTo>
                      <a:pt x="104576" y="81077"/>
                    </a:lnTo>
                    <a:lnTo>
                      <a:pt x="89529" y="56206"/>
                    </a:lnTo>
                    <a:lnTo>
                      <a:pt x="120000" y="33723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7864475" y="5664200"/>
                <a:ext cx="1025525" cy="622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3622" y="0"/>
                    </a:moveTo>
                    <a:lnTo>
                      <a:pt x="59442" y="18673"/>
                    </a:lnTo>
                    <a:lnTo>
                      <a:pt x="44210" y="33367"/>
                    </a:lnTo>
                    <a:lnTo>
                      <a:pt x="26749" y="66122"/>
                    </a:lnTo>
                    <a:lnTo>
                      <a:pt x="0" y="119999"/>
                    </a:lnTo>
                    <a:lnTo>
                      <a:pt x="66873" y="80510"/>
                    </a:lnTo>
                    <a:lnTo>
                      <a:pt x="80247" y="55714"/>
                    </a:lnTo>
                    <a:lnTo>
                      <a:pt x="120000" y="43469"/>
                    </a:lnTo>
                    <a:lnTo>
                      <a:pt x="93622" y="0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79375" y="3810000"/>
                <a:ext cx="4343400" cy="304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4210" y="21000"/>
                    </a:lnTo>
                    <a:lnTo>
                      <a:pt x="16842" y="24000"/>
                    </a:lnTo>
                    <a:lnTo>
                      <a:pt x="25263" y="45000"/>
                    </a:lnTo>
                    <a:lnTo>
                      <a:pt x="23157" y="60000"/>
                    </a:lnTo>
                    <a:lnTo>
                      <a:pt x="29473" y="69000"/>
                    </a:lnTo>
                    <a:lnTo>
                      <a:pt x="25263" y="87000"/>
                    </a:lnTo>
                    <a:lnTo>
                      <a:pt x="27368" y="102000"/>
                    </a:lnTo>
                    <a:lnTo>
                      <a:pt x="65263" y="117000"/>
                    </a:lnTo>
                    <a:lnTo>
                      <a:pt x="73684" y="108000"/>
                    </a:lnTo>
                    <a:lnTo>
                      <a:pt x="96842" y="108000"/>
                    </a:lnTo>
                    <a:lnTo>
                      <a:pt x="101052" y="102000"/>
                    </a:lnTo>
                    <a:lnTo>
                      <a:pt x="120000" y="117000"/>
                    </a:lnTo>
                    <a:lnTo>
                      <a:pt x="115789" y="120000"/>
                    </a:lnTo>
                    <a:lnTo>
                      <a:pt x="101052" y="114000"/>
                    </a:lnTo>
                    <a:lnTo>
                      <a:pt x="94736" y="117000"/>
                    </a:lnTo>
                    <a:lnTo>
                      <a:pt x="71578" y="120000"/>
                    </a:lnTo>
                    <a:lnTo>
                      <a:pt x="63157" y="120000"/>
                    </a:lnTo>
                    <a:lnTo>
                      <a:pt x="21052" y="114000"/>
                    </a:lnTo>
                    <a:lnTo>
                      <a:pt x="8421" y="117000"/>
                    </a:lnTo>
                    <a:lnTo>
                      <a:pt x="4210" y="105000"/>
                    </a:lnTo>
                    <a:lnTo>
                      <a:pt x="12631" y="90000"/>
                    </a:lnTo>
                    <a:lnTo>
                      <a:pt x="14736" y="69000"/>
                    </a:lnTo>
                    <a:lnTo>
                      <a:pt x="6315" y="54000"/>
                    </a:lnTo>
                    <a:lnTo>
                      <a:pt x="10526" y="39000"/>
                    </a:lnTo>
                    <a:lnTo>
                      <a:pt x="2105" y="330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21" name="Shape 21"/>
            <p:cNvGrpSpPr/>
            <p:nvPr/>
          </p:nvGrpSpPr>
          <p:grpSpPr>
            <a:xfrm>
              <a:off x="3998" y="3639846"/>
              <a:ext cx="2193434" cy="2694862"/>
              <a:chOff x="3998" y="3639846"/>
              <a:chExt cx="2193434" cy="2694862"/>
            </a:xfrm>
          </p:grpSpPr>
          <p:sp>
            <p:nvSpPr>
              <p:cNvPr id="22" name="Shape 22"/>
              <p:cNvSpPr txBox="1"/>
              <p:nvPr/>
            </p:nvSpPr>
            <p:spPr>
              <a:xfrm rot="6780000">
                <a:off x="100806" y="61618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Shape 23"/>
              <p:cNvSpPr txBox="1"/>
              <p:nvPr/>
            </p:nvSpPr>
            <p:spPr>
              <a:xfrm rot="6780000">
                <a:off x="53181" y="6158706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Shape 24"/>
              <p:cNvSpPr txBox="1"/>
              <p:nvPr/>
            </p:nvSpPr>
            <p:spPr>
              <a:xfrm rot="6780000">
                <a:off x="11906" y="61491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Shape 25"/>
              <p:cNvSpPr txBox="1"/>
              <p:nvPr/>
            </p:nvSpPr>
            <p:spPr>
              <a:xfrm rot="5940000">
                <a:off x="332581" y="61650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Shape 26"/>
              <p:cNvSpPr txBox="1"/>
              <p:nvPr/>
            </p:nvSpPr>
            <p:spPr>
              <a:xfrm rot="5940000">
                <a:off x="291306" y="617140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Shape 27"/>
              <p:cNvSpPr txBox="1"/>
              <p:nvPr/>
            </p:nvSpPr>
            <p:spPr>
              <a:xfrm rot="6240000">
                <a:off x="243681" y="617140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Shape 28"/>
              <p:cNvSpPr txBox="1"/>
              <p:nvPr/>
            </p:nvSpPr>
            <p:spPr>
              <a:xfrm rot="6180000">
                <a:off x="196056" y="6168231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Shape 29"/>
              <p:cNvSpPr txBox="1"/>
              <p:nvPr/>
            </p:nvSpPr>
            <p:spPr>
              <a:xfrm rot="5340000">
                <a:off x="577056" y="61396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Shape 30"/>
              <p:cNvSpPr txBox="1"/>
              <p:nvPr/>
            </p:nvSpPr>
            <p:spPr>
              <a:xfrm rot="5340000">
                <a:off x="529431" y="614600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Shape 31"/>
              <p:cNvSpPr txBox="1"/>
              <p:nvPr/>
            </p:nvSpPr>
            <p:spPr>
              <a:xfrm rot="5580000">
                <a:off x="481806" y="61523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" name="Shape 32"/>
              <p:cNvSpPr txBox="1"/>
              <p:nvPr/>
            </p:nvSpPr>
            <p:spPr>
              <a:xfrm rot="5700000">
                <a:off x="431006" y="6161881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Shape 33"/>
              <p:cNvSpPr txBox="1"/>
              <p:nvPr/>
            </p:nvSpPr>
            <p:spPr>
              <a:xfrm rot="4680000">
                <a:off x="821531" y="60761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Shape 34"/>
              <p:cNvSpPr txBox="1"/>
              <p:nvPr/>
            </p:nvSpPr>
            <p:spPr>
              <a:xfrm rot="4920000">
                <a:off x="772318" y="60856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Shape 35"/>
              <p:cNvSpPr txBox="1"/>
              <p:nvPr/>
            </p:nvSpPr>
            <p:spPr>
              <a:xfrm rot="4920000">
                <a:off x="724693" y="610790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Shape 36"/>
              <p:cNvSpPr txBox="1"/>
              <p:nvPr/>
            </p:nvSpPr>
            <p:spPr>
              <a:xfrm rot="5040000">
                <a:off x="678656" y="61110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Shape 37"/>
              <p:cNvSpPr txBox="1"/>
              <p:nvPr/>
            </p:nvSpPr>
            <p:spPr>
              <a:xfrm rot="3780000">
                <a:off x="1054893" y="59713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Shape 38"/>
              <p:cNvSpPr txBox="1"/>
              <p:nvPr/>
            </p:nvSpPr>
            <p:spPr>
              <a:xfrm rot="3780000">
                <a:off x="1007268" y="59999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Shape 39"/>
              <p:cNvSpPr txBox="1"/>
              <p:nvPr/>
            </p:nvSpPr>
            <p:spPr>
              <a:xfrm rot="4080000">
                <a:off x="962818" y="601583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Shape 40"/>
              <p:cNvSpPr txBox="1"/>
              <p:nvPr/>
            </p:nvSpPr>
            <p:spPr>
              <a:xfrm rot="4320000">
                <a:off x="913606" y="60380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Shape 41"/>
              <p:cNvSpPr txBox="1"/>
              <p:nvPr/>
            </p:nvSpPr>
            <p:spPr>
              <a:xfrm rot="3360000">
                <a:off x="1270793" y="58443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Shape 42"/>
              <p:cNvSpPr txBox="1"/>
              <p:nvPr/>
            </p:nvSpPr>
            <p:spPr>
              <a:xfrm rot="3360000">
                <a:off x="1226343" y="58697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Shape 43"/>
              <p:cNvSpPr txBox="1"/>
              <p:nvPr/>
            </p:nvSpPr>
            <p:spPr>
              <a:xfrm rot="3360000">
                <a:off x="1185068" y="58983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" name="Shape 44"/>
              <p:cNvSpPr txBox="1"/>
              <p:nvPr/>
            </p:nvSpPr>
            <p:spPr>
              <a:xfrm rot="3780000">
                <a:off x="1139031" y="592693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" name="Shape 45"/>
              <p:cNvSpPr txBox="1"/>
              <p:nvPr/>
            </p:nvSpPr>
            <p:spPr>
              <a:xfrm rot="2280000">
                <a:off x="1465262" y="5694362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" name="Shape 46"/>
              <p:cNvSpPr txBox="1"/>
              <p:nvPr/>
            </p:nvSpPr>
            <p:spPr>
              <a:xfrm rot="2280000">
                <a:off x="1427162" y="5724525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" name="Shape 47"/>
              <p:cNvSpPr txBox="1"/>
              <p:nvPr/>
            </p:nvSpPr>
            <p:spPr>
              <a:xfrm rot="2700000">
                <a:off x="1436687" y="5710237"/>
                <a:ext cx="19050" cy="109537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8" name="Shape 48"/>
              <p:cNvSpPr txBox="1"/>
              <p:nvPr/>
            </p:nvSpPr>
            <p:spPr>
              <a:xfrm rot="2700000">
                <a:off x="1390650" y="5743575"/>
                <a:ext cx="19050" cy="1000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" name="Shape 49"/>
              <p:cNvSpPr txBox="1"/>
              <p:nvPr/>
            </p:nvSpPr>
            <p:spPr>
              <a:xfrm rot="1500000">
                <a:off x="1630362" y="5513387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0" name="Shape 50"/>
              <p:cNvSpPr txBox="1"/>
              <p:nvPr/>
            </p:nvSpPr>
            <p:spPr>
              <a:xfrm rot="1500000">
                <a:off x="1601787" y="5551487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" name="Shape 51"/>
              <p:cNvSpPr txBox="1"/>
              <p:nvPr/>
            </p:nvSpPr>
            <p:spPr>
              <a:xfrm rot="1740000">
                <a:off x="1571625" y="5586412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" name="Shape 52"/>
              <p:cNvSpPr txBox="1"/>
              <p:nvPr/>
            </p:nvSpPr>
            <p:spPr>
              <a:xfrm rot="1740000">
                <a:off x="1538287" y="5626100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" name="Shape 53"/>
              <p:cNvSpPr txBox="1"/>
              <p:nvPr/>
            </p:nvSpPr>
            <p:spPr>
              <a:xfrm rot="840000">
                <a:off x="1766887" y="5326062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" name="Shape 54"/>
              <p:cNvSpPr txBox="1"/>
              <p:nvPr/>
            </p:nvSpPr>
            <p:spPr>
              <a:xfrm rot="840000">
                <a:off x="1746250" y="5362575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" name="Shape 55"/>
              <p:cNvSpPr txBox="1"/>
              <p:nvPr/>
            </p:nvSpPr>
            <p:spPr>
              <a:xfrm rot="1260000">
                <a:off x="1724025" y="5403850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6" name="Shape 56"/>
              <p:cNvSpPr txBox="1"/>
              <p:nvPr/>
            </p:nvSpPr>
            <p:spPr>
              <a:xfrm rot="1260000">
                <a:off x="1689100" y="5437187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" name="Shape 57"/>
              <p:cNvSpPr txBox="1"/>
              <p:nvPr/>
            </p:nvSpPr>
            <p:spPr>
              <a:xfrm rot="420000">
                <a:off x="1860550" y="5119687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" name="Shape 58"/>
              <p:cNvSpPr txBox="1"/>
              <p:nvPr/>
            </p:nvSpPr>
            <p:spPr>
              <a:xfrm rot="540000">
                <a:off x="1844675" y="5159375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" name="Shape 59"/>
              <p:cNvSpPr txBox="1"/>
              <p:nvPr/>
            </p:nvSpPr>
            <p:spPr>
              <a:xfrm rot="720000">
                <a:off x="1831975" y="5200650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" name="Shape 60"/>
              <p:cNvSpPr txBox="1"/>
              <p:nvPr/>
            </p:nvSpPr>
            <p:spPr>
              <a:xfrm rot="720000">
                <a:off x="1811337" y="5245100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" name="Shape 61"/>
              <p:cNvSpPr txBox="1"/>
              <p:nvPr/>
            </p:nvSpPr>
            <p:spPr>
              <a:xfrm rot="-300000">
                <a:off x="1922462" y="4914900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" name="Shape 62"/>
              <p:cNvSpPr txBox="1"/>
              <p:nvPr/>
            </p:nvSpPr>
            <p:spPr>
              <a:xfrm rot="-60000">
                <a:off x="1906587" y="4956175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3" name="Shape 63"/>
              <p:cNvSpPr txBox="1"/>
              <p:nvPr/>
            </p:nvSpPr>
            <p:spPr>
              <a:xfrm rot="-60000">
                <a:off x="1905000" y="4995862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4" name="Shape 64"/>
              <p:cNvSpPr txBox="1"/>
              <p:nvPr/>
            </p:nvSpPr>
            <p:spPr>
              <a:xfrm rot="180000">
                <a:off x="1887537" y="5037137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5" name="Shape 65"/>
              <p:cNvSpPr txBox="1"/>
              <p:nvPr/>
            </p:nvSpPr>
            <p:spPr>
              <a:xfrm rot="-720000">
                <a:off x="1935162" y="47069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6" name="Shape 66"/>
              <p:cNvSpPr txBox="1"/>
              <p:nvPr/>
            </p:nvSpPr>
            <p:spPr>
              <a:xfrm rot="-540000">
                <a:off x="1936750" y="474821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" name="Shape 67"/>
              <p:cNvSpPr txBox="1"/>
              <p:nvPr/>
            </p:nvSpPr>
            <p:spPr>
              <a:xfrm rot="-540000">
                <a:off x="1936750" y="478631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8" name="Shape 68"/>
              <p:cNvSpPr txBox="1"/>
              <p:nvPr/>
            </p:nvSpPr>
            <p:spPr>
              <a:xfrm rot="-300000">
                <a:off x="1935162" y="4827587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" name="Shape 69"/>
              <p:cNvSpPr txBox="1"/>
              <p:nvPr/>
            </p:nvSpPr>
            <p:spPr>
              <a:xfrm rot="-1140000">
                <a:off x="1916112" y="45132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" name="Shape 70"/>
              <p:cNvSpPr txBox="1"/>
              <p:nvPr/>
            </p:nvSpPr>
            <p:spPr>
              <a:xfrm rot="-1020000">
                <a:off x="1925637" y="454660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1" name="Shape 71"/>
              <p:cNvSpPr txBox="1"/>
              <p:nvPr/>
            </p:nvSpPr>
            <p:spPr>
              <a:xfrm rot="-1020000">
                <a:off x="1930400" y="458470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2" name="Shape 72"/>
              <p:cNvSpPr txBox="1"/>
              <p:nvPr/>
            </p:nvSpPr>
            <p:spPr>
              <a:xfrm rot="-840000">
                <a:off x="1935162" y="46275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3" name="Shape 73"/>
              <p:cNvSpPr txBox="1"/>
              <p:nvPr/>
            </p:nvSpPr>
            <p:spPr>
              <a:xfrm rot="-1560000">
                <a:off x="1849437" y="432911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4" name="Shape 74"/>
              <p:cNvSpPr txBox="1"/>
              <p:nvPr/>
            </p:nvSpPr>
            <p:spPr>
              <a:xfrm rot="-1380000">
                <a:off x="1866900" y="436880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5" name="Shape 75"/>
              <p:cNvSpPr txBox="1"/>
              <p:nvPr/>
            </p:nvSpPr>
            <p:spPr>
              <a:xfrm rot="-1380000">
                <a:off x="1879600" y="440531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6" name="Shape 76"/>
              <p:cNvSpPr txBox="1"/>
              <p:nvPr/>
            </p:nvSpPr>
            <p:spPr>
              <a:xfrm rot="-1380000">
                <a:off x="1895475" y="44370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7" name="Shape 77"/>
              <p:cNvSpPr txBox="1"/>
              <p:nvPr/>
            </p:nvSpPr>
            <p:spPr>
              <a:xfrm rot="-1980000">
                <a:off x="1747837" y="417195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8" name="Shape 78"/>
              <p:cNvSpPr txBox="1"/>
              <p:nvPr/>
            </p:nvSpPr>
            <p:spPr>
              <a:xfrm rot="-1860000">
                <a:off x="1768475" y="41989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9" name="Shape 79"/>
              <p:cNvSpPr txBox="1"/>
              <p:nvPr/>
            </p:nvSpPr>
            <p:spPr>
              <a:xfrm rot="-1800000">
                <a:off x="1792287" y="42338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0" name="Shape 80"/>
              <p:cNvSpPr txBox="1"/>
              <p:nvPr/>
            </p:nvSpPr>
            <p:spPr>
              <a:xfrm rot="-1800000">
                <a:off x="1812925" y="426085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1" name="Shape 81"/>
              <p:cNvSpPr txBox="1"/>
              <p:nvPr/>
            </p:nvSpPr>
            <p:spPr>
              <a:xfrm rot="-2520000">
                <a:off x="1609725" y="4029075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" name="Shape 82"/>
              <p:cNvSpPr txBox="1"/>
              <p:nvPr/>
            </p:nvSpPr>
            <p:spPr>
              <a:xfrm rot="-2520000">
                <a:off x="1643062" y="40592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3" name="Shape 83"/>
              <p:cNvSpPr txBox="1"/>
              <p:nvPr/>
            </p:nvSpPr>
            <p:spPr>
              <a:xfrm rot="-2520000">
                <a:off x="1666875" y="4086225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4" name="Shape 84"/>
              <p:cNvSpPr txBox="1"/>
              <p:nvPr/>
            </p:nvSpPr>
            <p:spPr>
              <a:xfrm rot="-2400000">
                <a:off x="1695450" y="4111625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771525" y="4068762"/>
                <a:ext cx="285750" cy="2397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4437"/>
                    </a:moveTo>
                    <a:lnTo>
                      <a:pt x="18666" y="116821"/>
                    </a:lnTo>
                    <a:lnTo>
                      <a:pt x="42666" y="36556"/>
                    </a:lnTo>
                    <a:lnTo>
                      <a:pt x="62666" y="120000"/>
                    </a:lnTo>
                    <a:lnTo>
                      <a:pt x="86000" y="120000"/>
                    </a:lnTo>
                    <a:lnTo>
                      <a:pt x="120000" y="7152"/>
                    </a:lnTo>
                    <a:lnTo>
                      <a:pt x="98666" y="7947"/>
                    </a:lnTo>
                    <a:lnTo>
                      <a:pt x="74666" y="89006"/>
                    </a:lnTo>
                    <a:lnTo>
                      <a:pt x="52666" y="0"/>
                    </a:lnTo>
                    <a:lnTo>
                      <a:pt x="32000" y="0"/>
                    </a:lnTo>
                    <a:lnTo>
                      <a:pt x="0" y="1144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6" name="Shape 86"/>
              <p:cNvSpPr txBox="1"/>
              <p:nvPr/>
            </p:nvSpPr>
            <p:spPr>
              <a:xfrm rot="6540000">
                <a:off x="-344487" y="4981575"/>
                <a:ext cx="19462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7" name="Shape 87"/>
              <p:cNvSpPr txBox="1"/>
              <p:nvPr/>
            </p:nvSpPr>
            <p:spPr>
              <a:xfrm rot="180000">
                <a:off x="6350" y="4994275"/>
                <a:ext cx="16367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8" name="Shape 88"/>
              <p:cNvSpPr txBox="1"/>
              <p:nvPr/>
            </p:nvSpPr>
            <p:spPr>
              <a:xfrm rot="-3000000">
                <a:off x="1440656" y="3923506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9" name="Shape 89"/>
              <p:cNvSpPr txBox="1"/>
              <p:nvPr/>
            </p:nvSpPr>
            <p:spPr>
              <a:xfrm rot="-3000000">
                <a:off x="1477168" y="3945731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0" name="Shape 90"/>
              <p:cNvSpPr txBox="1"/>
              <p:nvPr/>
            </p:nvSpPr>
            <p:spPr>
              <a:xfrm rot="-3000000">
                <a:off x="1514475" y="396398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1" name="Shape 91"/>
              <p:cNvSpPr txBox="1"/>
              <p:nvPr/>
            </p:nvSpPr>
            <p:spPr>
              <a:xfrm rot="-2700000">
                <a:off x="1546225" y="39830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2" name="Shape 92"/>
              <p:cNvSpPr txBox="1"/>
              <p:nvPr/>
            </p:nvSpPr>
            <p:spPr>
              <a:xfrm rot="-3660000">
                <a:off x="1251743" y="38504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3" name="Shape 93"/>
              <p:cNvSpPr txBox="1"/>
              <p:nvPr/>
            </p:nvSpPr>
            <p:spPr>
              <a:xfrm rot="-3660000">
                <a:off x="1294606" y="38631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4" name="Shape 94"/>
              <p:cNvSpPr txBox="1"/>
              <p:nvPr/>
            </p:nvSpPr>
            <p:spPr>
              <a:xfrm rot="-3540000">
                <a:off x="1329531" y="3872706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5" name="Shape 95"/>
              <p:cNvSpPr txBox="1"/>
              <p:nvPr/>
            </p:nvSpPr>
            <p:spPr>
              <a:xfrm rot="-3240000">
                <a:off x="1369218" y="3891756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6" name="Shape 96"/>
              <p:cNvSpPr txBox="1"/>
              <p:nvPr/>
            </p:nvSpPr>
            <p:spPr>
              <a:xfrm rot="-4380000">
                <a:off x="1031081" y="3802856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7" name="Shape 97"/>
              <p:cNvSpPr txBox="1"/>
              <p:nvPr/>
            </p:nvSpPr>
            <p:spPr>
              <a:xfrm rot="-4260000">
                <a:off x="1075531" y="38123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8" name="Shape 98"/>
              <p:cNvSpPr txBox="1"/>
              <p:nvPr/>
            </p:nvSpPr>
            <p:spPr>
              <a:xfrm rot="-4260000">
                <a:off x="1124743" y="381873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9" name="Shape 99"/>
              <p:cNvSpPr txBox="1"/>
              <p:nvPr/>
            </p:nvSpPr>
            <p:spPr>
              <a:xfrm rot="-4020000">
                <a:off x="1172368" y="38250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0" name="Shape 100"/>
              <p:cNvSpPr txBox="1"/>
              <p:nvPr/>
            </p:nvSpPr>
            <p:spPr>
              <a:xfrm rot="-4920000">
                <a:off x="799306" y="3799681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1" name="Shape 101"/>
              <p:cNvSpPr txBox="1"/>
              <p:nvPr/>
            </p:nvSpPr>
            <p:spPr>
              <a:xfrm rot="-4680000">
                <a:off x="848518" y="3796506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2" name="Shape 102"/>
              <p:cNvSpPr txBox="1"/>
              <p:nvPr/>
            </p:nvSpPr>
            <p:spPr>
              <a:xfrm rot="-4680000">
                <a:off x="894556" y="379333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3" name="Shape 103"/>
              <p:cNvSpPr txBox="1"/>
              <p:nvPr/>
            </p:nvSpPr>
            <p:spPr>
              <a:xfrm rot="-4620000">
                <a:off x="945356" y="379333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4" name="Shape 104"/>
              <p:cNvSpPr txBox="1"/>
              <p:nvPr/>
            </p:nvSpPr>
            <p:spPr>
              <a:xfrm rot="-5220000">
                <a:off x="564356" y="3831431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5" name="Shape 105"/>
              <p:cNvSpPr txBox="1"/>
              <p:nvPr/>
            </p:nvSpPr>
            <p:spPr>
              <a:xfrm rot="-5400000">
                <a:off x="611981" y="382190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6" name="Shape 106"/>
              <p:cNvSpPr txBox="1"/>
              <p:nvPr/>
            </p:nvSpPr>
            <p:spPr>
              <a:xfrm rot="-5340000">
                <a:off x="665956" y="38155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7" name="Shape 107"/>
              <p:cNvSpPr txBox="1"/>
              <p:nvPr/>
            </p:nvSpPr>
            <p:spPr>
              <a:xfrm rot="-5220000">
                <a:off x="713581" y="380920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8" name="Shape 108"/>
              <p:cNvSpPr txBox="1"/>
              <p:nvPr/>
            </p:nvSpPr>
            <p:spPr>
              <a:xfrm rot="-6180000">
                <a:off x="327818" y="39012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9" name="Shape 109"/>
              <p:cNvSpPr txBox="1"/>
              <p:nvPr/>
            </p:nvSpPr>
            <p:spPr>
              <a:xfrm rot="-6240000">
                <a:off x="377031" y="388540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0" name="Shape 110"/>
              <p:cNvSpPr txBox="1"/>
              <p:nvPr/>
            </p:nvSpPr>
            <p:spPr>
              <a:xfrm rot="-6120000">
                <a:off x="423068" y="386953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" name="Shape 111"/>
              <p:cNvSpPr txBox="1"/>
              <p:nvPr/>
            </p:nvSpPr>
            <p:spPr>
              <a:xfrm rot="-5940000">
                <a:off x="465931" y="3850481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" name="Shape 112"/>
              <p:cNvSpPr txBox="1"/>
              <p:nvPr/>
            </p:nvSpPr>
            <p:spPr>
              <a:xfrm rot="-7380000">
                <a:off x="10318" y="40441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" name="Shape 113"/>
              <p:cNvSpPr txBox="1"/>
              <p:nvPr/>
            </p:nvSpPr>
            <p:spPr>
              <a:xfrm rot="-7200000">
                <a:off x="103981" y="39933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" name="Shape 114"/>
              <p:cNvSpPr txBox="1"/>
              <p:nvPr/>
            </p:nvSpPr>
            <p:spPr>
              <a:xfrm rot="-6840000">
                <a:off x="146843" y="397113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" name="Shape 115"/>
              <p:cNvSpPr txBox="1"/>
              <p:nvPr/>
            </p:nvSpPr>
            <p:spPr>
              <a:xfrm rot="-6840000">
                <a:off x="189706" y="39552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" name="Shape 116"/>
              <p:cNvSpPr txBox="1"/>
              <p:nvPr/>
            </p:nvSpPr>
            <p:spPr>
              <a:xfrm rot="-6480000">
                <a:off x="238918" y="393303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" name="Shape 117"/>
              <p:cNvSpPr txBox="1"/>
              <p:nvPr/>
            </p:nvSpPr>
            <p:spPr>
              <a:xfrm rot="-1920000">
                <a:off x="0" y="5338762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" name="Shape 118"/>
              <p:cNvSpPr txBox="1"/>
              <p:nvPr/>
            </p:nvSpPr>
            <p:spPr>
              <a:xfrm rot="3240000">
                <a:off x="811212" y="5521325"/>
                <a:ext cx="3841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" name="Shape 119"/>
              <p:cNvSpPr txBox="1"/>
              <p:nvPr/>
            </p:nvSpPr>
            <p:spPr>
              <a:xfrm rot="3240000">
                <a:off x="55562" y="4441825"/>
                <a:ext cx="3841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" name="Shape 120"/>
              <p:cNvSpPr txBox="1"/>
              <p:nvPr/>
            </p:nvSpPr>
            <p:spPr>
              <a:xfrm rot="-1920000">
                <a:off x="1111250" y="4525962"/>
                <a:ext cx="5032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" name="Shape 121"/>
              <p:cNvSpPr txBox="1"/>
              <p:nvPr/>
            </p:nvSpPr>
            <p:spPr>
              <a:xfrm rot="5880000">
                <a:off x="317500" y="6215062"/>
                <a:ext cx="2190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" name="Shape 122"/>
              <p:cNvSpPr txBox="1"/>
              <p:nvPr/>
            </p:nvSpPr>
            <p:spPr>
              <a:xfrm rot="6660000">
                <a:off x="71437" y="6215062"/>
                <a:ext cx="22860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" name="Shape 123"/>
              <p:cNvSpPr txBox="1"/>
              <p:nvPr/>
            </p:nvSpPr>
            <p:spPr>
              <a:xfrm rot="5220000">
                <a:off x="573087" y="6180137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" name="Shape 124"/>
              <p:cNvSpPr txBox="1"/>
              <p:nvPr/>
            </p:nvSpPr>
            <p:spPr>
              <a:xfrm rot="4500000">
                <a:off x="828675" y="6107112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" name="Shape 125"/>
              <p:cNvSpPr txBox="1"/>
              <p:nvPr/>
            </p:nvSpPr>
            <p:spPr>
              <a:xfrm rot="3780000">
                <a:off x="1063625" y="5997575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" name="Shape 126"/>
              <p:cNvSpPr txBox="1"/>
              <p:nvPr/>
            </p:nvSpPr>
            <p:spPr>
              <a:xfrm rot="3060000">
                <a:off x="1290637" y="5854700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" name="Shape 127"/>
              <p:cNvSpPr txBox="1"/>
              <p:nvPr/>
            </p:nvSpPr>
            <p:spPr>
              <a:xfrm rot="2040000">
                <a:off x="1489075" y="5686425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" name="Shape 128"/>
              <p:cNvSpPr txBox="1"/>
              <p:nvPr/>
            </p:nvSpPr>
            <p:spPr>
              <a:xfrm rot="-7200000">
                <a:off x="-28575" y="3978275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" name="Shape 129"/>
              <p:cNvSpPr txBox="1"/>
              <p:nvPr/>
            </p:nvSpPr>
            <p:spPr>
              <a:xfrm rot="-6420000">
                <a:off x="215900" y="3862387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0" name="Shape 130"/>
              <p:cNvSpPr txBox="1"/>
              <p:nvPr/>
            </p:nvSpPr>
            <p:spPr>
              <a:xfrm rot="-4980000">
                <a:off x="709612" y="3752850"/>
                <a:ext cx="2190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Shape 131"/>
              <p:cNvSpPr txBox="1"/>
              <p:nvPr/>
            </p:nvSpPr>
            <p:spPr>
              <a:xfrm rot="-4320000">
                <a:off x="947737" y="3746500"/>
                <a:ext cx="2381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2" name="Shape 132"/>
              <p:cNvSpPr txBox="1"/>
              <p:nvPr/>
            </p:nvSpPr>
            <p:spPr>
              <a:xfrm rot="-3720000">
                <a:off x="1173956" y="3786981"/>
                <a:ext cx="246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3" name="Shape 133"/>
              <p:cNvSpPr txBox="1"/>
              <p:nvPr/>
            </p:nvSpPr>
            <p:spPr>
              <a:xfrm rot="-3240000">
                <a:off x="1380331" y="3856831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" name="Shape 134"/>
              <p:cNvSpPr txBox="1"/>
              <p:nvPr/>
            </p:nvSpPr>
            <p:spPr>
              <a:xfrm rot="-2640000">
                <a:off x="1562100" y="3963987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" name="Shape 135"/>
              <p:cNvSpPr txBox="1"/>
              <p:nvPr/>
            </p:nvSpPr>
            <p:spPr>
              <a:xfrm rot="-2220000">
                <a:off x="1706562" y="4103687"/>
                <a:ext cx="2746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" name="Shape 136"/>
              <p:cNvSpPr txBox="1"/>
              <p:nvPr/>
            </p:nvSpPr>
            <p:spPr>
              <a:xfrm rot="-1740000">
                <a:off x="1820862" y="4267200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7" name="Shape 137"/>
              <p:cNvSpPr txBox="1"/>
              <p:nvPr/>
            </p:nvSpPr>
            <p:spPr>
              <a:xfrm rot="-1200000">
                <a:off x="1901825" y="4452937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" name="Shape 138"/>
              <p:cNvSpPr txBox="1"/>
              <p:nvPr/>
            </p:nvSpPr>
            <p:spPr>
              <a:xfrm rot="-780000">
                <a:off x="1933575" y="4651375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" name="Shape 139"/>
              <p:cNvSpPr txBox="1"/>
              <p:nvPr/>
            </p:nvSpPr>
            <p:spPr>
              <a:xfrm rot="-300000">
                <a:off x="1925637" y="4867275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" name="Shape 140"/>
              <p:cNvSpPr txBox="1"/>
              <p:nvPr/>
            </p:nvSpPr>
            <p:spPr>
              <a:xfrm rot="660000">
                <a:off x="1787525" y="5297487"/>
                <a:ext cx="2381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" name="Shape 141"/>
              <p:cNvSpPr txBox="1"/>
              <p:nvPr/>
            </p:nvSpPr>
            <p:spPr>
              <a:xfrm rot="1500000">
                <a:off x="1652587" y="5500687"/>
                <a:ext cx="2222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1349375" y="4978400"/>
                <a:ext cx="32385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823" y="120000"/>
                    </a:moveTo>
                    <a:lnTo>
                      <a:pt x="120000" y="12000"/>
                    </a:lnTo>
                    <a:lnTo>
                      <a:pt x="24705" y="0"/>
                    </a:lnTo>
                    <a:lnTo>
                      <a:pt x="0" y="108000"/>
                    </a:lnTo>
                    <a:lnTo>
                      <a:pt x="17647" y="114000"/>
                    </a:lnTo>
                    <a:lnTo>
                      <a:pt x="35294" y="30000"/>
                    </a:lnTo>
                    <a:lnTo>
                      <a:pt x="60000" y="36000"/>
                    </a:lnTo>
                    <a:lnTo>
                      <a:pt x="45882" y="108000"/>
                    </a:lnTo>
                    <a:lnTo>
                      <a:pt x="60000" y="108000"/>
                    </a:lnTo>
                    <a:lnTo>
                      <a:pt x="77647" y="36000"/>
                    </a:lnTo>
                    <a:lnTo>
                      <a:pt x="95294" y="36000"/>
                    </a:lnTo>
                    <a:lnTo>
                      <a:pt x="81176" y="114000"/>
                    </a:lnTo>
                    <a:lnTo>
                      <a:pt x="98823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30162" y="4321175"/>
                <a:ext cx="142875" cy="1238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000" y="55384"/>
                    </a:moveTo>
                    <a:lnTo>
                      <a:pt x="88000" y="55384"/>
                    </a:lnTo>
                    <a:lnTo>
                      <a:pt x="24000" y="36923"/>
                    </a:lnTo>
                    <a:lnTo>
                      <a:pt x="0" y="46153"/>
                    </a:lnTo>
                    <a:lnTo>
                      <a:pt x="48000" y="120000"/>
                    </a:lnTo>
                    <a:lnTo>
                      <a:pt x="64000" y="110769"/>
                    </a:lnTo>
                    <a:lnTo>
                      <a:pt x="32000" y="55384"/>
                    </a:lnTo>
                    <a:lnTo>
                      <a:pt x="96000" y="83076"/>
                    </a:lnTo>
                    <a:lnTo>
                      <a:pt x="120000" y="64615"/>
                    </a:lnTo>
                    <a:lnTo>
                      <a:pt x="72000" y="0"/>
                    </a:lnTo>
                    <a:lnTo>
                      <a:pt x="56000" y="9230"/>
                    </a:lnTo>
                    <a:lnTo>
                      <a:pt x="88000" y="553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153987" y="4208462"/>
                <a:ext cx="160337" cy="1412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158" y="120000"/>
                    </a:moveTo>
                    <a:lnTo>
                      <a:pt x="77227" y="111910"/>
                    </a:lnTo>
                    <a:lnTo>
                      <a:pt x="57029" y="47191"/>
                    </a:lnTo>
                    <a:lnTo>
                      <a:pt x="105742" y="87640"/>
                    </a:lnTo>
                    <a:lnTo>
                      <a:pt x="120000" y="79550"/>
                    </a:lnTo>
                    <a:lnTo>
                      <a:pt x="98613" y="0"/>
                    </a:lnTo>
                    <a:lnTo>
                      <a:pt x="84356" y="16179"/>
                    </a:lnTo>
                    <a:lnTo>
                      <a:pt x="98613" y="55280"/>
                    </a:lnTo>
                    <a:lnTo>
                      <a:pt x="57029" y="31011"/>
                    </a:lnTo>
                    <a:lnTo>
                      <a:pt x="42772" y="39101"/>
                    </a:lnTo>
                    <a:lnTo>
                      <a:pt x="53465" y="91685"/>
                    </a:lnTo>
                    <a:lnTo>
                      <a:pt x="21386" y="55280"/>
                    </a:lnTo>
                    <a:lnTo>
                      <a:pt x="0" y="71460"/>
                    </a:lnTo>
                    <a:lnTo>
                      <a:pt x="64158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1074737" y="5559425"/>
                <a:ext cx="131762" cy="1238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048" y="120000"/>
                    </a:moveTo>
                    <a:lnTo>
                      <a:pt x="119999" y="73846"/>
                    </a:lnTo>
                    <a:lnTo>
                      <a:pt x="78072" y="0"/>
                    </a:lnTo>
                    <a:lnTo>
                      <a:pt x="0" y="46153"/>
                    </a:lnTo>
                    <a:lnTo>
                      <a:pt x="8674" y="55384"/>
                    </a:lnTo>
                    <a:lnTo>
                      <a:pt x="60722" y="27692"/>
                    </a:lnTo>
                    <a:lnTo>
                      <a:pt x="78072" y="46153"/>
                    </a:lnTo>
                    <a:lnTo>
                      <a:pt x="34698" y="73846"/>
                    </a:lnTo>
                    <a:lnTo>
                      <a:pt x="43373" y="83076"/>
                    </a:lnTo>
                    <a:lnTo>
                      <a:pt x="86746" y="55384"/>
                    </a:lnTo>
                    <a:lnTo>
                      <a:pt x="95421" y="73846"/>
                    </a:lnTo>
                    <a:lnTo>
                      <a:pt x="43373" y="101538"/>
                    </a:lnTo>
                    <a:lnTo>
                      <a:pt x="52048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1492250" y="4416425"/>
                <a:ext cx="142875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0000"/>
                    </a:moveTo>
                    <a:lnTo>
                      <a:pt x="88000" y="0"/>
                    </a:lnTo>
                    <a:lnTo>
                      <a:pt x="0" y="60000"/>
                    </a:lnTo>
                    <a:lnTo>
                      <a:pt x="32000" y="120000"/>
                    </a:lnTo>
                    <a:lnTo>
                      <a:pt x="48000" y="110000"/>
                    </a:lnTo>
                    <a:lnTo>
                      <a:pt x="24000" y="70000"/>
                    </a:lnTo>
                    <a:lnTo>
                      <a:pt x="48000" y="50000"/>
                    </a:lnTo>
                    <a:lnTo>
                      <a:pt x="72000" y="90000"/>
                    </a:lnTo>
                    <a:lnTo>
                      <a:pt x="80000" y="80000"/>
                    </a:lnTo>
                    <a:lnTo>
                      <a:pt x="64000" y="40000"/>
                    </a:lnTo>
                    <a:lnTo>
                      <a:pt x="80000" y="20000"/>
                    </a:lnTo>
                    <a:lnTo>
                      <a:pt x="104000" y="70000"/>
                    </a:lnTo>
                    <a:lnTo>
                      <a:pt x="120000" y="5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425575" y="4311650"/>
                <a:ext cx="142875" cy="1333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000" y="85714"/>
                    </a:moveTo>
                    <a:lnTo>
                      <a:pt x="56000" y="85714"/>
                    </a:lnTo>
                    <a:lnTo>
                      <a:pt x="96000" y="17142"/>
                    </a:lnTo>
                    <a:lnTo>
                      <a:pt x="88000" y="0"/>
                    </a:lnTo>
                    <a:lnTo>
                      <a:pt x="0" y="60000"/>
                    </a:lnTo>
                    <a:lnTo>
                      <a:pt x="8000" y="77142"/>
                    </a:lnTo>
                    <a:lnTo>
                      <a:pt x="72000" y="34285"/>
                    </a:lnTo>
                    <a:lnTo>
                      <a:pt x="24000" y="102857"/>
                    </a:lnTo>
                    <a:lnTo>
                      <a:pt x="32000" y="120000"/>
                    </a:lnTo>
                    <a:lnTo>
                      <a:pt x="120000" y="60000"/>
                    </a:lnTo>
                    <a:lnTo>
                      <a:pt x="112000" y="42857"/>
                    </a:lnTo>
                    <a:lnTo>
                      <a:pt x="56000" y="857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11112" y="6091237"/>
                <a:ext cx="9525" cy="19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11112" y="4056062"/>
                <a:ext cx="47625" cy="76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120000"/>
                    </a:moveTo>
                    <a:lnTo>
                      <a:pt x="72000" y="120000"/>
                    </a:lnTo>
                    <a:lnTo>
                      <a:pt x="120000" y="105000"/>
                    </a:lnTo>
                    <a:lnTo>
                      <a:pt x="0" y="0"/>
                    </a:lnTo>
                    <a:lnTo>
                      <a:pt x="0" y="60000"/>
                    </a:lnTo>
                    <a:lnTo>
                      <a:pt x="72000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11112" y="6100762"/>
                <a:ext cx="57150" cy="104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80000" y="0"/>
                    </a:lnTo>
                    <a:lnTo>
                      <a:pt x="0" y="65454"/>
                    </a:lnTo>
                    <a:lnTo>
                      <a:pt x="0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" name="Shape 151"/>
              <p:cNvSpPr txBox="1"/>
              <p:nvPr/>
            </p:nvSpPr>
            <p:spPr>
              <a:xfrm rot="240000">
                <a:off x="1868487" y="5081587"/>
                <a:ext cx="255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2" name="Shape 152"/>
              <p:cNvSpPr txBox="1"/>
              <p:nvPr/>
            </p:nvSpPr>
            <p:spPr>
              <a:xfrm rot="-5640000">
                <a:off x="460375" y="3787775"/>
                <a:ext cx="2190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220662" y="5672137"/>
                <a:ext cx="228600" cy="2444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9480"/>
                    </a:moveTo>
                    <a:cubicBezTo>
                      <a:pt x="5000" y="109090"/>
                      <a:pt x="20833" y="120000"/>
                      <a:pt x="49166" y="120000"/>
                    </a:cubicBezTo>
                    <a:cubicBezTo>
                      <a:pt x="92500" y="118441"/>
                      <a:pt x="88333" y="101298"/>
                      <a:pt x="97500" y="93506"/>
                    </a:cubicBezTo>
                    <a:cubicBezTo>
                      <a:pt x="99166" y="47532"/>
                      <a:pt x="70000" y="65454"/>
                      <a:pt x="51666" y="42857"/>
                    </a:cubicBezTo>
                    <a:cubicBezTo>
                      <a:pt x="49166" y="32727"/>
                      <a:pt x="65000" y="8571"/>
                      <a:pt x="86666" y="26493"/>
                    </a:cubicBezTo>
                    <a:cubicBezTo>
                      <a:pt x="90000" y="31948"/>
                      <a:pt x="92500" y="39740"/>
                      <a:pt x="97500" y="41298"/>
                    </a:cubicBezTo>
                    <a:cubicBezTo>
                      <a:pt x="102500" y="42857"/>
                      <a:pt x="120000" y="42857"/>
                      <a:pt x="117500" y="36623"/>
                    </a:cubicBezTo>
                    <a:cubicBezTo>
                      <a:pt x="115000" y="30389"/>
                      <a:pt x="105000" y="3896"/>
                      <a:pt x="80833" y="1558"/>
                    </a:cubicBezTo>
                    <a:cubicBezTo>
                      <a:pt x="64166" y="0"/>
                      <a:pt x="40000" y="0"/>
                      <a:pt x="30000" y="25714"/>
                    </a:cubicBezTo>
                    <a:cubicBezTo>
                      <a:pt x="12500" y="69350"/>
                      <a:pt x="69166" y="61558"/>
                      <a:pt x="75000" y="83376"/>
                    </a:cubicBezTo>
                    <a:cubicBezTo>
                      <a:pt x="80000" y="101298"/>
                      <a:pt x="28333" y="114545"/>
                      <a:pt x="23333" y="78701"/>
                    </a:cubicBezTo>
                    <a:cubicBezTo>
                      <a:pt x="10000" y="81038"/>
                      <a:pt x="12500" y="76363"/>
                      <a:pt x="0" y="79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" name="Shape 154"/>
              <p:cNvSpPr/>
              <p:nvPr/>
            </p:nvSpPr>
            <p:spPr>
              <a:xfrm rot="-2880000">
                <a:off x="981868" y="5636418"/>
                <a:ext cx="107950" cy="1095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9480"/>
                    </a:moveTo>
                    <a:cubicBezTo>
                      <a:pt x="5000" y="109090"/>
                      <a:pt x="20833" y="120000"/>
                      <a:pt x="49166" y="120000"/>
                    </a:cubicBezTo>
                    <a:cubicBezTo>
                      <a:pt x="92500" y="118441"/>
                      <a:pt x="88333" y="101298"/>
                      <a:pt x="97500" y="93506"/>
                    </a:cubicBezTo>
                    <a:cubicBezTo>
                      <a:pt x="94166" y="36623"/>
                      <a:pt x="70000" y="65454"/>
                      <a:pt x="51666" y="42857"/>
                    </a:cubicBezTo>
                    <a:cubicBezTo>
                      <a:pt x="49166" y="32727"/>
                      <a:pt x="65000" y="8571"/>
                      <a:pt x="86666" y="26493"/>
                    </a:cubicBezTo>
                    <a:cubicBezTo>
                      <a:pt x="90000" y="31948"/>
                      <a:pt x="92500" y="39740"/>
                      <a:pt x="97500" y="41298"/>
                    </a:cubicBezTo>
                    <a:cubicBezTo>
                      <a:pt x="102500" y="42857"/>
                      <a:pt x="120000" y="42857"/>
                      <a:pt x="117500" y="36623"/>
                    </a:cubicBezTo>
                    <a:cubicBezTo>
                      <a:pt x="115000" y="30389"/>
                      <a:pt x="105000" y="3896"/>
                      <a:pt x="80833" y="1558"/>
                    </a:cubicBezTo>
                    <a:cubicBezTo>
                      <a:pt x="64166" y="0"/>
                      <a:pt x="40000" y="0"/>
                      <a:pt x="30000" y="25714"/>
                    </a:cubicBezTo>
                    <a:cubicBezTo>
                      <a:pt x="12500" y="69350"/>
                      <a:pt x="69166" y="61558"/>
                      <a:pt x="75000" y="83376"/>
                    </a:cubicBezTo>
                    <a:cubicBezTo>
                      <a:pt x="80000" y="101298"/>
                      <a:pt x="28333" y="114545"/>
                      <a:pt x="23333" y="78701"/>
                    </a:cubicBezTo>
                    <a:cubicBezTo>
                      <a:pt x="10000" y="81038"/>
                      <a:pt x="12500" y="76363"/>
                      <a:pt x="0" y="79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373062" y="3973512"/>
                <a:ext cx="552450" cy="2019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98965" y="54905"/>
                    </a:lnTo>
                    <a:lnTo>
                      <a:pt x="120000" y="120000"/>
                    </a:lnTo>
                    <a:lnTo>
                      <a:pt x="18620" y="6377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585A68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" name="Shape 156"/>
              <p:cNvSpPr/>
              <p:nvPr/>
            </p:nvSpPr>
            <p:spPr>
              <a:xfrm rot="-1740000">
                <a:off x="469900" y="4837112"/>
                <a:ext cx="350837" cy="276225"/>
              </a:xfrm>
              <a:prstGeom prst="ellipse">
                <a:avLst/>
              </a:prstGeom>
              <a:gradFill>
                <a:gsLst>
                  <a:gs pos="0">
                    <a:srgbClr val="535561"/>
                  </a:gs>
                  <a:gs pos="50000">
                    <a:schemeClr val="dk1"/>
                  </a:gs>
                  <a:gs pos="100000">
                    <a:srgbClr val="535561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525462"/>
            </a:gs>
          </a:gsLst>
          <a:lin ang="5400000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Shape 169"/>
          <p:cNvGrpSpPr/>
          <p:nvPr/>
        </p:nvGrpSpPr>
        <p:grpSpPr>
          <a:xfrm>
            <a:off x="3998" y="1422400"/>
            <a:ext cx="9143176" cy="5435600"/>
            <a:chOff x="3998" y="1422400"/>
            <a:chExt cx="9143176" cy="5435600"/>
          </a:xfrm>
        </p:grpSpPr>
        <p:grpSp>
          <p:nvGrpSpPr>
            <p:cNvPr id="170" name="Shape 170"/>
            <p:cNvGrpSpPr/>
            <p:nvPr/>
          </p:nvGrpSpPr>
          <p:grpSpPr>
            <a:xfrm>
              <a:off x="31750" y="1422400"/>
              <a:ext cx="9115425" cy="5435600"/>
              <a:chOff x="31750" y="1422400"/>
              <a:chExt cx="9115425" cy="5435600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2220912" y="1771650"/>
                <a:ext cx="4468812" cy="3349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497" y="4834"/>
                    </a:moveTo>
                    <a:lnTo>
                      <a:pt x="26770" y="24909"/>
                    </a:lnTo>
                    <a:lnTo>
                      <a:pt x="2813" y="26786"/>
                    </a:lnTo>
                    <a:lnTo>
                      <a:pt x="0" y="35658"/>
                    </a:lnTo>
                    <a:lnTo>
                      <a:pt x="15857" y="58350"/>
                    </a:lnTo>
                    <a:lnTo>
                      <a:pt x="26046" y="51298"/>
                    </a:lnTo>
                    <a:lnTo>
                      <a:pt x="42287" y="61706"/>
                    </a:lnTo>
                    <a:lnTo>
                      <a:pt x="47573" y="76151"/>
                    </a:lnTo>
                    <a:lnTo>
                      <a:pt x="46166" y="82464"/>
                    </a:lnTo>
                    <a:lnTo>
                      <a:pt x="47914" y="94350"/>
                    </a:lnTo>
                    <a:lnTo>
                      <a:pt x="48980" y="113687"/>
                    </a:lnTo>
                    <a:lnTo>
                      <a:pt x="62365" y="120000"/>
                    </a:lnTo>
                    <a:lnTo>
                      <a:pt x="71872" y="115165"/>
                    </a:lnTo>
                    <a:lnTo>
                      <a:pt x="68333" y="101061"/>
                    </a:lnTo>
                    <a:lnTo>
                      <a:pt x="84873" y="88436"/>
                    </a:lnTo>
                    <a:lnTo>
                      <a:pt x="97236" y="87696"/>
                    </a:lnTo>
                    <a:lnTo>
                      <a:pt x="104269" y="77289"/>
                    </a:lnTo>
                    <a:lnTo>
                      <a:pt x="100646" y="56928"/>
                    </a:lnTo>
                    <a:lnTo>
                      <a:pt x="111090" y="50786"/>
                    </a:lnTo>
                    <a:lnTo>
                      <a:pt x="120000" y="25819"/>
                    </a:lnTo>
                    <a:lnTo>
                      <a:pt x="107339" y="0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1066800" y="1771650"/>
                <a:ext cx="6296025" cy="37560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3055" y="3296"/>
                    </a:moveTo>
                    <a:lnTo>
                      <a:pt x="34735" y="13288"/>
                    </a:lnTo>
                    <a:lnTo>
                      <a:pt x="28260" y="10955"/>
                    </a:lnTo>
                    <a:lnTo>
                      <a:pt x="16006" y="15925"/>
                    </a:lnTo>
                    <a:lnTo>
                      <a:pt x="5264" y="16584"/>
                    </a:lnTo>
                    <a:lnTo>
                      <a:pt x="0" y="31851"/>
                    </a:lnTo>
                    <a:lnTo>
                      <a:pt x="2753" y="36821"/>
                    </a:lnTo>
                    <a:lnTo>
                      <a:pt x="6989" y="33169"/>
                    </a:lnTo>
                    <a:lnTo>
                      <a:pt x="13010" y="34843"/>
                    </a:lnTo>
                    <a:lnTo>
                      <a:pt x="15249" y="43110"/>
                    </a:lnTo>
                    <a:lnTo>
                      <a:pt x="10499" y="51732"/>
                    </a:lnTo>
                    <a:lnTo>
                      <a:pt x="16006" y="58021"/>
                    </a:lnTo>
                    <a:lnTo>
                      <a:pt x="21996" y="56043"/>
                    </a:lnTo>
                    <a:lnTo>
                      <a:pt x="27261" y="61673"/>
                    </a:lnTo>
                    <a:lnTo>
                      <a:pt x="38003" y="62333"/>
                    </a:lnTo>
                    <a:lnTo>
                      <a:pt x="48744" y="72273"/>
                    </a:lnTo>
                    <a:lnTo>
                      <a:pt x="51255" y="84852"/>
                    </a:lnTo>
                    <a:lnTo>
                      <a:pt x="48986" y="107421"/>
                    </a:lnTo>
                    <a:lnTo>
                      <a:pt x="51255" y="115029"/>
                    </a:lnTo>
                    <a:lnTo>
                      <a:pt x="64508" y="113710"/>
                    </a:lnTo>
                    <a:lnTo>
                      <a:pt x="69258" y="120000"/>
                    </a:lnTo>
                    <a:lnTo>
                      <a:pt x="78487" y="103770"/>
                    </a:lnTo>
                    <a:lnTo>
                      <a:pt x="76762" y="92155"/>
                    </a:lnTo>
                    <a:lnTo>
                      <a:pt x="85264" y="84852"/>
                    </a:lnTo>
                    <a:lnTo>
                      <a:pt x="91255" y="87185"/>
                    </a:lnTo>
                    <a:lnTo>
                      <a:pt x="99243" y="81910"/>
                    </a:lnTo>
                    <a:lnTo>
                      <a:pt x="103025" y="59543"/>
                    </a:lnTo>
                    <a:lnTo>
                      <a:pt x="110226" y="46762"/>
                    </a:lnTo>
                    <a:lnTo>
                      <a:pt x="120000" y="45443"/>
                    </a:lnTo>
                    <a:lnTo>
                      <a:pt x="118245" y="37176"/>
                    </a:lnTo>
                    <a:lnTo>
                      <a:pt x="111013" y="28554"/>
                    </a:lnTo>
                    <a:lnTo>
                      <a:pt x="115491" y="10650"/>
                    </a:lnTo>
                    <a:lnTo>
                      <a:pt x="108623" y="0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31750" y="1697037"/>
                <a:ext cx="9099550" cy="49323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95" y="0"/>
                    </a:moveTo>
                    <a:lnTo>
                      <a:pt x="2784" y="12668"/>
                    </a:lnTo>
                    <a:lnTo>
                      <a:pt x="0" y="25722"/>
                    </a:lnTo>
                    <a:lnTo>
                      <a:pt x="1737" y="47158"/>
                    </a:lnTo>
                    <a:lnTo>
                      <a:pt x="8646" y="58513"/>
                    </a:lnTo>
                    <a:lnTo>
                      <a:pt x="18443" y="65658"/>
                    </a:lnTo>
                    <a:lnTo>
                      <a:pt x="30146" y="63765"/>
                    </a:lnTo>
                    <a:lnTo>
                      <a:pt x="36741" y="74927"/>
                    </a:lnTo>
                    <a:lnTo>
                      <a:pt x="34605" y="82111"/>
                    </a:lnTo>
                    <a:lnTo>
                      <a:pt x="23782" y="82729"/>
                    </a:lnTo>
                    <a:lnTo>
                      <a:pt x="19071" y="78056"/>
                    </a:lnTo>
                    <a:lnTo>
                      <a:pt x="15471" y="82729"/>
                    </a:lnTo>
                    <a:lnTo>
                      <a:pt x="19972" y="97483"/>
                    </a:lnTo>
                    <a:lnTo>
                      <a:pt x="20369" y="112198"/>
                    </a:lnTo>
                    <a:lnTo>
                      <a:pt x="31632" y="120000"/>
                    </a:lnTo>
                    <a:lnTo>
                      <a:pt x="34417" y="112854"/>
                    </a:lnTo>
                    <a:lnTo>
                      <a:pt x="43482" y="108027"/>
                    </a:lnTo>
                    <a:lnTo>
                      <a:pt x="54640" y="114399"/>
                    </a:lnTo>
                    <a:lnTo>
                      <a:pt x="67452" y="108606"/>
                    </a:lnTo>
                    <a:lnTo>
                      <a:pt x="72079" y="112854"/>
                    </a:lnTo>
                    <a:lnTo>
                      <a:pt x="80830" y="102272"/>
                    </a:lnTo>
                    <a:lnTo>
                      <a:pt x="86357" y="89256"/>
                    </a:lnTo>
                    <a:lnTo>
                      <a:pt x="91465" y="89526"/>
                    </a:lnTo>
                    <a:lnTo>
                      <a:pt x="95338" y="94431"/>
                    </a:lnTo>
                    <a:lnTo>
                      <a:pt x="104989" y="82729"/>
                    </a:lnTo>
                    <a:lnTo>
                      <a:pt x="113133" y="84390"/>
                    </a:lnTo>
                    <a:lnTo>
                      <a:pt x="119999" y="79909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384175" y="1817687"/>
                <a:ext cx="8750300" cy="4381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24" y="0"/>
                    </a:moveTo>
                    <a:lnTo>
                      <a:pt x="0" y="14608"/>
                    </a:lnTo>
                    <a:lnTo>
                      <a:pt x="1785" y="35695"/>
                    </a:lnTo>
                    <a:lnTo>
                      <a:pt x="5290" y="37956"/>
                    </a:lnTo>
                    <a:lnTo>
                      <a:pt x="10297" y="47260"/>
                    </a:lnTo>
                    <a:lnTo>
                      <a:pt x="12126" y="62652"/>
                    </a:lnTo>
                    <a:lnTo>
                      <a:pt x="18265" y="65173"/>
                    </a:lnTo>
                    <a:lnTo>
                      <a:pt x="27387" y="58652"/>
                    </a:lnTo>
                    <a:lnTo>
                      <a:pt x="28454" y="64913"/>
                    </a:lnTo>
                    <a:lnTo>
                      <a:pt x="35290" y="65782"/>
                    </a:lnTo>
                    <a:lnTo>
                      <a:pt x="40537" y="81086"/>
                    </a:lnTo>
                    <a:lnTo>
                      <a:pt x="36313" y="94173"/>
                    </a:lnTo>
                    <a:lnTo>
                      <a:pt x="28476" y="96391"/>
                    </a:lnTo>
                    <a:lnTo>
                      <a:pt x="21596" y="94434"/>
                    </a:lnTo>
                    <a:lnTo>
                      <a:pt x="19658" y="97565"/>
                    </a:lnTo>
                    <a:lnTo>
                      <a:pt x="21944" y="105000"/>
                    </a:lnTo>
                    <a:lnTo>
                      <a:pt x="21596" y="110347"/>
                    </a:lnTo>
                    <a:lnTo>
                      <a:pt x="24753" y="120000"/>
                    </a:lnTo>
                    <a:lnTo>
                      <a:pt x="36161" y="114043"/>
                    </a:lnTo>
                    <a:lnTo>
                      <a:pt x="37554" y="108347"/>
                    </a:lnTo>
                    <a:lnTo>
                      <a:pt x="41255" y="110913"/>
                    </a:lnTo>
                    <a:lnTo>
                      <a:pt x="50899" y="106434"/>
                    </a:lnTo>
                    <a:lnTo>
                      <a:pt x="53185" y="118000"/>
                    </a:lnTo>
                    <a:lnTo>
                      <a:pt x="62481" y="110478"/>
                    </a:lnTo>
                    <a:lnTo>
                      <a:pt x="71059" y="112652"/>
                    </a:lnTo>
                    <a:lnTo>
                      <a:pt x="76676" y="105521"/>
                    </a:lnTo>
                    <a:lnTo>
                      <a:pt x="78243" y="90478"/>
                    </a:lnTo>
                    <a:lnTo>
                      <a:pt x="87365" y="90739"/>
                    </a:lnTo>
                    <a:lnTo>
                      <a:pt x="88606" y="83652"/>
                    </a:lnTo>
                    <a:lnTo>
                      <a:pt x="92285" y="83956"/>
                    </a:lnTo>
                    <a:lnTo>
                      <a:pt x="97206" y="91043"/>
                    </a:lnTo>
                    <a:lnTo>
                      <a:pt x="105283" y="78869"/>
                    </a:lnTo>
                    <a:lnTo>
                      <a:pt x="113751" y="77608"/>
                    </a:lnTo>
                    <a:lnTo>
                      <a:pt x="116843" y="68304"/>
                    </a:lnTo>
                    <a:lnTo>
                      <a:pt x="120000" y="68913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7683500" y="1562100"/>
                <a:ext cx="1254125" cy="18875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113" y="0"/>
                    </a:moveTo>
                    <a:lnTo>
                      <a:pt x="31898" y="23515"/>
                    </a:lnTo>
                    <a:lnTo>
                      <a:pt x="24151" y="64894"/>
                    </a:lnTo>
                    <a:lnTo>
                      <a:pt x="68962" y="77813"/>
                    </a:lnTo>
                    <a:lnTo>
                      <a:pt x="91898" y="105567"/>
                    </a:lnTo>
                    <a:lnTo>
                      <a:pt x="120000" y="120000"/>
                    </a:lnTo>
                    <a:lnTo>
                      <a:pt x="82025" y="112127"/>
                    </a:lnTo>
                    <a:lnTo>
                      <a:pt x="55139" y="89116"/>
                    </a:lnTo>
                    <a:lnTo>
                      <a:pt x="21113" y="85988"/>
                    </a:lnTo>
                    <a:lnTo>
                      <a:pt x="0" y="50361"/>
                    </a:lnTo>
                    <a:lnTo>
                      <a:pt x="7291" y="21093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8212137" y="1422400"/>
                <a:ext cx="919162" cy="1773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26528" y="35237"/>
                    </a:lnTo>
                    <a:lnTo>
                      <a:pt x="1865" y="70796"/>
                    </a:lnTo>
                    <a:lnTo>
                      <a:pt x="8290" y="81969"/>
                    </a:lnTo>
                    <a:lnTo>
                      <a:pt x="48497" y="79391"/>
                    </a:lnTo>
                    <a:lnTo>
                      <a:pt x="71295" y="113339"/>
                    </a:lnTo>
                    <a:lnTo>
                      <a:pt x="120000" y="120000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5224462" y="1536700"/>
                <a:ext cx="3922712" cy="3803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293" y="0"/>
                    </a:moveTo>
                    <a:lnTo>
                      <a:pt x="57256" y="11268"/>
                    </a:lnTo>
                    <a:lnTo>
                      <a:pt x="67648" y="16978"/>
                    </a:lnTo>
                    <a:lnTo>
                      <a:pt x="68182" y="27445"/>
                    </a:lnTo>
                    <a:lnTo>
                      <a:pt x="65171" y="36661"/>
                    </a:lnTo>
                    <a:lnTo>
                      <a:pt x="69639" y="46327"/>
                    </a:lnTo>
                    <a:lnTo>
                      <a:pt x="70659" y="55542"/>
                    </a:lnTo>
                    <a:lnTo>
                      <a:pt x="63666" y="57195"/>
                    </a:lnTo>
                    <a:lnTo>
                      <a:pt x="44969" y="69315"/>
                    </a:lnTo>
                    <a:lnTo>
                      <a:pt x="47349" y="72921"/>
                    </a:lnTo>
                    <a:lnTo>
                      <a:pt x="46426" y="81335"/>
                    </a:lnTo>
                    <a:lnTo>
                      <a:pt x="37976" y="91001"/>
                    </a:lnTo>
                    <a:lnTo>
                      <a:pt x="26175" y="99065"/>
                    </a:lnTo>
                    <a:lnTo>
                      <a:pt x="7381" y="101469"/>
                    </a:lnTo>
                    <a:lnTo>
                      <a:pt x="922" y="112737"/>
                    </a:lnTo>
                    <a:lnTo>
                      <a:pt x="0" y="120000"/>
                    </a:lnTo>
                    <a:lnTo>
                      <a:pt x="10343" y="109131"/>
                    </a:lnTo>
                    <a:lnTo>
                      <a:pt x="30546" y="104674"/>
                    </a:lnTo>
                    <a:lnTo>
                      <a:pt x="43415" y="95459"/>
                    </a:lnTo>
                    <a:lnTo>
                      <a:pt x="59732" y="99465"/>
                    </a:lnTo>
                    <a:lnTo>
                      <a:pt x="81003" y="95459"/>
                    </a:lnTo>
                    <a:lnTo>
                      <a:pt x="96301" y="87395"/>
                    </a:lnTo>
                    <a:lnTo>
                      <a:pt x="97806" y="80133"/>
                    </a:lnTo>
                    <a:lnTo>
                      <a:pt x="108636" y="74924"/>
                    </a:lnTo>
                    <a:lnTo>
                      <a:pt x="114560" y="77729"/>
                    </a:lnTo>
                    <a:lnTo>
                      <a:pt x="120000" y="74073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3756025" y="1693862"/>
                <a:ext cx="2220912" cy="21415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180" y="13787"/>
                    </a:moveTo>
                    <a:lnTo>
                      <a:pt x="36111" y="13787"/>
                    </a:lnTo>
                    <a:lnTo>
                      <a:pt x="17583" y="45100"/>
                    </a:lnTo>
                    <a:lnTo>
                      <a:pt x="0" y="59866"/>
                    </a:lnTo>
                    <a:lnTo>
                      <a:pt x="41772" y="69651"/>
                    </a:lnTo>
                    <a:lnTo>
                      <a:pt x="36454" y="89755"/>
                    </a:lnTo>
                    <a:lnTo>
                      <a:pt x="52923" y="96604"/>
                    </a:lnTo>
                    <a:lnTo>
                      <a:pt x="42716" y="120000"/>
                    </a:lnTo>
                    <a:lnTo>
                      <a:pt x="82430" y="92068"/>
                    </a:lnTo>
                    <a:lnTo>
                      <a:pt x="79428" y="69028"/>
                    </a:lnTo>
                    <a:lnTo>
                      <a:pt x="101300" y="66627"/>
                    </a:lnTo>
                    <a:lnTo>
                      <a:pt x="119999" y="53461"/>
                    </a:lnTo>
                    <a:lnTo>
                      <a:pt x="112794" y="37005"/>
                    </a:lnTo>
                    <a:lnTo>
                      <a:pt x="115025" y="17435"/>
                    </a:lnTo>
                    <a:lnTo>
                      <a:pt x="100443" y="14588"/>
                    </a:lnTo>
                    <a:lnTo>
                      <a:pt x="79599" y="0"/>
                    </a:lnTo>
                    <a:lnTo>
                      <a:pt x="53180" y="13787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6786562" y="3224212"/>
                <a:ext cx="1993900" cy="12858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8694" y="27111"/>
                    </a:moveTo>
                    <a:lnTo>
                      <a:pt x="72611" y="4888"/>
                    </a:lnTo>
                    <a:lnTo>
                      <a:pt x="84458" y="0"/>
                    </a:lnTo>
                    <a:lnTo>
                      <a:pt x="93917" y="11555"/>
                    </a:lnTo>
                    <a:lnTo>
                      <a:pt x="103375" y="36740"/>
                    </a:lnTo>
                    <a:lnTo>
                      <a:pt x="120000" y="33925"/>
                    </a:lnTo>
                    <a:lnTo>
                      <a:pt x="119235" y="53185"/>
                    </a:lnTo>
                    <a:lnTo>
                      <a:pt x="97070" y="63851"/>
                    </a:lnTo>
                    <a:lnTo>
                      <a:pt x="83980" y="61777"/>
                    </a:lnTo>
                    <a:lnTo>
                      <a:pt x="68694" y="71259"/>
                    </a:lnTo>
                    <a:lnTo>
                      <a:pt x="56464" y="93777"/>
                    </a:lnTo>
                    <a:lnTo>
                      <a:pt x="40414" y="79555"/>
                    </a:lnTo>
                    <a:lnTo>
                      <a:pt x="24458" y="120000"/>
                    </a:lnTo>
                    <a:lnTo>
                      <a:pt x="6305" y="113185"/>
                    </a:lnTo>
                    <a:lnTo>
                      <a:pt x="0" y="89037"/>
                    </a:lnTo>
                    <a:lnTo>
                      <a:pt x="15000" y="71555"/>
                    </a:lnTo>
                    <a:lnTo>
                      <a:pt x="23694" y="41629"/>
                    </a:lnTo>
                    <a:lnTo>
                      <a:pt x="41847" y="22222"/>
                    </a:lnTo>
                    <a:lnTo>
                      <a:pt x="68694" y="28000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4625975" y="5518150"/>
                <a:ext cx="4521200" cy="12509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578" y="2436"/>
                    </a:moveTo>
                    <a:lnTo>
                      <a:pt x="105042" y="0"/>
                    </a:lnTo>
                    <a:lnTo>
                      <a:pt x="95983" y="12335"/>
                    </a:lnTo>
                    <a:lnTo>
                      <a:pt x="81573" y="6700"/>
                    </a:lnTo>
                    <a:lnTo>
                      <a:pt x="73272" y="53908"/>
                    </a:lnTo>
                    <a:lnTo>
                      <a:pt x="67415" y="32284"/>
                    </a:lnTo>
                    <a:lnTo>
                      <a:pt x="56966" y="46903"/>
                    </a:lnTo>
                    <a:lnTo>
                      <a:pt x="60884" y="78426"/>
                    </a:lnTo>
                    <a:lnTo>
                      <a:pt x="45168" y="62741"/>
                    </a:lnTo>
                    <a:lnTo>
                      <a:pt x="37415" y="82233"/>
                    </a:lnTo>
                    <a:lnTo>
                      <a:pt x="0" y="100507"/>
                    </a:lnTo>
                    <a:lnTo>
                      <a:pt x="12134" y="120000"/>
                    </a:lnTo>
                    <a:lnTo>
                      <a:pt x="43820" y="102944"/>
                    </a:lnTo>
                    <a:lnTo>
                      <a:pt x="53595" y="113908"/>
                    </a:lnTo>
                    <a:lnTo>
                      <a:pt x="88314" y="105228"/>
                    </a:lnTo>
                    <a:lnTo>
                      <a:pt x="97752" y="113908"/>
                    </a:lnTo>
                    <a:lnTo>
                      <a:pt x="103483" y="90761"/>
                    </a:lnTo>
                    <a:lnTo>
                      <a:pt x="114269" y="109035"/>
                    </a:lnTo>
                    <a:lnTo>
                      <a:pt x="114438" y="51624"/>
                    </a:lnTo>
                    <a:lnTo>
                      <a:pt x="120000" y="39289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8640762" y="1463675"/>
                <a:ext cx="506412" cy="1355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39874" y="43981"/>
                    </a:lnTo>
                    <a:lnTo>
                      <a:pt x="39874" y="89086"/>
                    </a:lnTo>
                    <a:lnTo>
                      <a:pt x="100815" y="120000"/>
                    </a:lnTo>
                    <a:lnTo>
                      <a:pt x="104576" y="81077"/>
                    </a:lnTo>
                    <a:lnTo>
                      <a:pt x="89529" y="56206"/>
                    </a:lnTo>
                    <a:lnTo>
                      <a:pt x="120000" y="33723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7864475" y="5664200"/>
                <a:ext cx="1025525" cy="622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3622" y="0"/>
                    </a:moveTo>
                    <a:lnTo>
                      <a:pt x="59442" y="18673"/>
                    </a:lnTo>
                    <a:lnTo>
                      <a:pt x="44210" y="33367"/>
                    </a:lnTo>
                    <a:lnTo>
                      <a:pt x="26749" y="66122"/>
                    </a:lnTo>
                    <a:lnTo>
                      <a:pt x="0" y="119999"/>
                    </a:lnTo>
                    <a:lnTo>
                      <a:pt x="66873" y="80510"/>
                    </a:lnTo>
                    <a:lnTo>
                      <a:pt x="80247" y="55714"/>
                    </a:lnTo>
                    <a:lnTo>
                      <a:pt x="120000" y="43469"/>
                    </a:lnTo>
                    <a:lnTo>
                      <a:pt x="93622" y="0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79375" y="3810000"/>
                <a:ext cx="4343400" cy="3048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4210" y="21000"/>
                    </a:lnTo>
                    <a:lnTo>
                      <a:pt x="16842" y="24000"/>
                    </a:lnTo>
                    <a:lnTo>
                      <a:pt x="25263" y="45000"/>
                    </a:lnTo>
                    <a:lnTo>
                      <a:pt x="23157" y="60000"/>
                    </a:lnTo>
                    <a:lnTo>
                      <a:pt x="29473" y="69000"/>
                    </a:lnTo>
                    <a:lnTo>
                      <a:pt x="25263" y="87000"/>
                    </a:lnTo>
                    <a:lnTo>
                      <a:pt x="27368" y="102000"/>
                    </a:lnTo>
                    <a:lnTo>
                      <a:pt x="65263" y="117000"/>
                    </a:lnTo>
                    <a:lnTo>
                      <a:pt x="73684" y="108000"/>
                    </a:lnTo>
                    <a:lnTo>
                      <a:pt x="96842" y="108000"/>
                    </a:lnTo>
                    <a:lnTo>
                      <a:pt x="101052" y="102000"/>
                    </a:lnTo>
                    <a:lnTo>
                      <a:pt x="120000" y="117000"/>
                    </a:lnTo>
                    <a:lnTo>
                      <a:pt x="115789" y="120000"/>
                    </a:lnTo>
                    <a:lnTo>
                      <a:pt x="101052" y="114000"/>
                    </a:lnTo>
                    <a:lnTo>
                      <a:pt x="94736" y="117000"/>
                    </a:lnTo>
                    <a:lnTo>
                      <a:pt x="71578" y="120000"/>
                    </a:lnTo>
                    <a:lnTo>
                      <a:pt x="63157" y="120000"/>
                    </a:lnTo>
                    <a:lnTo>
                      <a:pt x="21052" y="114000"/>
                    </a:lnTo>
                    <a:lnTo>
                      <a:pt x="8421" y="117000"/>
                    </a:lnTo>
                    <a:lnTo>
                      <a:pt x="4210" y="105000"/>
                    </a:lnTo>
                    <a:lnTo>
                      <a:pt x="12631" y="90000"/>
                    </a:lnTo>
                    <a:lnTo>
                      <a:pt x="14736" y="69000"/>
                    </a:lnTo>
                    <a:lnTo>
                      <a:pt x="6315" y="54000"/>
                    </a:lnTo>
                    <a:lnTo>
                      <a:pt x="10526" y="39000"/>
                    </a:lnTo>
                    <a:lnTo>
                      <a:pt x="2105" y="330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998" y="3639846"/>
              <a:ext cx="2193434" cy="2694862"/>
              <a:chOff x="3998" y="3639846"/>
              <a:chExt cx="2193434" cy="2694862"/>
            </a:xfrm>
          </p:grpSpPr>
          <p:sp>
            <p:nvSpPr>
              <p:cNvPr id="185" name="Shape 185"/>
              <p:cNvSpPr txBox="1"/>
              <p:nvPr/>
            </p:nvSpPr>
            <p:spPr>
              <a:xfrm rot="6780000">
                <a:off x="100806" y="61618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6" name="Shape 186"/>
              <p:cNvSpPr txBox="1"/>
              <p:nvPr/>
            </p:nvSpPr>
            <p:spPr>
              <a:xfrm rot="6780000">
                <a:off x="53181" y="6158706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7" name="Shape 187"/>
              <p:cNvSpPr txBox="1"/>
              <p:nvPr/>
            </p:nvSpPr>
            <p:spPr>
              <a:xfrm rot="6780000">
                <a:off x="11906" y="61491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8" name="Shape 188"/>
              <p:cNvSpPr txBox="1"/>
              <p:nvPr/>
            </p:nvSpPr>
            <p:spPr>
              <a:xfrm rot="5940000">
                <a:off x="332581" y="61650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9" name="Shape 189"/>
              <p:cNvSpPr txBox="1"/>
              <p:nvPr/>
            </p:nvSpPr>
            <p:spPr>
              <a:xfrm rot="5940000">
                <a:off x="291306" y="617140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0" name="Shape 190"/>
              <p:cNvSpPr txBox="1"/>
              <p:nvPr/>
            </p:nvSpPr>
            <p:spPr>
              <a:xfrm rot="6240000">
                <a:off x="243681" y="617140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1" name="Shape 191"/>
              <p:cNvSpPr txBox="1"/>
              <p:nvPr/>
            </p:nvSpPr>
            <p:spPr>
              <a:xfrm rot="6180000">
                <a:off x="196056" y="6168231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2" name="Shape 192"/>
              <p:cNvSpPr txBox="1"/>
              <p:nvPr/>
            </p:nvSpPr>
            <p:spPr>
              <a:xfrm rot="5340000">
                <a:off x="577056" y="61396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3" name="Shape 193"/>
              <p:cNvSpPr txBox="1"/>
              <p:nvPr/>
            </p:nvSpPr>
            <p:spPr>
              <a:xfrm rot="5340000">
                <a:off x="529431" y="614600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4" name="Shape 194"/>
              <p:cNvSpPr txBox="1"/>
              <p:nvPr/>
            </p:nvSpPr>
            <p:spPr>
              <a:xfrm rot="5580000">
                <a:off x="481806" y="61523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5" name="Shape 195"/>
              <p:cNvSpPr txBox="1"/>
              <p:nvPr/>
            </p:nvSpPr>
            <p:spPr>
              <a:xfrm rot="5700000">
                <a:off x="431006" y="6161881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6" name="Shape 196"/>
              <p:cNvSpPr txBox="1"/>
              <p:nvPr/>
            </p:nvSpPr>
            <p:spPr>
              <a:xfrm rot="4680000">
                <a:off x="821531" y="60761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7" name="Shape 197"/>
              <p:cNvSpPr txBox="1"/>
              <p:nvPr/>
            </p:nvSpPr>
            <p:spPr>
              <a:xfrm rot="4920000">
                <a:off x="772318" y="60856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8" name="Shape 198"/>
              <p:cNvSpPr txBox="1"/>
              <p:nvPr/>
            </p:nvSpPr>
            <p:spPr>
              <a:xfrm rot="4920000">
                <a:off x="724693" y="610790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9" name="Shape 199"/>
              <p:cNvSpPr txBox="1"/>
              <p:nvPr/>
            </p:nvSpPr>
            <p:spPr>
              <a:xfrm rot="5040000">
                <a:off x="678656" y="61110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0" name="Shape 200"/>
              <p:cNvSpPr txBox="1"/>
              <p:nvPr/>
            </p:nvSpPr>
            <p:spPr>
              <a:xfrm rot="3780000">
                <a:off x="1054893" y="59713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1" name="Shape 201"/>
              <p:cNvSpPr txBox="1"/>
              <p:nvPr/>
            </p:nvSpPr>
            <p:spPr>
              <a:xfrm rot="3780000">
                <a:off x="1007268" y="59999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2" name="Shape 202"/>
              <p:cNvSpPr txBox="1"/>
              <p:nvPr/>
            </p:nvSpPr>
            <p:spPr>
              <a:xfrm rot="4080000">
                <a:off x="962818" y="601583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3" name="Shape 203"/>
              <p:cNvSpPr txBox="1"/>
              <p:nvPr/>
            </p:nvSpPr>
            <p:spPr>
              <a:xfrm rot="4320000">
                <a:off x="913606" y="60380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4" name="Shape 204"/>
              <p:cNvSpPr txBox="1"/>
              <p:nvPr/>
            </p:nvSpPr>
            <p:spPr>
              <a:xfrm rot="3360000">
                <a:off x="1270793" y="58443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5" name="Shape 205"/>
              <p:cNvSpPr txBox="1"/>
              <p:nvPr/>
            </p:nvSpPr>
            <p:spPr>
              <a:xfrm rot="3360000">
                <a:off x="1226343" y="58697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6" name="Shape 206"/>
              <p:cNvSpPr txBox="1"/>
              <p:nvPr/>
            </p:nvSpPr>
            <p:spPr>
              <a:xfrm rot="3360000">
                <a:off x="1185068" y="58983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7" name="Shape 207"/>
              <p:cNvSpPr txBox="1"/>
              <p:nvPr/>
            </p:nvSpPr>
            <p:spPr>
              <a:xfrm rot="3780000">
                <a:off x="1139031" y="592693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8" name="Shape 208"/>
              <p:cNvSpPr txBox="1"/>
              <p:nvPr/>
            </p:nvSpPr>
            <p:spPr>
              <a:xfrm rot="2280000">
                <a:off x="1465262" y="5694362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9" name="Shape 209"/>
              <p:cNvSpPr txBox="1"/>
              <p:nvPr/>
            </p:nvSpPr>
            <p:spPr>
              <a:xfrm rot="2280000">
                <a:off x="1427162" y="5724525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0" name="Shape 210"/>
              <p:cNvSpPr txBox="1"/>
              <p:nvPr/>
            </p:nvSpPr>
            <p:spPr>
              <a:xfrm rot="2700000">
                <a:off x="1436687" y="5710237"/>
                <a:ext cx="19050" cy="109537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1" name="Shape 211"/>
              <p:cNvSpPr txBox="1"/>
              <p:nvPr/>
            </p:nvSpPr>
            <p:spPr>
              <a:xfrm rot="2700000">
                <a:off x="1390650" y="5743575"/>
                <a:ext cx="19050" cy="1000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2" name="Shape 212"/>
              <p:cNvSpPr txBox="1"/>
              <p:nvPr/>
            </p:nvSpPr>
            <p:spPr>
              <a:xfrm rot="1500000">
                <a:off x="1630362" y="5513387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3" name="Shape 213"/>
              <p:cNvSpPr txBox="1"/>
              <p:nvPr/>
            </p:nvSpPr>
            <p:spPr>
              <a:xfrm rot="1500000">
                <a:off x="1601787" y="5551487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4" name="Shape 214"/>
              <p:cNvSpPr txBox="1"/>
              <p:nvPr/>
            </p:nvSpPr>
            <p:spPr>
              <a:xfrm rot="1740000">
                <a:off x="1571625" y="5586412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5" name="Shape 215"/>
              <p:cNvSpPr txBox="1"/>
              <p:nvPr/>
            </p:nvSpPr>
            <p:spPr>
              <a:xfrm rot="1740000">
                <a:off x="1538287" y="5626100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6" name="Shape 216"/>
              <p:cNvSpPr txBox="1"/>
              <p:nvPr/>
            </p:nvSpPr>
            <p:spPr>
              <a:xfrm rot="840000">
                <a:off x="1766887" y="5326062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7" name="Shape 217"/>
              <p:cNvSpPr txBox="1"/>
              <p:nvPr/>
            </p:nvSpPr>
            <p:spPr>
              <a:xfrm rot="840000">
                <a:off x="1746250" y="5362575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8" name="Shape 218"/>
              <p:cNvSpPr txBox="1"/>
              <p:nvPr/>
            </p:nvSpPr>
            <p:spPr>
              <a:xfrm rot="1260000">
                <a:off x="1724025" y="5403850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9" name="Shape 219"/>
              <p:cNvSpPr txBox="1"/>
              <p:nvPr/>
            </p:nvSpPr>
            <p:spPr>
              <a:xfrm rot="1260000">
                <a:off x="1689100" y="5437187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0" name="Shape 220"/>
              <p:cNvSpPr txBox="1"/>
              <p:nvPr/>
            </p:nvSpPr>
            <p:spPr>
              <a:xfrm rot="420000">
                <a:off x="1860550" y="5119687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1" name="Shape 221"/>
              <p:cNvSpPr txBox="1"/>
              <p:nvPr/>
            </p:nvSpPr>
            <p:spPr>
              <a:xfrm rot="540000">
                <a:off x="1844675" y="5159375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2" name="Shape 222"/>
              <p:cNvSpPr txBox="1"/>
              <p:nvPr/>
            </p:nvSpPr>
            <p:spPr>
              <a:xfrm rot="720000">
                <a:off x="1831975" y="5200650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3" name="Shape 223"/>
              <p:cNvSpPr txBox="1"/>
              <p:nvPr/>
            </p:nvSpPr>
            <p:spPr>
              <a:xfrm rot="720000">
                <a:off x="1811337" y="5245100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4" name="Shape 224"/>
              <p:cNvSpPr txBox="1"/>
              <p:nvPr/>
            </p:nvSpPr>
            <p:spPr>
              <a:xfrm rot="-300000">
                <a:off x="1922462" y="4914900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5" name="Shape 225"/>
              <p:cNvSpPr txBox="1"/>
              <p:nvPr/>
            </p:nvSpPr>
            <p:spPr>
              <a:xfrm rot="-60000">
                <a:off x="1906587" y="4956175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6" name="Shape 226"/>
              <p:cNvSpPr txBox="1"/>
              <p:nvPr/>
            </p:nvSpPr>
            <p:spPr>
              <a:xfrm rot="-60000">
                <a:off x="1905000" y="4995862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7" name="Shape 227"/>
              <p:cNvSpPr txBox="1"/>
              <p:nvPr/>
            </p:nvSpPr>
            <p:spPr>
              <a:xfrm rot="180000">
                <a:off x="1887537" y="5037137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8" name="Shape 228"/>
              <p:cNvSpPr txBox="1"/>
              <p:nvPr/>
            </p:nvSpPr>
            <p:spPr>
              <a:xfrm rot="-720000">
                <a:off x="1935162" y="47069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9" name="Shape 229"/>
              <p:cNvSpPr txBox="1"/>
              <p:nvPr/>
            </p:nvSpPr>
            <p:spPr>
              <a:xfrm rot="-540000">
                <a:off x="1936750" y="474821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0" name="Shape 230"/>
              <p:cNvSpPr txBox="1"/>
              <p:nvPr/>
            </p:nvSpPr>
            <p:spPr>
              <a:xfrm rot="-540000">
                <a:off x="1936750" y="478631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1" name="Shape 231"/>
              <p:cNvSpPr txBox="1"/>
              <p:nvPr/>
            </p:nvSpPr>
            <p:spPr>
              <a:xfrm rot="-300000">
                <a:off x="1935162" y="4827587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2" name="Shape 232"/>
              <p:cNvSpPr txBox="1"/>
              <p:nvPr/>
            </p:nvSpPr>
            <p:spPr>
              <a:xfrm rot="-1140000">
                <a:off x="1916112" y="45132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3" name="Shape 233"/>
              <p:cNvSpPr txBox="1"/>
              <p:nvPr/>
            </p:nvSpPr>
            <p:spPr>
              <a:xfrm rot="-1020000">
                <a:off x="1925637" y="454660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4" name="Shape 234"/>
              <p:cNvSpPr txBox="1"/>
              <p:nvPr/>
            </p:nvSpPr>
            <p:spPr>
              <a:xfrm rot="-1020000">
                <a:off x="1930400" y="458470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5" name="Shape 235"/>
              <p:cNvSpPr txBox="1"/>
              <p:nvPr/>
            </p:nvSpPr>
            <p:spPr>
              <a:xfrm rot="-840000">
                <a:off x="1935162" y="46275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6" name="Shape 236"/>
              <p:cNvSpPr txBox="1"/>
              <p:nvPr/>
            </p:nvSpPr>
            <p:spPr>
              <a:xfrm rot="-1560000">
                <a:off x="1849437" y="432911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7" name="Shape 237"/>
              <p:cNvSpPr txBox="1"/>
              <p:nvPr/>
            </p:nvSpPr>
            <p:spPr>
              <a:xfrm rot="-1380000">
                <a:off x="1866900" y="436880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8" name="Shape 238"/>
              <p:cNvSpPr txBox="1"/>
              <p:nvPr/>
            </p:nvSpPr>
            <p:spPr>
              <a:xfrm rot="-1380000">
                <a:off x="1879600" y="440531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9" name="Shape 239"/>
              <p:cNvSpPr txBox="1"/>
              <p:nvPr/>
            </p:nvSpPr>
            <p:spPr>
              <a:xfrm rot="-1380000">
                <a:off x="1895475" y="44370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0" name="Shape 240"/>
              <p:cNvSpPr txBox="1"/>
              <p:nvPr/>
            </p:nvSpPr>
            <p:spPr>
              <a:xfrm rot="-1980000">
                <a:off x="1747837" y="417195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1" name="Shape 241"/>
              <p:cNvSpPr txBox="1"/>
              <p:nvPr/>
            </p:nvSpPr>
            <p:spPr>
              <a:xfrm rot="-1860000">
                <a:off x="1768475" y="41989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2" name="Shape 242"/>
              <p:cNvSpPr txBox="1"/>
              <p:nvPr/>
            </p:nvSpPr>
            <p:spPr>
              <a:xfrm rot="-1800000">
                <a:off x="1792287" y="4233862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3" name="Shape 243"/>
              <p:cNvSpPr txBox="1"/>
              <p:nvPr/>
            </p:nvSpPr>
            <p:spPr>
              <a:xfrm rot="-1800000">
                <a:off x="1812925" y="4260850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4" name="Shape 244"/>
              <p:cNvSpPr txBox="1"/>
              <p:nvPr/>
            </p:nvSpPr>
            <p:spPr>
              <a:xfrm rot="-2520000">
                <a:off x="1609725" y="4029075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5" name="Shape 245"/>
              <p:cNvSpPr txBox="1"/>
              <p:nvPr/>
            </p:nvSpPr>
            <p:spPr>
              <a:xfrm rot="-2520000">
                <a:off x="1643062" y="40592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6" name="Shape 246"/>
              <p:cNvSpPr txBox="1"/>
              <p:nvPr/>
            </p:nvSpPr>
            <p:spPr>
              <a:xfrm rot="-2520000">
                <a:off x="1666875" y="4086225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7" name="Shape 247"/>
              <p:cNvSpPr txBox="1"/>
              <p:nvPr/>
            </p:nvSpPr>
            <p:spPr>
              <a:xfrm rot="-2400000">
                <a:off x="1695450" y="4111625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771525" y="4068762"/>
                <a:ext cx="285750" cy="2397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4437"/>
                    </a:moveTo>
                    <a:lnTo>
                      <a:pt x="18666" y="116821"/>
                    </a:lnTo>
                    <a:lnTo>
                      <a:pt x="42666" y="36556"/>
                    </a:lnTo>
                    <a:lnTo>
                      <a:pt x="62666" y="120000"/>
                    </a:lnTo>
                    <a:lnTo>
                      <a:pt x="86000" y="120000"/>
                    </a:lnTo>
                    <a:lnTo>
                      <a:pt x="120000" y="7152"/>
                    </a:lnTo>
                    <a:lnTo>
                      <a:pt x="98666" y="7947"/>
                    </a:lnTo>
                    <a:lnTo>
                      <a:pt x="74666" y="89006"/>
                    </a:lnTo>
                    <a:lnTo>
                      <a:pt x="52666" y="0"/>
                    </a:lnTo>
                    <a:lnTo>
                      <a:pt x="32000" y="0"/>
                    </a:lnTo>
                    <a:lnTo>
                      <a:pt x="0" y="1144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9" name="Shape 249"/>
              <p:cNvSpPr txBox="1"/>
              <p:nvPr/>
            </p:nvSpPr>
            <p:spPr>
              <a:xfrm rot="6540000">
                <a:off x="-344487" y="4981575"/>
                <a:ext cx="19462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0" name="Shape 250"/>
              <p:cNvSpPr txBox="1"/>
              <p:nvPr/>
            </p:nvSpPr>
            <p:spPr>
              <a:xfrm rot="180000">
                <a:off x="6350" y="4994275"/>
                <a:ext cx="16367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Shape 251"/>
              <p:cNvSpPr txBox="1"/>
              <p:nvPr/>
            </p:nvSpPr>
            <p:spPr>
              <a:xfrm rot="-3000000">
                <a:off x="1440656" y="3923506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Shape 252"/>
              <p:cNvSpPr txBox="1"/>
              <p:nvPr/>
            </p:nvSpPr>
            <p:spPr>
              <a:xfrm rot="-3000000">
                <a:off x="1477168" y="3945731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Shape 253"/>
              <p:cNvSpPr txBox="1"/>
              <p:nvPr/>
            </p:nvSpPr>
            <p:spPr>
              <a:xfrm rot="-3000000">
                <a:off x="1514475" y="396398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Shape 254"/>
              <p:cNvSpPr txBox="1"/>
              <p:nvPr/>
            </p:nvSpPr>
            <p:spPr>
              <a:xfrm rot="-2700000">
                <a:off x="1546225" y="3983037"/>
                <a:ext cx="1365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Shape 255"/>
              <p:cNvSpPr txBox="1"/>
              <p:nvPr/>
            </p:nvSpPr>
            <p:spPr>
              <a:xfrm rot="-3660000">
                <a:off x="1251743" y="38504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Shape 256"/>
              <p:cNvSpPr txBox="1"/>
              <p:nvPr/>
            </p:nvSpPr>
            <p:spPr>
              <a:xfrm rot="-3660000">
                <a:off x="1294606" y="38631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Shape 257"/>
              <p:cNvSpPr txBox="1"/>
              <p:nvPr/>
            </p:nvSpPr>
            <p:spPr>
              <a:xfrm rot="-3540000">
                <a:off x="1329531" y="3872706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Shape 258"/>
              <p:cNvSpPr txBox="1"/>
              <p:nvPr/>
            </p:nvSpPr>
            <p:spPr>
              <a:xfrm rot="-3240000">
                <a:off x="1369218" y="3891756"/>
                <a:ext cx="128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Shape 259"/>
              <p:cNvSpPr txBox="1"/>
              <p:nvPr/>
            </p:nvSpPr>
            <p:spPr>
              <a:xfrm rot="-4380000">
                <a:off x="1031081" y="3802856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Shape 260"/>
              <p:cNvSpPr txBox="1"/>
              <p:nvPr/>
            </p:nvSpPr>
            <p:spPr>
              <a:xfrm rot="-4260000">
                <a:off x="1075531" y="38123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Shape 261"/>
              <p:cNvSpPr txBox="1"/>
              <p:nvPr/>
            </p:nvSpPr>
            <p:spPr>
              <a:xfrm rot="-4260000">
                <a:off x="1124743" y="381873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2" name="Shape 262"/>
              <p:cNvSpPr txBox="1"/>
              <p:nvPr/>
            </p:nvSpPr>
            <p:spPr>
              <a:xfrm rot="-4020000">
                <a:off x="1172368" y="382508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3" name="Shape 263"/>
              <p:cNvSpPr txBox="1"/>
              <p:nvPr/>
            </p:nvSpPr>
            <p:spPr>
              <a:xfrm rot="-4920000">
                <a:off x="799306" y="3799681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4" name="Shape 264"/>
              <p:cNvSpPr txBox="1"/>
              <p:nvPr/>
            </p:nvSpPr>
            <p:spPr>
              <a:xfrm rot="-4680000">
                <a:off x="848518" y="3796506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5" name="Shape 265"/>
              <p:cNvSpPr txBox="1"/>
              <p:nvPr/>
            </p:nvSpPr>
            <p:spPr>
              <a:xfrm rot="-4680000">
                <a:off x="894556" y="379333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6" name="Shape 266"/>
              <p:cNvSpPr txBox="1"/>
              <p:nvPr/>
            </p:nvSpPr>
            <p:spPr>
              <a:xfrm rot="-4620000">
                <a:off x="945356" y="3793331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7" name="Shape 267"/>
              <p:cNvSpPr txBox="1"/>
              <p:nvPr/>
            </p:nvSpPr>
            <p:spPr>
              <a:xfrm rot="-5220000">
                <a:off x="564356" y="3831431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8" name="Shape 268"/>
              <p:cNvSpPr txBox="1"/>
              <p:nvPr/>
            </p:nvSpPr>
            <p:spPr>
              <a:xfrm rot="-5400000">
                <a:off x="611981" y="382190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9" name="Shape 269"/>
              <p:cNvSpPr txBox="1"/>
              <p:nvPr/>
            </p:nvSpPr>
            <p:spPr>
              <a:xfrm rot="-5340000">
                <a:off x="665956" y="381555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0" name="Shape 270"/>
              <p:cNvSpPr txBox="1"/>
              <p:nvPr/>
            </p:nvSpPr>
            <p:spPr>
              <a:xfrm rot="-5220000">
                <a:off x="713581" y="3809206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1" name="Shape 271"/>
              <p:cNvSpPr txBox="1"/>
              <p:nvPr/>
            </p:nvSpPr>
            <p:spPr>
              <a:xfrm rot="-6180000">
                <a:off x="327818" y="390128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2" name="Shape 272"/>
              <p:cNvSpPr txBox="1"/>
              <p:nvPr/>
            </p:nvSpPr>
            <p:spPr>
              <a:xfrm rot="-6240000">
                <a:off x="377031" y="388540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3" name="Shape 273"/>
              <p:cNvSpPr txBox="1"/>
              <p:nvPr/>
            </p:nvSpPr>
            <p:spPr>
              <a:xfrm rot="-6120000">
                <a:off x="423068" y="386953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4" name="Shape 274"/>
              <p:cNvSpPr txBox="1"/>
              <p:nvPr/>
            </p:nvSpPr>
            <p:spPr>
              <a:xfrm rot="-5940000">
                <a:off x="465931" y="3850481"/>
                <a:ext cx="1095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5" name="Shape 275"/>
              <p:cNvSpPr txBox="1"/>
              <p:nvPr/>
            </p:nvSpPr>
            <p:spPr>
              <a:xfrm rot="-7380000">
                <a:off x="10318" y="40441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6" name="Shape 276"/>
              <p:cNvSpPr txBox="1"/>
              <p:nvPr/>
            </p:nvSpPr>
            <p:spPr>
              <a:xfrm rot="-7200000">
                <a:off x="103981" y="39933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7" name="Shape 277"/>
              <p:cNvSpPr txBox="1"/>
              <p:nvPr/>
            </p:nvSpPr>
            <p:spPr>
              <a:xfrm rot="-6840000">
                <a:off x="146843" y="397113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8" name="Shape 278"/>
              <p:cNvSpPr txBox="1"/>
              <p:nvPr/>
            </p:nvSpPr>
            <p:spPr>
              <a:xfrm rot="-6840000">
                <a:off x="189706" y="3955256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9" name="Shape 279"/>
              <p:cNvSpPr txBox="1"/>
              <p:nvPr/>
            </p:nvSpPr>
            <p:spPr>
              <a:xfrm rot="-6480000">
                <a:off x="238918" y="3933031"/>
                <a:ext cx="1000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0" name="Shape 280"/>
              <p:cNvSpPr txBox="1"/>
              <p:nvPr/>
            </p:nvSpPr>
            <p:spPr>
              <a:xfrm rot="-1920000">
                <a:off x="0" y="5338762"/>
                <a:ext cx="119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1" name="Shape 281"/>
              <p:cNvSpPr txBox="1"/>
              <p:nvPr/>
            </p:nvSpPr>
            <p:spPr>
              <a:xfrm rot="3240000">
                <a:off x="811212" y="5521325"/>
                <a:ext cx="3841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2" name="Shape 282"/>
              <p:cNvSpPr txBox="1"/>
              <p:nvPr/>
            </p:nvSpPr>
            <p:spPr>
              <a:xfrm rot="3240000">
                <a:off x="55562" y="4441825"/>
                <a:ext cx="3841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3" name="Shape 283"/>
              <p:cNvSpPr txBox="1"/>
              <p:nvPr/>
            </p:nvSpPr>
            <p:spPr>
              <a:xfrm rot="-1920000">
                <a:off x="1111250" y="4525962"/>
                <a:ext cx="5032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4" name="Shape 284"/>
              <p:cNvSpPr txBox="1"/>
              <p:nvPr/>
            </p:nvSpPr>
            <p:spPr>
              <a:xfrm rot="5880000">
                <a:off x="317500" y="6215062"/>
                <a:ext cx="2190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5" name="Shape 285"/>
              <p:cNvSpPr txBox="1"/>
              <p:nvPr/>
            </p:nvSpPr>
            <p:spPr>
              <a:xfrm rot="6660000">
                <a:off x="71437" y="6215062"/>
                <a:ext cx="22860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6" name="Shape 286"/>
              <p:cNvSpPr txBox="1"/>
              <p:nvPr/>
            </p:nvSpPr>
            <p:spPr>
              <a:xfrm rot="5220000">
                <a:off x="573087" y="6180137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7" name="Shape 287"/>
              <p:cNvSpPr txBox="1"/>
              <p:nvPr/>
            </p:nvSpPr>
            <p:spPr>
              <a:xfrm rot="4500000">
                <a:off x="828675" y="6107112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8" name="Shape 288"/>
              <p:cNvSpPr txBox="1"/>
              <p:nvPr/>
            </p:nvSpPr>
            <p:spPr>
              <a:xfrm rot="3780000">
                <a:off x="1063625" y="5997575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9" name="Shape 289"/>
              <p:cNvSpPr txBox="1"/>
              <p:nvPr/>
            </p:nvSpPr>
            <p:spPr>
              <a:xfrm rot="3060000">
                <a:off x="1290637" y="5854700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0" name="Shape 290"/>
              <p:cNvSpPr txBox="1"/>
              <p:nvPr/>
            </p:nvSpPr>
            <p:spPr>
              <a:xfrm rot="2040000">
                <a:off x="1489075" y="5686425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1" name="Shape 291"/>
              <p:cNvSpPr txBox="1"/>
              <p:nvPr/>
            </p:nvSpPr>
            <p:spPr>
              <a:xfrm rot="-7200000">
                <a:off x="-28575" y="3978275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2" name="Shape 292"/>
              <p:cNvSpPr txBox="1"/>
              <p:nvPr/>
            </p:nvSpPr>
            <p:spPr>
              <a:xfrm rot="-6420000">
                <a:off x="215900" y="3862387"/>
                <a:ext cx="2095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3" name="Shape 293"/>
              <p:cNvSpPr txBox="1"/>
              <p:nvPr/>
            </p:nvSpPr>
            <p:spPr>
              <a:xfrm rot="-4980000">
                <a:off x="709612" y="3752850"/>
                <a:ext cx="2190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4" name="Shape 294"/>
              <p:cNvSpPr txBox="1"/>
              <p:nvPr/>
            </p:nvSpPr>
            <p:spPr>
              <a:xfrm rot="-4320000">
                <a:off x="947737" y="3746500"/>
                <a:ext cx="2381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5" name="Shape 295"/>
              <p:cNvSpPr txBox="1"/>
              <p:nvPr/>
            </p:nvSpPr>
            <p:spPr>
              <a:xfrm rot="-3720000">
                <a:off x="1173956" y="3786981"/>
                <a:ext cx="24606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6" name="Shape 296"/>
              <p:cNvSpPr txBox="1"/>
              <p:nvPr/>
            </p:nvSpPr>
            <p:spPr>
              <a:xfrm rot="-3240000">
                <a:off x="1380331" y="3856831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7" name="Shape 297"/>
              <p:cNvSpPr txBox="1"/>
              <p:nvPr/>
            </p:nvSpPr>
            <p:spPr>
              <a:xfrm rot="-2640000">
                <a:off x="1562100" y="3963987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8" name="Shape 298"/>
              <p:cNvSpPr txBox="1"/>
              <p:nvPr/>
            </p:nvSpPr>
            <p:spPr>
              <a:xfrm rot="-2220000">
                <a:off x="1706562" y="4103687"/>
                <a:ext cx="27463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9" name="Shape 299"/>
              <p:cNvSpPr txBox="1"/>
              <p:nvPr/>
            </p:nvSpPr>
            <p:spPr>
              <a:xfrm rot="-1740000">
                <a:off x="1820862" y="4267200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0" name="Shape 300"/>
              <p:cNvSpPr txBox="1"/>
              <p:nvPr/>
            </p:nvSpPr>
            <p:spPr>
              <a:xfrm rot="-1200000">
                <a:off x="1901825" y="4452937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1" name="Shape 301"/>
              <p:cNvSpPr txBox="1"/>
              <p:nvPr/>
            </p:nvSpPr>
            <p:spPr>
              <a:xfrm rot="-780000">
                <a:off x="1933575" y="4651375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2" name="Shape 302"/>
              <p:cNvSpPr txBox="1"/>
              <p:nvPr/>
            </p:nvSpPr>
            <p:spPr>
              <a:xfrm rot="-300000">
                <a:off x="1925637" y="4867275"/>
                <a:ext cx="265112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3" name="Shape 303"/>
              <p:cNvSpPr txBox="1"/>
              <p:nvPr/>
            </p:nvSpPr>
            <p:spPr>
              <a:xfrm rot="660000">
                <a:off x="1787525" y="5297487"/>
                <a:ext cx="23812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4" name="Shape 304"/>
              <p:cNvSpPr txBox="1"/>
              <p:nvPr/>
            </p:nvSpPr>
            <p:spPr>
              <a:xfrm rot="1500000">
                <a:off x="1652587" y="5500687"/>
                <a:ext cx="222250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1349375" y="4978400"/>
                <a:ext cx="32385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823" y="120000"/>
                    </a:moveTo>
                    <a:lnTo>
                      <a:pt x="120000" y="12000"/>
                    </a:lnTo>
                    <a:lnTo>
                      <a:pt x="24705" y="0"/>
                    </a:lnTo>
                    <a:lnTo>
                      <a:pt x="0" y="108000"/>
                    </a:lnTo>
                    <a:lnTo>
                      <a:pt x="17647" y="114000"/>
                    </a:lnTo>
                    <a:lnTo>
                      <a:pt x="35294" y="30000"/>
                    </a:lnTo>
                    <a:lnTo>
                      <a:pt x="60000" y="36000"/>
                    </a:lnTo>
                    <a:lnTo>
                      <a:pt x="45882" y="108000"/>
                    </a:lnTo>
                    <a:lnTo>
                      <a:pt x="60000" y="108000"/>
                    </a:lnTo>
                    <a:lnTo>
                      <a:pt x="77647" y="36000"/>
                    </a:lnTo>
                    <a:lnTo>
                      <a:pt x="95294" y="36000"/>
                    </a:lnTo>
                    <a:lnTo>
                      <a:pt x="81176" y="114000"/>
                    </a:lnTo>
                    <a:lnTo>
                      <a:pt x="98823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30162" y="4321175"/>
                <a:ext cx="142875" cy="1238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000" y="55384"/>
                    </a:moveTo>
                    <a:lnTo>
                      <a:pt x="88000" y="55384"/>
                    </a:lnTo>
                    <a:lnTo>
                      <a:pt x="24000" y="36923"/>
                    </a:lnTo>
                    <a:lnTo>
                      <a:pt x="0" y="46153"/>
                    </a:lnTo>
                    <a:lnTo>
                      <a:pt x="48000" y="120000"/>
                    </a:lnTo>
                    <a:lnTo>
                      <a:pt x="64000" y="110769"/>
                    </a:lnTo>
                    <a:lnTo>
                      <a:pt x="32000" y="55384"/>
                    </a:lnTo>
                    <a:lnTo>
                      <a:pt x="96000" y="83076"/>
                    </a:lnTo>
                    <a:lnTo>
                      <a:pt x="120000" y="64615"/>
                    </a:lnTo>
                    <a:lnTo>
                      <a:pt x="72000" y="0"/>
                    </a:lnTo>
                    <a:lnTo>
                      <a:pt x="56000" y="9230"/>
                    </a:lnTo>
                    <a:lnTo>
                      <a:pt x="88000" y="553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153987" y="4208462"/>
                <a:ext cx="160337" cy="1412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158" y="120000"/>
                    </a:moveTo>
                    <a:lnTo>
                      <a:pt x="77227" y="111910"/>
                    </a:lnTo>
                    <a:lnTo>
                      <a:pt x="57029" y="47191"/>
                    </a:lnTo>
                    <a:lnTo>
                      <a:pt x="105742" y="87640"/>
                    </a:lnTo>
                    <a:lnTo>
                      <a:pt x="120000" y="79550"/>
                    </a:lnTo>
                    <a:lnTo>
                      <a:pt x="98613" y="0"/>
                    </a:lnTo>
                    <a:lnTo>
                      <a:pt x="84356" y="16179"/>
                    </a:lnTo>
                    <a:lnTo>
                      <a:pt x="98613" y="55280"/>
                    </a:lnTo>
                    <a:lnTo>
                      <a:pt x="57029" y="31011"/>
                    </a:lnTo>
                    <a:lnTo>
                      <a:pt x="42772" y="39101"/>
                    </a:lnTo>
                    <a:lnTo>
                      <a:pt x="53465" y="91685"/>
                    </a:lnTo>
                    <a:lnTo>
                      <a:pt x="21386" y="55280"/>
                    </a:lnTo>
                    <a:lnTo>
                      <a:pt x="0" y="71460"/>
                    </a:lnTo>
                    <a:lnTo>
                      <a:pt x="64158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1074737" y="5559425"/>
                <a:ext cx="131762" cy="1238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048" y="120000"/>
                    </a:moveTo>
                    <a:lnTo>
                      <a:pt x="119999" y="73846"/>
                    </a:lnTo>
                    <a:lnTo>
                      <a:pt x="78072" y="0"/>
                    </a:lnTo>
                    <a:lnTo>
                      <a:pt x="0" y="46153"/>
                    </a:lnTo>
                    <a:lnTo>
                      <a:pt x="8674" y="55384"/>
                    </a:lnTo>
                    <a:lnTo>
                      <a:pt x="60722" y="27692"/>
                    </a:lnTo>
                    <a:lnTo>
                      <a:pt x="78072" y="46153"/>
                    </a:lnTo>
                    <a:lnTo>
                      <a:pt x="34698" y="73846"/>
                    </a:lnTo>
                    <a:lnTo>
                      <a:pt x="43373" y="83076"/>
                    </a:lnTo>
                    <a:lnTo>
                      <a:pt x="86746" y="55384"/>
                    </a:lnTo>
                    <a:lnTo>
                      <a:pt x="95421" y="73846"/>
                    </a:lnTo>
                    <a:lnTo>
                      <a:pt x="43373" y="101538"/>
                    </a:lnTo>
                    <a:lnTo>
                      <a:pt x="52048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1492250" y="4416425"/>
                <a:ext cx="142875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0000"/>
                    </a:moveTo>
                    <a:lnTo>
                      <a:pt x="88000" y="0"/>
                    </a:lnTo>
                    <a:lnTo>
                      <a:pt x="0" y="60000"/>
                    </a:lnTo>
                    <a:lnTo>
                      <a:pt x="32000" y="120000"/>
                    </a:lnTo>
                    <a:lnTo>
                      <a:pt x="48000" y="110000"/>
                    </a:lnTo>
                    <a:lnTo>
                      <a:pt x="24000" y="70000"/>
                    </a:lnTo>
                    <a:lnTo>
                      <a:pt x="48000" y="50000"/>
                    </a:lnTo>
                    <a:lnTo>
                      <a:pt x="72000" y="90000"/>
                    </a:lnTo>
                    <a:lnTo>
                      <a:pt x="80000" y="80000"/>
                    </a:lnTo>
                    <a:lnTo>
                      <a:pt x="64000" y="40000"/>
                    </a:lnTo>
                    <a:lnTo>
                      <a:pt x="80000" y="20000"/>
                    </a:lnTo>
                    <a:lnTo>
                      <a:pt x="104000" y="70000"/>
                    </a:lnTo>
                    <a:lnTo>
                      <a:pt x="120000" y="5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1425575" y="4311650"/>
                <a:ext cx="142875" cy="1333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000" y="85714"/>
                    </a:moveTo>
                    <a:lnTo>
                      <a:pt x="56000" y="85714"/>
                    </a:lnTo>
                    <a:lnTo>
                      <a:pt x="96000" y="17142"/>
                    </a:lnTo>
                    <a:lnTo>
                      <a:pt x="88000" y="0"/>
                    </a:lnTo>
                    <a:lnTo>
                      <a:pt x="0" y="60000"/>
                    </a:lnTo>
                    <a:lnTo>
                      <a:pt x="8000" y="77142"/>
                    </a:lnTo>
                    <a:lnTo>
                      <a:pt x="72000" y="34285"/>
                    </a:lnTo>
                    <a:lnTo>
                      <a:pt x="24000" y="102857"/>
                    </a:lnTo>
                    <a:lnTo>
                      <a:pt x="32000" y="120000"/>
                    </a:lnTo>
                    <a:lnTo>
                      <a:pt x="120000" y="60000"/>
                    </a:lnTo>
                    <a:lnTo>
                      <a:pt x="112000" y="42857"/>
                    </a:lnTo>
                    <a:lnTo>
                      <a:pt x="56000" y="857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11112" y="6091237"/>
                <a:ext cx="9525" cy="19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11112" y="4056062"/>
                <a:ext cx="47625" cy="76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000" y="120000"/>
                    </a:moveTo>
                    <a:lnTo>
                      <a:pt x="72000" y="120000"/>
                    </a:lnTo>
                    <a:lnTo>
                      <a:pt x="120000" y="105000"/>
                    </a:lnTo>
                    <a:lnTo>
                      <a:pt x="0" y="0"/>
                    </a:lnTo>
                    <a:lnTo>
                      <a:pt x="0" y="60000"/>
                    </a:lnTo>
                    <a:lnTo>
                      <a:pt x="72000" y="12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11112" y="6100762"/>
                <a:ext cx="57150" cy="104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80000" y="0"/>
                    </a:lnTo>
                    <a:lnTo>
                      <a:pt x="0" y="65454"/>
                    </a:lnTo>
                    <a:lnTo>
                      <a:pt x="0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4" name="Shape 314"/>
              <p:cNvSpPr txBox="1"/>
              <p:nvPr/>
            </p:nvSpPr>
            <p:spPr>
              <a:xfrm rot="240000">
                <a:off x="1868487" y="5081587"/>
                <a:ext cx="255587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5" name="Shape 315"/>
              <p:cNvSpPr txBox="1"/>
              <p:nvPr/>
            </p:nvSpPr>
            <p:spPr>
              <a:xfrm rot="-5640000">
                <a:off x="460375" y="3787775"/>
                <a:ext cx="219075" cy="1905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6" name="Shape 316"/>
              <p:cNvSpPr/>
              <p:nvPr/>
            </p:nvSpPr>
            <p:spPr>
              <a:xfrm>
                <a:off x="220662" y="5672137"/>
                <a:ext cx="228600" cy="2444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9480"/>
                    </a:moveTo>
                    <a:cubicBezTo>
                      <a:pt x="5000" y="109090"/>
                      <a:pt x="20833" y="120000"/>
                      <a:pt x="49166" y="120000"/>
                    </a:cubicBezTo>
                    <a:cubicBezTo>
                      <a:pt x="92500" y="118441"/>
                      <a:pt x="88333" y="101298"/>
                      <a:pt x="97500" y="93506"/>
                    </a:cubicBezTo>
                    <a:cubicBezTo>
                      <a:pt x="99166" y="47532"/>
                      <a:pt x="70000" y="65454"/>
                      <a:pt x="51666" y="42857"/>
                    </a:cubicBezTo>
                    <a:cubicBezTo>
                      <a:pt x="49166" y="32727"/>
                      <a:pt x="65000" y="8571"/>
                      <a:pt x="86666" y="26493"/>
                    </a:cubicBezTo>
                    <a:cubicBezTo>
                      <a:pt x="90000" y="31948"/>
                      <a:pt x="92500" y="39740"/>
                      <a:pt x="97500" y="41298"/>
                    </a:cubicBezTo>
                    <a:cubicBezTo>
                      <a:pt x="102500" y="42857"/>
                      <a:pt x="120000" y="42857"/>
                      <a:pt x="117500" y="36623"/>
                    </a:cubicBezTo>
                    <a:cubicBezTo>
                      <a:pt x="115000" y="30389"/>
                      <a:pt x="105000" y="3896"/>
                      <a:pt x="80833" y="1558"/>
                    </a:cubicBezTo>
                    <a:cubicBezTo>
                      <a:pt x="64166" y="0"/>
                      <a:pt x="40000" y="0"/>
                      <a:pt x="30000" y="25714"/>
                    </a:cubicBezTo>
                    <a:cubicBezTo>
                      <a:pt x="12500" y="69350"/>
                      <a:pt x="69166" y="61558"/>
                      <a:pt x="75000" y="83376"/>
                    </a:cubicBezTo>
                    <a:cubicBezTo>
                      <a:pt x="80000" y="101298"/>
                      <a:pt x="28333" y="114545"/>
                      <a:pt x="23333" y="78701"/>
                    </a:cubicBezTo>
                    <a:cubicBezTo>
                      <a:pt x="10000" y="81038"/>
                      <a:pt x="12500" y="76363"/>
                      <a:pt x="0" y="79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7" name="Shape 317"/>
              <p:cNvSpPr/>
              <p:nvPr/>
            </p:nvSpPr>
            <p:spPr>
              <a:xfrm rot="-2880000">
                <a:off x="981868" y="5636418"/>
                <a:ext cx="107950" cy="1095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9480"/>
                    </a:moveTo>
                    <a:cubicBezTo>
                      <a:pt x="5000" y="109090"/>
                      <a:pt x="20833" y="120000"/>
                      <a:pt x="49166" y="120000"/>
                    </a:cubicBezTo>
                    <a:cubicBezTo>
                      <a:pt x="92500" y="118441"/>
                      <a:pt x="88333" y="101298"/>
                      <a:pt x="97500" y="93506"/>
                    </a:cubicBezTo>
                    <a:cubicBezTo>
                      <a:pt x="94166" y="36623"/>
                      <a:pt x="70000" y="65454"/>
                      <a:pt x="51666" y="42857"/>
                    </a:cubicBezTo>
                    <a:cubicBezTo>
                      <a:pt x="49166" y="32727"/>
                      <a:pt x="65000" y="8571"/>
                      <a:pt x="86666" y="26493"/>
                    </a:cubicBezTo>
                    <a:cubicBezTo>
                      <a:pt x="90000" y="31948"/>
                      <a:pt x="92500" y="39740"/>
                      <a:pt x="97500" y="41298"/>
                    </a:cubicBezTo>
                    <a:cubicBezTo>
                      <a:pt x="102500" y="42857"/>
                      <a:pt x="120000" y="42857"/>
                      <a:pt x="117500" y="36623"/>
                    </a:cubicBezTo>
                    <a:cubicBezTo>
                      <a:pt x="115000" y="30389"/>
                      <a:pt x="105000" y="3896"/>
                      <a:pt x="80833" y="1558"/>
                    </a:cubicBezTo>
                    <a:cubicBezTo>
                      <a:pt x="64166" y="0"/>
                      <a:pt x="40000" y="0"/>
                      <a:pt x="30000" y="25714"/>
                    </a:cubicBezTo>
                    <a:cubicBezTo>
                      <a:pt x="12500" y="69350"/>
                      <a:pt x="69166" y="61558"/>
                      <a:pt x="75000" y="83376"/>
                    </a:cubicBezTo>
                    <a:cubicBezTo>
                      <a:pt x="80000" y="101298"/>
                      <a:pt x="28333" y="114545"/>
                      <a:pt x="23333" y="78701"/>
                    </a:cubicBezTo>
                    <a:cubicBezTo>
                      <a:pt x="10000" y="81038"/>
                      <a:pt x="12500" y="76363"/>
                      <a:pt x="0" y="794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8" name="Shape 318"/>
              <p:cNvSpPr/>
              <p:nvPr/>
            </p:nvSpPr>
            <p:spPr>
              <a:xfrm>
                <a:off x="373062" y="3973512"/>
                <a:ext cx="552450" cy="2019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98965" y="54905"/>
                    </a:lnTo>
                    <a:lnTo>
                      <a:pt x="120000" y="120000"/>
                    </a:lnTo>
                    <a:lnTo>
                      <a:pt x="18620" y="6377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585A68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9" name="Shape 319"/>
              <p:cNvSpPr/>
              <p:nvPr/>
            </p:nvSpPr>
            <p:spPr>
              <a:xfrm rot="-1740000">
                <a:off x="469900" y="4837112"/>
                <a:ext cx="350837" cy="276225"/>
              </a:xfrm>
              <a:prstGeom prst="ellipse">
                <a:avLst/>
              </a:prstGeom>
              <a:gradFill>
                <a:gsLst>
                  <a:gs pos="0">
                    <a:srgbClr val="535561"/>
                  </a:gs>
                  <a:gs pos="50000">
                    <a:schemeClr val="dk1"/>
                  </a:gs>
                  <a:gs pos="100000">
                    <a:srgbClr val="535561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dt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bskids.org/dragonflytv/scientists/scientist48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youtube.com/watch?v=al-do-HGuI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coe.com/sites/common_assets/science/virtual_labs/CT02/CT02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m.k12.ny.us/education/components/docmgr/default.php?sectiondetailid=17500&amp;fileitem=1747&amp;catfilter=44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Hydrology Video</a:t>
            </a:r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00" cy="44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8034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http://pbskids.org/dragonflytv/scientists/scientist48.html</a:t>
            </a:r>
            <a:endParaRPr/>
          </a:p>
          <a:p>
            <a:pPr marL="342900" lvl="0" indent="-18034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Shape 424" descr="This video uses animation, graphics, and video clips to illustrate and explain each of the &quot;flow&quot; and &quot;storage&quot; processes in the Hydrologic Cycle, more commonly known as the Water Cycle:  precipitation, interception, runoff, infiltration, percolation, groundwater discharge, evaporation, transpiration, evapotranspiration, and condensation." title="The Water Cycle">
            <a:hlinkClick r:id="rId4"/>
          </p:cNvPr>
          <p:cNvSpPr/>
          <p:nvPr/>
        </p:nvSpPr>
        <p:spPr>
          <a:xfrm>
            <a:off x="3121125" y="249900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5" name="Shape 5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423862"/>
            <a:ext cx="2714625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Factors Affecting Infiltration</a:t>
            </a:r>
            <a:endParaRPr dirty="0"/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301625" y="1221059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1" i="0" u="sng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Porosity</a:t>
            </a:r>
            <a:r>
              <a:rPr lang="en-US" sz="32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r>
              <a:rPr lang="en-US" sz="3200" b="1" i="0" u="sng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Percentage of open space in a soil.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►"/>
            </a:pPr>
            <a:r>
              <a:rPr lang="en-US" sz="3200" b="1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Particle Size:  </a:t>
            </a:r>
            <a:r>
              <a:rPr lang="en-US" sz="3200" b="1" i="0" u="sng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Does not affect porosity.</a:t>
            </a:r>
            <a:endParaRPr u="sng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endParaRPr sz="3200" b="1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 b="1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42" name="Shape 542" descr="large partic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09" y="2882590"/>
            <a:ext cx="2590800" cy="197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Shape 543" descr="med particl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3387" y="2882590"/>
            <a:ext cx="27432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Shape 544" descr="small particl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2975" y="2893703"/>
            <a:ext cx="2819400" cy="20843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4978090"/>
            <a:ext cx="9144000" cy="1991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Porosity (Continued)</a:t>
            </a:r>
            <a:endParaRPr/>
          </a:p>
        </p:txBody>
      </p:sp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256594" y="1165303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Particle Shape: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Round particles have more porosity than flat particles.</a:t>
            </a:r>
            <a:endParaRPr u="sng"/>
          </a:p>
        </p:txBody>
      </p:sp>
      <p:pic>
        <p:nvPicPr>
          <p:cNvPr id="574" name="Shape 574" descr="large partic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308303"/>
            <a:ext cx="35814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Shape 575" descr="flat particl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5550" y="2219363"/>
            <a:ext cx="3886200" cy="28717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0" y="5140323"/>
            <a:ext cx="9143999" cy="1717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Porosity (continued)</a:t>
            </a:r>
            <a:endParaRPr dirty="0"/>
          </a:p>
        </p:txBody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401985" y="1322386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Sorting:  </a:t>
            </a:r>
            <a:r>
              <a:rPr lang="en-US" sz="3200" b="0" i="0" u="sng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Sorted particles have higher porosity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  <p:pic>
        <p:nvPicPr>
          <p:cNvPr id="597" name="Shape 597" descr="large partic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770" y="2425699"/>
            <a:ext cx="3505200" cy="267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 descr="mixed particl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3895" y="2341600"/>
            <a:ext cx="3759200" cy="2754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3815" y="5140323"/>
            <a:ext cx="8809463" cy="1717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537973" y="3310263"/>
            <a:ext cx="17235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SORTED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679048" y="3501556"/>
            <a:ext cx="25861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SORTED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Porosity</a:t>
            </a:r>
            <a:endParaRPr sz="4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1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Permeability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Rate at which water moves through pore spaces of soil or rock.</a:t>
            </a:r>
            <a:endParaRPr u="sng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Impermeable:  </a:t>
            </a:r>
            <a:r>
              <a:rPr lang="en-US" sz="3200" b="1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Water can not enter</a:t>
            </a: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(examples: </a:t>
            </a:r>
            <a:r>
              <a:rPr lang="en-US" sz="3200" b="1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solid rock, pavement, clay</a:t>
            </a: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Porosity</a:t>
            </a:r>
            <a:endParaRPr/>
          </a:p>
        </p:txBody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379684" y="1165302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Packing: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Packed soils have less porosity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pic>
        <p:nvPicPr>
          <p:cNvPr id="623" name="Shape 623" descr="tra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3493" y="2362200"/>
            <a:ext cx="5715000" cy="4271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2362200"/>
            <a:ext cx="3205434" cy="4495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Simulation</a:t>
            </a:r>
            <a:endParaRPr/>
          </a:p>
        </p:txBody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00" cy="44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8034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http://www.glencoe.com/sites/common_assets/science/virtual_labs/CT02/CT02.html</a:t>
            </a:r>
            <a:endParaRPr/>
          </a:p>
          <a:p>
            <a:pPr marL="342900" lvl="0" indent="-18034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Which has the greatest permeability?</a:t>
            </a:r>
            <a:endParaRPr sz="40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000"/>
              <a:t>(turn and talk)</a:t>
            </a:r>
            <a:endParaRPr sz="4000"/>
          </a:p>
        </p:txBody>
      </p:sp>
      <p:pic>
        <p:nvPicPr>
          <p:cNvPr id="652" name="Shape 652" descr="permability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00200"/>
            <a:ext cx="914400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title"/>
          </p:nvPr>
        </p:nvSpPr>
        <p:spPr>
          <a:xfrm>
            <a:off x="292838" y="115887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Factors Affecting Permeability</a:t>
            </a:r>
            <a:endParaRPr dirty="0"/>
          </a:p>
        </p:txBody>
      </p:sp>
      <p:sp>
        <p:nvSpPr>
          <p:cNvPr id="660" name="Shape 660"/>
          <p:cNvSpPr/>
          <p:nvPr/>
        </p:nvSpPr>
        <p:spPr>
          <a:xfrm>
            <a:off x="339725" y="1571625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687387" y="1017587"/>
            <a:ext cx="952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0"/>
                </a:moveTo>
                <a:lnTo>
                  <a:pt x="119986" y="0"/>
                </a:lnTo>
                <a:lnTo>
                  <a:pt x="11998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3" name="Shape 673"/>
          <p:cNvSpPr/>
          <p:nvPr/>
        </p:nvSpPr>
        <p:spPr>
          <a:xfrm>
            <a:off x="723900" y="608012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465137" y="473075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2" name="Shape 682"/>
          <p:cNvSpPr/>
          <p:nvPr/>
        </p:nvSpPr>
        <p:spPr>
          <a:xfrm>
            <a:off x="438150" y="339725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3" name="Shape 683"/>
          <p:cNvSpPr/>
          <p:nvPr/>
        </p:nvSpPr>
        <p:spPr>
          <a:xfrm>
            <a:off x="455612" y="249237"/>
            <a:ext cx="0" cy="1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571500" y="214312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571500" y="214312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517525" y="160337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642937" y="106362"/>
            <a:ext cx="17462" cy="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3" y="119986"/>
                </a:moveTo>
                <a:lnTo>
                  <a:pt x="59993" y="119986"/>
                </a:lnTo>
                <a:lnTo>
                  <a:pt x="59993" y="0"/>
                </a:lnTo>
                <a:lnTo>
                  <a:pt x="5999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625475" y="88900"/>
            <a:ext cx="0" cy="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19986"/>
                </a:lnTo>
                <a:lnTo>
                  <a:pt x="0" y="119986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Shape 658"/>
          <p:cNvSpPr txBox="1">
            <a:spLocks/>
          </p:cNvSpPr>
          <p:nvPr/>
        </p:nvSpPr>
        <p:spPr>
          <a:xfrm>
            <a:off x="292888" y="1152523"/>
            <a:ext cx="8851112" cy="500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11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42900" indent="-342900">
              <a:spcBef>
                <a:spcPts val="0"/>
              </a:spcBef>
            </a:pPr>
            <a:r>
              <a:rPr lang="en-US" dirty="0" smtClean="0"/>
              <a:t>Particle Size:  </a:t>
            </a:r>
            <a:r>
              <a:rPr lang="en-US" u="sng" dirty="0" smtClean="0"/>
              <a:t>Larger grains are more permeable than small.</a:t>
            </a:r>
          </a:p>
          <a:p>
            <a:pPr marL="342900" indent="-342900"/>
            <a:r>
              <a:rPr lang="en-US" dirty="0" smtClean="0"/>
              <a:t>Particle shape:  </a:t>
            </a:r>
            <a:r>
              <a:rPr lang="en-US" u="sng" dirty="0" smtClean="0"/>
              <a:t>Rounder particles have higher permeability</a:t>
            </a:r>
            <a:r>
              <a:rPr lang="en-US" dirty="0" smtClean="0"/>
              <a:t>.</a:t>
            </a:r>
          </a:p>
          <a:p>
            <a:pPr marL="342900" indent="-342900"/>
            <a:r>
              <a:rPr lang="en-US" dirty="0" smtClean="0"/>
              <a:t>Sorting:  </a:t>
            </a:r>
            <a:r>
              <a:rPr lang="en-US" u="sng" dirty="0" smtClean="0"/>
              <a:t>Sorted soils are more permeable</a:t>
            </a:r>
            <a:r>
              <a:rPr lang="en-US" dirty="0" smtClean="0"/>
              <a:t> than unsorted.</a:t>
            </a:r>
          </a:p>
          <a:p>
            <a:pPr marL="342900" indent="-342900"/>
            <a:r>
              <a:rPr lang="en-US" dirty="0" smtClean="0"/>
              <a:t>Packing:  </a:t>
            </a:r>
            <a:r>
              <a:rPr lang="en-US" u="sng" dirty="0" smtClean="0"/>
              <a:t>Packed soils have low permeability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040351"/>
            <a:ext cx="9144000" cy="181764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Permeability of Soils</a:t>
            </a:r>
            <a:endParaRPr/>
          </a:p>
        </p:txBody>
      </p:sp>
      <p:pic>
        <p:nvPicPr>
          <p:cNvPr id="765" name="Shape 765" descr="permeabilit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601787"/>
            <a:ext cx="7391400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Hydrology</a:t>
            </a:r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Hydro = water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ology = study of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-US" sz="3200" b="0" i="0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Study of Water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Capillarity</a:t>
            </a:r>
            <a:endParaRPr/>
          </a:p>
        </p:txBody>
      </p:sp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Upward movement of water through soil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Capillary Action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Water sticks to small grains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(cohesion).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Surface Area and Capillary Action</a:t>
            </a:r>
            <a:endParaRPr/>
          </a:p>
        </p:txBody>
      </p:sp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More S.A. = More C.A.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Water retention: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Water held in pore spaces.</a:t>
            </a:r>
            <a:endParaRPr/>
          </a:p>
        </p:txBody>
      </p:sp>
      <p:pic>
        <p:nvPicPr>
          <p:cNvPr id="778" name="Shape 778" descr="large partic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962400"/>
            <a:ext cx="1828800" cy="139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Shape 779" descr="med particl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3962400"/>
            <a:ext cx="18288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Shape 780" descr="small particl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3886200"/>
            <a:ext cx="2057400" cy="15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Capillarity continued</a:t>
            </a:r>
            <a:endParaRPr/>
          </a:p>
        </p:txBody>
      </p:sp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Particle Size: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As soil size increases, capillarity decreases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Sorting: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Sorted soils have low capillarity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Packing: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More packing = more capillarity 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(to a point).</a:t>
            </a:r>
            <a:endParaRPr/>
          </a:p>
        </p:txBody>
      </p:sp>
      <p:sp>
        <p:nvSpPr>
          <p:cNvPr id="787" name="Shape 787"/>
          <p:cNvSpPr/>
          <p:nvPr/>
        </p:nvSpPr>
        <p:spPr>
          <a:xfrm>
            <a:off x="1776412" y="4446587"/>
            <a:ext cx="1117600" cy="1116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960"/>
                </a:lnTo>
                <a:lnTo>
                  <a:pt x="0" y="1919"/>
                </a:lnTo>
                <a:lnTo>
                  <a:pt x="0" y="1919"/>
                </a:lnTo>
                <a:lnTo>
                  <a:pt x="960" y="2879"/>
                </a:lnTo>
                <a:lnTo>
                  <a:pt x="960" y="3840"/>
                </a:lnTo>
                <a:lnTo>
                  <a:pt x="960" y="4799"/>
                </a:lnTo>
                <a:lnTo>
                  <a:pt x="960" y="5759"/>
                </a:lnTo>
                <a:lnTo>
                  <a:pt x="960" y="5759"/>
                </a:lnTo>
                <a:lnTo>
                  <a:pt x="960" y="6720"/>
                </a:lnTo>
                <a:lnTo>
                  <a:pt x="1919" y="7679"/>
                </a:lnTo>
                <a:lnTo>
                  <a:pt x="1919" y="8639"/>
                </a:lnTo>
                <a:lnTo>
                  <a:pt x="1919" y="9600"/>
                </a:lnTo>
                <a:lnTo>
                  <a:pt x="1919" y="11519"/>
                </a:lnTo>
                <a:lnTo>
                  <a:pt x="1919" y="12479"/>
                </a:lnTo>
                <a:lnTo>
                  <a:pt x="1919" y="13440"/>
                </a:lnTo>
                <a:lnTo>
                  <a:pt x="2879" y="14399"/>
                </a:lnTo>
                <a:lnTo>
                  <a:pt x="2879" y="16320"/>
                </a:lnTo>
                <a:lnTo>
                  <a:pt x="2879" y="17279"/>
                </a:lnTo>
                <a:lnTo>
                  <a:pt x="2879" y="19200"/>
                </a:lnTo>
                <a:lnTo>
                  <a:pt x="2879" y="20159"/>
                </a:lnTo>
                <a:lnTo>
                  <a:pt x="2879" y="21119"/>
                </a:lnTo>
                <a:lnTo>
                  <a:pt x="2879" y="23039"/>
                </a:lnTo>
                <a:lnTo>
                  <a:pt x="2879" y="23999"/>
                </a:lnTo>
                <a:lnTo>
                  <a:pt x="2879" y="25920"/>
                </a:lnTo>
                <a:lnTo>
                  <a:pt x="2879" y="26879"/>
                </a:lnTo>
                <a:lnTo>
                  <a:pt x="2879" y="28800"/>
                </a:lnTo>
                <a:lnTo>
                  <a:pt x="2879" y="29759"/>
                </a:lnTo>
                <a:lnTo>
                  <a:pt x="2879" y="31680"/>
                </a:lnTo>
                <a:lnTo>
                  <a:pt x="2879" y="33599"/>
                </a:lnTo>
                <a:lnTo>
                  <a:pt x="2879" y="34559"/>
                </a:lnTo>
                <a:lnTo>
                  <a:pt x="2879" y="36479"/>
                </a:lnTo>
                <a:lnTo>
                  <a:pt x="2879" y="37439"/>
                </a:lnTo>
                <a:lnTo>
                  <a:pt x="2879" y="39359"/>
                </a:lnTo>
                <a:lnTo>
                  <a:pt x="2879" y="41280"/>
                </a:lnTo>
                <a:lnTo>
                  <a:pt x="2879" y="42239"/>
                </a:lnTo>
                <a:lnTo>
                  <a:pt x="2879" y="44159"/>
                </a:lnTo>
                <a:lnTo>
                  <a:pt x="2879" y="46079"/>
                </a:lnTo>
                <a:lnTo>
                  <a:pt x="2879" y="47039"/>
                </a:lnTo>
                <a:lnTo>
                  <a:pt x="2879" y="48959"/>
                </a:lnTo>
                <a:lnTo>
                  <a:pt x="2879" y="50880"/>
                </a:lnTo>
                <a:lnTo>
                  <a:pt x="2879" y="51840"/>
                </a:lnTo>
                <a:lnTo>
                  <a:pt x="2879" y="53760"/>
                </a:lnTo>
                <a:lnTo>
                  <a:pt x="2879" y="54720"/>
                </a:lnTo>
                <a:lnTo>
                  <a:pt x="2879" y="56639"/>
                </a:lnTo>
                <a:lnTo>
                  <a:pt x="2879" y="57600"/>
                </a:lnTo>
                <a:lnTo>
                  <a:pt x="2879" y="60480"/>
                </a:lnTo>
                <a:lnTo>
                  <a:pt x="2879" y="61439"/>
                </a:lnTo>
                <a:lnTo>
                  <a:pt x="2879" y="63360"/>
                </a:lnTo>
                <a:lnTo>
                  <a:pt x="2879" y="64319"/>
                </a:lnTo>
                <a:lnTo>
                  <a:pt x="2879" y="66239"/>
                </a:lnTo>
                <a:lnTo>
                  <a:pt x="2879" y="68159"/>
                </a:lnTo>
                <a:lnTo>
                  <a:pt x="2879" y="70080"/>
                </a:lnTo>
                <a:lnTo>
                  <a:pt x="2879" y="71039"/>
                </a:lnTo>
                <a:lnTo>
                  <a:pt x="2879" y="72960"/>
                </a:lnTo>
                <a:lnTo>
                  <a:pt x="2879" y="74879"/>
                </a:lnTo>
                <a:lnTo>
                  <a:pt x="2879" y="76799"/>
                </a:lnTo>
                <a:lnTo>
                  <a:pt x="2879" y="77759"/>
                </a:lnTo>
                <a:lnTo>
                  <a:pt x="2879" y="79679"/>
                </a:lnTo>
                <a:lnTo>
                  <a:pt x="2879" y="80639"/>
                </a:lnTo>
                <a:lnTo>
                  <a:pt x="1919" y="82560"/>
                </a:lnTo>
                <a:lnTo>
                  <a:pt x="1919" y="84479"/>
                </a:lnTo>
                <a:lnTo>
                  <a:pt x="1919" y="86399"/>
                </a:lnTo>
                <a:lnTo>
                  <a:pt x="1919" y="88319"/>
                </a:lnTo>
                <a:lnTo>
                  <a:pt x="1919" y="89279"/>
                </a:lnTo>
                <a:lnTo>
                  <a:pt x="1919" y="91199"/>
                </a:lnTo>
                <a:lnTo>
                  <a:pt x="1919" y="93119"/>
                </a:lnTo>
                <a:lnTo>
                  <a:pt x="1919" y="95039"/>
                </a:lnTo>
                <a:lnTo>
                  <a:pt x="1919" y="95999"/>
                </a:lnTo>
                <a:lnTo>
                  <a:pt x="960" y="97920"/>
                </a:lnTo>
                <a:lnTo>
                  <a:pt x="960" y="99839"/>
                </a:lnTo>
                <a:lnTo>
                  <a:pt x="960" y="100799"/>
                </a:lnTo>
                <a:lnTo>
                  <a:pt x="960" y="102719"/>
                </a:lnTo>
                <a:lnTo>
                  <a:pt x="960" y="103679"/>
                </a:lnTo>
                <a:lnTo>
                  <a:pt x="960" y="104639"/>
                </a:lnTo>
                <a:lnTo>
                  <a:pt x="960" y="106559"/>
                </a:lnTo>
                <a:lnTo>
                  <a:pt x="960" y="107519"/>
                </a:lnTo>
                <a:lnTo>
                  <a:pt x="0" y="108479"/>
                </a:lnTo>
                <a:lnTo>
                  <a:pt x="0" y="109439"/>
                </a:lnTo>
                <a:lnTo>
                  <a:pt x="0" y="110399"/>
                </a:lnTo>
                <a:lnTo>
                  <a:pt x="0" y="111359"/>
                </a:lnTo>
                <a:lnTo>
                  <a:pt x="0" y="112319"/>
                </a:lnTo>
                <a:lnTo>
                  <a:pt x="0" y="112319"/>
                </a:lnTo>
                <a:lnTo>
                  <a:pt x="0" y="113279"/>
                </a:lnTo>
                <a:lnTo>
                  <a:pt x="0" y="114239"/>
                </a:lnTo>
                <a:lnTo>
                  <a:pt x="0" y="114239"/>
                </a:lnTo>
                <a:lnTo>
                  <a:pt x="0" y="115199"/>
                </a:lnTo>
                <a:lnTo>
                  <a:pt x="0" y="115199"/>
                </a:lnTo>
                <a:lnTo>
                  <a:pt x="0" y="116159"/>
                </a:lnTo>
                <a:lnTo>
                  <a:pt x="0" y="116159"/>
                </a:lnTo>
                <a:lnTo>
                  <a:pt x="0" y="116159"/>
                </a:lnTo>
                <a:lnTo>
                  <a:pt x="0" y="117119"/>
                </a:lnTo>
                <a:lnTo>
                  <a:pt x="0" y="117119"/>
                </a:lnTo>
                <a:lnTo>
                  <a:pt x="0" y="117119"/>
                </a:lnTo>
                <a:lnTo>
                  <a:pt x="0" y="117119"/>
                </a:lnTo>
                <a:lnTo>
                  <a:pt x="0" y="118079"/>
                </a:lnTo>
                <a:lnTo>
                  <a:pt x="0" y="118079"/>
                </a:lnTo>
                <a:lnTo>
                  <a:pt x="0" y="118079"/>
                </a:lnTo>
                <a:lnTo>
                  <a:pt x="0" y="118079"/>
                </a:lnTo>
                <a:lnTo>
                  <a:pt x="0" y="118079"/>
                </a:lnTo>
                <a:lnTo>
                  <a:pt x="960" y="118079"/>
                </a:lnTo>
                <a:lnTo>
                  <a:pt x="960" y="118079"/>
                </a:lnTo>
                <a:lnTo>
                  <a:pt x="960" y="118079"/>
                </a:lnTo>
                <a:lnTo>
                  <a:pt x="960" y="118079"/>
                </a:lnTo>
                <a:lnTo>
                  <a:pt x="1919" y="118079"/>
                </a:lnTo>
                <a:lnTo>
                  <a:pt x="1919" y="118079"/>
                </a:lnTo>
                <a:lnTo>
                  <a:pt x="2879" y="118079"/>
                </a:lnTo>
                <a:lnTo>
                  <a:pt x="2879" y="118079"/>
                </a:lnTo>
                <a:lnTo>
                  <a:pt x="3840" y="118079"/>
                </a:lnTo>
                <a:lnTo>
                  <a:pt x="4799" y="118079"/>
                </a:lnTo>
                <a:lnTo>
                  <a:pt x="4799" y="118079"/>
                </a:lnTo>
                <a:lnTo>
                  <a:pt x="5759" y="118079"/>
                </a:lnTo>
                <a:lnTo>
                  <a:pt x="6720" y="118079"/>
                </a:lnTo>
                <a:lnTo>
                  <a:pt x="7679" y="118079"/>
                </a:lnTo>
                <a:lnTo>
                  <a:pt x="8639" y="118079"/>
                </a:lnTo>
                <a:lnTo>
                  <a:pt x="9600" y="118079"/>
                </a:lnTo>
                <a:lnTo>
                  <a:pt x="10559" y="118079"/>
                </a:lnTo>
                <a:lnTo>
                  <a:pt x="11519" y="118079"/>
                </a:lnTo>
                <a:lnTo>
                  <a:pt x="12479" y="117119"/>
                </a:lnTo>
                <a:lnTo>
                  <a:pt x="13439" y="117119"/>
                </a:lnTo>
                <a:lnTo>
                  <a:pt x="15359" y="117119"/>
                </a:lnTo>
                <a:lnTo>
                  <a:pt x="16320" y="117119"/>
                </a:lnTo>
                <a:lnTo>
                  <a:pt x="17279" y="117119"/>
                </a:lnTo>
                <a:lnTo>
                  <a:pt x="19200" y="116159"/>
                </a:lnTo>
                <a:lnTo>
                  <a:pt x="20159" y="116159"/>
                </a:lnTo>
                <a:lnTo>
                  <a:pt x="21119" y="116159"/>
                </a:lnTo>
                <a:lnTo>
                  <a:pt x="23039" y="116159"/>
                </a:lnTo>
                <a:lnTo>
                  <a:pt x="23999" y="115199"/>
                </a:lnTo>
                <a:lnTo>
                  <a:pt x="25919" y="115199"/>
                </a:lnTo>
                <a:lnTo>
                  <a:pt x="26879" y="115199"/>
                </a:lnTo>
                <a:lnTo>
                  <a:pt x="28799" y="115199"/>
                </a:lnTo>
                <a:lnTo>
                  <a:pt x="29759" y="115199"/>
                </a:lnTo>
                <a:lnTo>
                  <a:pt x="31680" y="114239"/>
                </a:lnTo>
                <a:lnTo>
                  <a:pt x="32639" y="114239"/>
                </a:lnTo>
                <a:lnTo>
                  <a:pt x="34559" y="114239"/>
                </a:lnTo>
                <a:lnTo>
                  <a:pt x="36479" y="114239"/>
                </a:lnTo>
                <a:lnTo>
                  <a:pt x="37439" y="114239"/>
                </a:lnTo>
                <a:lnTo>
                  <a:pt x="39359" y="114239"/>
                </a:lnTo>
                <a:lnTo>
                  <a:pt x="41279" y="114239"/>
                </a:lnTo>
                <a:lnTo>
                  <a:pt x="43199" y="114239"/>
                </a:lnTo>
                <a:lnTo>
                  <a:pt x="45119" y="114239"/>
                </a:lnTo>
                <a:lnTo>
                  <a:pt x="47039" y="114239"/>
                </a:lnTo>
                <a:lnTo>
                  <a:pt x="48959" y="113279"/>
                </a:lnTo>
                <a:lnTo>
                  <a:pt x="50879" y="113279"/>
                </a:lnTo>
                <a:lnTo>
                  <a:pt x="52799" y="113279"/>
                </a:lnTo>
                <a:lnTo>
                  <a:pt x="54719" y="113279"/>
                </a:lnTo>
                <a:lnTo>
                  <a:pt x="56639" y="113279"/>
                </a:lnTo>
                <a:lnTo>
                  <a:pt x="58559" y="113279"/>
                </a:lnTo>
                <a:lnTo>
                  <a:pt x="60479" y="113279"/>
                </a:lnTo>
                <a:lnTo>
                  <a:pt x="62399" y="113279"/>
                </a:lnTo>
                <a:lnTo>
                  <a:pt x="65279" y="113279"/>
                </a:lnTo>
                <a:lnTo>
                  <a:pt x="67199" y="113279"/>
                </a:lnTo>
                <a:lnTo>
                  <a:pt x="69119" y="113279"/>
                </a:lnTo>
                <a:lnTo>
                  <a:pt x="71039" y="113279"/>
                </a:lnTo>
                <a:lnTo>
                  <a:pt x="72959" y="113279"/>
                </a:lnTo>
                <a:lnTo>
                  <a:pt x="74879" y="113279"/>
                </a:lnTo>
                <a:lnTo>
                  <a:pt x="76799" y="113279"/>
                </a:lnTo>
                <a:lnTo>
                  <a:pt x="79679" y="114239"/>
                </a:lnTo>
                <a:lnTo>
                  <a:pt x="81599" y="114239"/>
                </a:lnTo>
                <a:lnTo>
                  <a:pt x="83519" y="114239"/>
                </a:lnTo>
                <a:lnTo>
                  <a:pt x="85439" y="114239"/>
                </a:lnTo>
                <a:lnTo>
                  <a:pt x="87359" y="115199"/>
                </a:lnTo>
                <a:lnTo>
                  <a:pt x="89279" y="115199"/>
                </a:lnTo>
                <a:lnTo>
                  <a:pt x="91199" y="116159"/>
                </a:lnTo>
                <a:lnTo>
                  <a:pt x="93119" y="116159"/>
                </a:lnTo>
                <a:lnTo>
                  <a:pt x="95039" y="116159"/>
                </a:lnTo>
                <a:lnTo>
                  <a:pt x="96959" y="117119"/>
                </a:lnTo>
                <a:lnTo>
                  <a:pt x="97919" y="117119"/>
                </a:lnTo>
                <a:lnTo>
                  <a:pt x="99839" y="117119"/>
                </a:lnTo>
                <a:lnTo>
                  <a:pt x="101759" y="117119"/>
                </a:lnTo>
                <a:lnTo>
                  <a:pt x="102719" y="117119"/>
                </a:lnTo>
                <a:lnTo>
                  <a:pt x="104639" y="118079"/>
                </a:lnTo>
                <a:lnTo>
                  <a:pt x="105599" y="118079"/>
                </a:lnTo>
                <a:lnTo>
                  <a:pt x="106559" y="118079"/>
                </a:lnTo>
                <a:lnTo>
                  <a:pt x="107519" y="118079"/>
                </a:lnTo>
                <a:lnTo>
                  <a:pt x="108479" y="118079"/>
                </a:lnTo>
                <a:lnTo>
                  <a:pt x="109439" y="119039"/>
                </a:lnTo>
                <a:lnTo>
                  <a:pt x="110399" y="119039"/>
                </a:lnTo>
                <a:lnTo>
                  <a:pt x="111359" y="119039"/>
                </a:lnTo>
                <a:lnTo>
                  <a:pt x="112319" y="119039"/>
                </a:lnTo>
                <a:lnTo>
                  <a:pt x="113279" y="119039"/>
                </a:lnTo>
                <a:lnTo>
                  <a:pt x="113279" y="119039"/>
                </a:lnTo>
                <a:lnTo>
                  <a:pt x="114239" y="119999"/>
                </a:lnTo>
                <a:lnTo>
                  <a:pt x="115199" y="119999"/>
                </a:lnTo>
                <a:lnTo>
                  <a:pt x="115199" y="119999"/>
                </a:lnTo>
                <a:lnTo>
                  <a:pt x="116159" y="119999"/>
                </a:lnTo>
                <a:lnTo>
                  <a:pt x="116159" y="119999"/>
                </a:lnTo>
                <a:lnTo>
                  <a:pt x="117119" y="119999"/>
                </a:lnTo>
                <a:lnTo>
                  <a:pt x="117119" y="119999"/>
                </a:lnTo>
                <a:lnTo>
                  <a:pt x="117119" y="119999"/>
                </a:lnTo>
                <a:lnTo>
                  <a:pt x="118079" y="119999"/>
                </a:lnTo>
                <a:lnTo>
                  <a:pt x="118079" y="119999"/>
                </a:lnTo>
                <a:lnTo>
                  <a:pt x="118079" y="119999"/>
                </a:lnTo>
                <a:lnTo>
                  <a:pt x="119039" y="119999"/>
                </a:lnTo>
                <a:lnTo>
                  <a:pt x="119039" y="119999"/>
                </a:lnTo>
                <a:lnTo>
                  <a:pt x="119999" y="119039"/>
                </a:lnTo>
                <a:lnTo>
                  <a:pt x="119999" y="11903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8" name="Shape 788"/>
          <p:cNvSpPr/>
          <p:nvPr/>
        </p:nvSpPr>
        <p:spPr>
          <a:xfrm>
            <a:off x="3517900" y="4402137"/>
            <a:ext cx="1339850" cy="1250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0" y="0"/>
                </a:moveTo>
                <a:lnTo>
                  <a:pt x="800" y="0"/>
                </a:lnTo>
                <a:lnTo>
                  <a:pt x="800" y="857"/>
                </a:lnTo>
                <a:lnTo>
                  <a:pt x="800" y="1714"/>
                </a:lnTo>
                <a:lnTo>
                  <a:pt x="800" y="1714"/>
                </a:lnTo>
                <a:lnTo>
                  <a:pt x="800" y="2571"/>
                </a:lnTo>
                <a:lnTo>
                  <a:pt x="800" y="3428"/>
                </a:lnTo>
                <a:lnTo>
                  <a:pt x="800" y="4285"/>
                </a:lnTo>
                <a:lnTo>
                  <a:pt x="800" y="5142"/>
                </a:lnTo>
                <a:lnTo>
                  <a:pt x="800" y="5999"/>
                </a:lnTo>
                <a:lnTo>
                  <a:pt x="800" y="6857"/>
                </a:lnTo>
                <a:lnTo>
                  <a:pt x="800" y="7714"/>
                </a:lnTo>
                <a:lnTo>
                  <a:pt x="800" y="8571"/>
                </a:lnTo>
                <a:lnTo>
                  <a:pt x="1599" y="9428"/>
                </a:lnTo>
                <a:lnTo>
                  <a:pt x="1599" y="10285"/>
                </a:lnTo>
                <a:lnTo>
                  <a:pt x="1599" y="11142"/>
                </a:lnTo>
                <a:lnTo>
                  <a:pt x="1599" y="11999"/>
                </a:lnTo>
                <a:lnTo>
                  <a:pt x="1599" y="13714"/>
                </a:lnTo>
                <a:lnTo>
                  <a:pt x="1599" y="14571"/>
                </a:lnTo>
                <a:lnTo>
                  <a:pt x="1599" y="15428"/>
                </a:lnTo>
                <a:lnTo>
                  <a:pt x="1599" y="17142"/>
                </a:lnTo>
                <a:lnTo>
                  <a:pt x="1599" y="17999"/>
                </a:lnTo>
                <a:lnTo>
                  <a:pt x="1599" y="19714"/>
                </a:lnTo>
                <a:lnTo>
                  <a:pt x="1599" y="21428"/>
                </a:lnTo>
                <a:lnTo>
                  <a:pt x="1599" y="22285"/>
                </a:lnTo>
                <a:lnTo>
                  <a:pt x="1599" y="23999"/>
                </a:lnTo>
                <a:lnTo>
                  <a:pt x="1599" y="25714"/>
                </a:lnTo>
                <a:lnTo>
                  <a:pt x="1599" y="27428"/>
                </a:lnTo>
                <a:lnTo>
                  <a:pt x="2399" y="28285"/>
                </a:lnTo>
                <a:lnTo>
                  <a:pt x="2399" y="30000"/>
                </a:lnTo>
                <a:lnTo>
                  <a:pt x="2399" y="32571"/>
                </a:lnTo>
                <a:lnTo>
                  <a:pt x="2399" y="34285"/>
                </a:lnTo>
                <a:lnTo>
                  <a:pt x="2399" y="35999"/>
                </a:lnTo>
                <a:lnTo>
                  <a:pt x="2399" y="37714"/>
                </a:lnTo>
                <a:lnTo>
                  <a:pt x="2399" y="39428"/>
                </a:lnTo>
                <a:lnTo>
                  <a:pt x="2399" y="41142"/>
                </a:lnTo>
                <a:lnTo>
                  <a:pt x="2399" y="42857"/>
                </a:lnTo>
                <a:lnTo>
                  <a:pt x="2399" y="45428"/>
                </a:lnTo>
                <a:lnTo>
                  <a:pt x="2399" y="47142"/>
                </a:lnTo>
                <a:lnTo>
                  <a:pt x="2399" y="48857"/>
                </a:lnTo>
                <a:lnTo>
                  <a:pt x="2399" y="50571"/>
                </a:lnTo>
                <a:lnTo>
                  <a:pt x="2399" y="52285"/>
                </a:lnTo>
                <a:lnTo>
                  <a:pt x="2399" y="53999"/>
                </a:lnTo>
                <a:lnTo>
                  <a:pt x="2399" y="55714"/>
                </a:lnTo>
                <a:lnTo>
                  <a:pt x="2399" y="58285"/>
                </a:lnTo>
                <a:lnTo>
                  <a:pt x="2399" y="60000"/>
                </a:lnTo>
                <a:lnTo>
                  <a:pt x="2399" y="61714"/>
                </a:lnTo>
                <a:lnTo>
                  <a:pt x="2399" y="64285"/>
                </a:lnTo>
                <a:lnTo>
                  <a:pt x="2399" y="66000"/>
                </a:lnTo>
                <a:lnTo>
                  <a:pt x="2399" y="67714"/>
                </a:lnTo>
                <a:lnTo>
                  <a:pt x="2399" y="70285"/>
                </a:lnTo>
                <a:lnTo>
                  <a:pt x="2399" y="72857"/>
                </a:lnTo>
                <a:lnTo>
                  <a:pt x="2399" y="74571"/>
                </a:lnTo>
                <a:lnTo>
                  <a:pt x="2399" y="76285"/>
                </a:lnTo>
                <a:lnTo>
                  <a:pt x="1599" y="78857"/>
                </a:lnTo>
                <a:lnTo>
                  <a:pt x="1599" y="80571"/>
                </a:lnTo>
                <a:lnTo>
                  <a:pt x="1599" y="83142"/>
                </a:lnTo>
                <a:lnTo>
                  <a:pt x="1599" y="85714"/>
                </a:lnTo>
                <a:lnTo>
                  <a:pt x="1599" y="87428"/>
                </a:lnTo>
                <a:lnTo>
                  <a:pt x="1599" y="90000"/>
                </a:lnTo>
                <a:lnTo>
                  <a:pt x="1599" y="91714"/>
                </a:lnTo>
                <a:lnTo>
                  <a:pt x="1599" y="94285"/>
                </a:lnTo>
                <a:lnTo>
                  <a:pt x="1599" y="96000"/>
                </a:lnTo>
                <a:lnTo>
                  <a:pt x="1599" y="97714"/>
                </a:lnTo>
                <a:lnTo>
                  <a:pt x="1599" y="100285"/>
                </a:lnTo>
                <a:lnTo>
                  <a:pt x="800" y="102000"/>
                </a:lnTo>
                <a:lnTo>
                  <a:pt x="800" y="103714"/>
                </a:lnTo>
                <a:lnTo>
                  <a:pt x="800" y="105428"/>
                </a:lnTo>
                <a:lnTo>
                  <a:pt x="800" y="107142"/>
                </a:lnTo>
                <a:lnTo>
                  <a:pt x="800" y="108857"/>
                </a:lnTo>
                <a:lnTo>
                  <a:pt x="800" y="109714"/>
                </a:lnTo>
                <a:lnTo>
                  <a:pt x="800" y="111428"/>
                </a:lnTo>
                <a:lnTo>
                  <a:pt x="0" y="112285"/>
                </a:lnTo>
                <a:lnTo>
                  <a:pt x="0" y="113142"/>
                </a:lnTo>
                <a:lnTo>
                  <a:pt x="0" y="113999"/>
                </a:lnTo>
                <a:lnTo>
                  <a:pt x="0" y="114857"/>
                </a:lnTo>
                <a:lnTo>
                  <a:pt x="0" y="115714"/>
                </a:lnTo>
                <a:lnTo>
                  <a:pt x="0" y="116571"/>
                </a:lnTo>
                <a:lnTo>
                  <a:pt x="0" y="116571"/>
                </a:lnTo>
                <a:lnTo>
                  <a:pt x="0" y="117428"/>
                </a:lnTo>
                <a:lnTo>
                  <a:pt x="0" y="118285"/>
                </a:lnTo>
                <a:lnTo>
                  <a:pt x="0" y="118285"/>
                </a:lnTo>
                <a:lnTo>
                  <a:pt x="0" y="119142"/>
                </a:lnTo>
                <a:lnTo>
                  <a:pt x="0" y="119142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800" y="119999"/>
                </a:lnTo>
                <a:lnTo>
                  <a:pt x="800" y="119999"/>
                </a:lnTo>
                <a:lnTo>
                  <a:pt x="1599" y="119999"/>
                </a:lnTo>
                <a:lnTo>
                  <a:pt x="2399" y="119999"/>
                </a:lnTo>
                <a:lnTo>
                  <a:pt x="2399" y="119999"/>
                </a:lnTo>
                <a:lnTo>
                  <a:pt x="3200" y="119142"/>
                </a:lnTo>
                <a:lnTo>
                  <a:pt x="3999" y="119142"/>
                </a:lnTo>
                <a:lnTo>
                  <a:pt x="4799" y="119142"/>
                </a:lnTo>
                <a:lnTo>
                  <a:pt x="5600" y="119142"/>
                </a:lnTo>
                <a:lnTo>
                  <a:pt x="7199" y="119142"/>
                </a:lnTo>
                <a:lnTo>
                  <a:pt x="8000" y="119142"/>
                </a:lnTo>
                <a:lnTo>
                  <a:pt x="8799" y="118285"/>
                </a:lnTo>
                <a:lnTo>
                  <a:pt x="9599" y="118285"/>
                </a:lnTo>
                <a:lnTo>
                  <a:pt x="10399" y="118285"/>
                </a:lnTo>
                <a:lnTo>
                  <a:pt x="11999" y="118285"/>
                </a:lnTo>
                <a:lnTo>
                  <a:pt x="12799" y="118285"/>
                </a:lnTo>
                <a:lnTo>
                  <a:pt x="14399" y="118285"/>
                </a:lnTo>
                <a:lnTo>
                  <a:pt x="15199" y="118285"/>
                </a:lnTo>
                <a:lnTo>
                  <a:pt x="16000" y="117428"/>
                </a:lnTo>
                <a:lnTo>
                  <a:pt x="17599" y="117428"/>
                </a:lnTo>
                <a:lnTo>
                  <a:pt x="19199" y="117428"/>
                </a:lnTo>
                <a:lnTo>
                  <a:pt x="19999" y="117428"/>
                </a:lnTo>
                <a:lnTo>
                  <a:pt x="21599" y="117428"/>
                </a:lnTo>
                <a:lnTo>
                  <a:pt x="23199" y="116571"/>
                </a:lnTo>
                <a:lnTo>
                  <a:pt x="24000" y="116571"/>
                </a:lnTo>
                <a:lnTo>
                  <a:pt x="25599" y="116571"/>
                </a:lnTo>
                <a:lnTo>
                  <a:pt x="27199" y="116571"/>
                </a:lnTo>
                <a:lnTo>
                  <a:pt x="28800" y="115714"/>
                </a:lnTo>
                <a:lnTo>
                  <a:pt x="29599" y="115714"/>
                </a:lnTo>
                <a:lnTo>
                  <a:pt x="31199" y="115714"/>
                </a:lnTo>
                <a:lnTo>
                  <a:pt x="32799" y="115714"/>
                </a:lnTo>
                <a:lnTo>
                  <a:pt x="34399" y="114857"/>
                </a:lnTo>
                <a:lnTo>
                  <a:pt x="35999" y="114857"/>
                </a:lnTo>
                <a:lnTo>
                  <a:pt x="37599" y="114857"/>
                </a:lnTo>
                <a:lnTo>
                  <a:pt x="39200" y="114857"/>
                </a:lnTo>
                <a:lnTo>
                  <a:pt x="40799" y="114857"/>
                </a:lnTo>
                <a:lnTo>
                  <a:pt x="42399" y="114857"/>
                </a:lnTo>
                <a:lnTo>
                  <a:pt x="43999" y="114857"/>
                </a:lnTo>
                <a:lnTo>
                  <a:pt x="45599" y="114857"/>
                </a:lnTo>
                <a:lnTo>
                  <a:pt x="46399" y="114857"/>
                </a:lnTo>
                <a:lnTo>
                  <a:pt x="47999" y="114857"/>
                </a:lnTo>
                <a:lnTo>
                  <a:pt x="49600" y="113999"/>
                </a:lnTo>
                <a:lnTo>
                  <a:pt x="51199" y="113999"/>
                </a:lnTo>
                <a:lnTo>
                  <a:pt x="52799" y="113999"/>
                </a:lnTo>
                <a:lnTo>
                  <a:pt x="54399" y="113999"/>
                </a:lnTo>
                <a:lnTo>
                  <a:pt x="56799" y="113999"/>
                </a:lnTo>
                <a:lnTo>
                  <a:pt x="58399" y="113999"/>
                </a:lnTo>
                <a:lnTo>
                  <a:pt x="59999" y="113999"/>
                </a:lnTo>
                <a:lnTo>
                  <a:pt x="61599" y="113999"/>
                </a:lnTo>
                <a:lnTo>
                  <a:pt x="63199" y="113999"/>
                </a:lnTo>
                <a:lnTo>
                  <a:pt x="64799" y="113999"/>
                </a:lnTo>
                <a:lnTo>
                  <a:pt x="66399" y="113999"/>
                </a:lnTo>
                <a:lnTo>
                  <a:pt x="67999" y="114857"/>
                </a:lnTo>
                <a:lnTo>
                  <a:pt x="70399" y="114857"/>
                </a:lnTo>
                <a:lnTo>
                  <a:pt x="71999" y="114857"/>
                </a:lnTo>
                <a:lnTo>
                  <a:pt x="73599" y="114857"/>
                </a:lnTo>
                <a:lnTo>
                  <a:pt x="75999" y="114857"/>
                </a:lnTo>
                <a:lnTo>
                  <a:pt x="77599" y="114857"/>
                </a:lnTo>
                <a:lnTo>
                  <a:pt x="79199" y="114857"/>
                </a:lnTo>
                <a:lnTo>
                  <a:pt x="81599" y="114857"/>
                </a:lnTo>
                <a:lnTo>
                  <a:pt x="83199" y="114857"/>
                </a:lnTo>
                <a:lnTo>
                  <a:pt x="84799" y="114857"/>
                </a:lnTo>
                <a:lnTo>
                  <a:pt x="86399" y="114857"/>
                </a:lnTo>
                <a:lnTo>
                  <a:pt x="88799" y="114857"/>
                </a:lnTo>
                <a:lnTo>
                  <a:pt x="90399" y="114857"/>
                </a:lnTo>
                <a:lnTo>
                  <a:pt x="91999" y="114857"/>
                </a:lnTo>
                <a:lnTo>
                  <a:pt x="93599" y="114857"/>
                </a:lnTo>
                <a:lnTo>
                  <a:pt x="95199" y="114857"/>
                </a:lnTo>
                <a:lnTo>
                  <a:pt x="96799" y="114857"/>
                </a:lnTo>
                <a:lnTo>
                  <a:pt x="98399" y="114857"/>
                </a:lnTo>
                <a:lnTo>
                  <a:pt x="99999" y="115714"/>
                </a:lnTo>
                <a:lnTo>
                  <a:pt x="101599" y="115714"/>
                </a:lnTo>
                <a:lnTo>
                  <a:pt x="102399" y="115714"/>
                </a:lnTo>
                <a:lnTo>
                  <a:pt x="103999" y="115714"/>
                </a:lnTo>
                <a:lnTo>
                  <a:pt x="104799" y="115714"/>
                </a:lnTo>
                <a:lnTo>
                  <a:pt x="106399" y="115714"/>
                </a:lnTo>
                <a:lnTo>
                  <a:pt x="107199" y="115714"/>
                </a:lnTo>
                <a:lnTo>
                  <a:pt x="107999" y="115714"/>
                </a:lnTo>
                <a:lnTo>
                  <a:pt x="108799" y="115714"/>
                </a:lnTo>
                <a:lnTo>
                  <a:pt x="110399" y="115714"/>
                </a:lnTo>
                <a:lnTo>
                  <a:pt x="111999" y="115714"/>
                </a:lnTo>
                <a:lnTo>
                  <a:pt x="112799" y="115714"/>
                </a:lnTo>
                <a:lnTo>
                  <a:pt x="113599" y="115714"/>
                </a:lnTo>
                <a:lnTo>
                  <a:pt x="114399" y="116571"/>
                </a:lnTo>
                <a:lnTo>
                  <a:pt x="115199" y="116571"/>
                </a:lnTo>
                <a:lnTo>
                  <a:pt x="115999" y="116571"/>
                </a:lnTo>
                <a:lnTo>
                  <a:pt x="116799" y="116571"/>
                </a:lnTo>
                <a:lnTo>
                  <a:pt x="117599" y="116571"/>
                </a:lnTo>
                <a:lnTo>
                  <a:pt x="118399" y="116571"/>
                </a:lnTo>
                <a:lnTo>
                  <a:pt x="118399" y="116571"/>
                </a:lnTo>
                <a:lnTo>
                  <a:pt x="119199" y="116571"/>
                </a:lnTo>
                <a:lnTo>
                  <a:pt x="119199" y="116571"/>
                </a:lnTo>
                <a:lnTo>
                  <a:pt x="119199" y="116571"/>
                </a:lnTo>
                <a:lnTo>
                  <a:pt x="119199" y="116571"/>
                </a:lnTo>
                <a:lnTo>
                  <a:pt x="119199" y="116571"/>
                </a:lnTo>
                <a:lnTo>
                  <a:pt x="119199" y="116571"/>
                </a:lnTo>
                <a:lnTo>
                  <a:pt x="119199" y="116571"/>
                </a:lnTo>
                <a:lnTo>
                  <a:pt x="119199" y="116571"/>
                </a:lnTo>
                <a:lnTo>
                  <a:pt x="119999" y="116571"/>
                </a:lnTo>
                <a:lnTo>
                  <a:pt x="119999" y="11657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5465762" y="4276725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0" name="Shape 790"/>
          <p:cNvSpPr/>
          <p:nvPr/>
        </p:nvSpPr>
        <p:spPr>
          <a:xfrm>
            <a:off x="5384800" y="4276725"/>
            <a:ext cx="1357312" cy="1465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105" y="0"/>
                </a:moveTo>
                <a:lnTo>
                  <a:pt x="7105" y="0"/>
                </a:lnTo>
                <a:lnTo>
                  <a:pt x="7105" y="0"/>
                </a:lnTo>
                <a:lnTo>
                  <a:pt x="7105" y="731"/>
                </a:lnTo>
                <a:lnTo>
                  <a:pt x="7105" y="731"/>
                </a:lnTo>
                <a:lnTo>
                  <a:pt x="7105" y="1463"/>
                </a:lnTo>
                <a:lnTo>
                  <a:pt x="7105" y="2195"/>
                </a:lnTo>
                <a:lnTo>
                  <a:pt x="7105" y="2926"/>
                </a:lnTo>
                <a:lnTo>
                  <a:pt x="7105" y="2926"/>
                </a:lnTo>
                <a:lnTo>
                  <a:pt x="7105" y="3658"/>
                </a:lnTo>
                <a:lnTo>
                  <a:pt x="7105" y="4390"/>
                </a:lnTo>
                <a:lnTo>
                  <a:pt x="7105" y="5121"/>
                </a:lnTo>
                <a:lnTo>
                  <a:pt x="7105" y="5853"/>
                </a:lnTo>
                <a:lnTo>
                  <a:pt x="7105" y="6585"/>
                </a:lnTo>
                <a:lnTo>
                  <a:pt x="7105" y="7317"/>
                </a:lnTo>
                <a:lnTo>
                  <a:pt x="7105" y="8048"/>
                </a:lnTo>
                <a:lnTo>
                  <a:pt x="7105" y="8780"/>
                </a:lnTo>
                <a:lnTo>
                  <a:pt x="6315" y="9512"/>
                </a:lnTo>
                <a:lnTo>
                  <a:pt x="6315" y="10975"/>
                </a:lnTo>
                <a:lnTo>
                  <a:pt x="6315" y="11707"/>
                </a:lnTo>
                <a:lnTo>
                  <a:pt x="6315" y="12439"/>
                </a:lnTo>
                <a:lnTo>
                  <a:pt x="6315" y="13902"/>
                </a:lnTo>
                <a:lnTo>
                  <a:pt x="6315" y="14634"/>
                </a:lnTo>
                <a:lnTo>
                  <a:pt x="6315" y="16097"/>
                </a:lnTo>
                <a:lnTo>
                  <a:pt x="6315" y="17560"/>
                </a:lnTo>
                <a:lnTo>
                  <a:pt x="6315" y="18292"/>
                </a:lnTo>
                <a:lnTo>
                  <a:pt x="5526" y="19756"/>
                </a:lnTo>
                <a:lnTo>
                  <a:pt x="5526" y="21219"/>
                </a:lnTo>
                <a:lnTo>
                  <a:pt x="5526" y="22682"/>
                </a:lnTo>
                <a:lnTo>
                  <a:pt x="5526" y="24146"/>
                </a:lnTo>
                <a:lnTo>
                  <a:pt x="5526" y="25609"/>
                </a:lnTo>
                <a:lnTo>
                  <a:pt x="5526" y="27073"/>
                </a:lnTo>
                <a:lnTo>
                  <a:pt x="5526" y="27804"/>
                </a:lnTo>
                <a:lnTo>
                  <a:pt x="5526" y="29268"/>
                </a:lnTo>
                <a:lnTo>
                  <a:pt x="4736" y="30731"/>
                </a:lnTo>
                <a:lnTo>
                  <a:pt x="4736" y="32195"/>
                </a:lnTo>
                <a:lnTo>
                  <a:pt x="4736" y="33658"/>
                </a:lnTo>
                <a:lnTo>
                  <a:pt x="4736" y="35853"/>
                </a:lnTo>
                <a:lnTo>
                  <a:pt x="4736" y="37317"/>
                </a:lnTo>
                <a:lnTo>
                  <a:pt x="4736" y="38780"/>
                </a:lnTo>
                <a:lnTo>
                  <a:pt x="4736" y="40243"/>
                </a:lnTo>
                <a:lnTo>
                  <a:pt x="4736" y="41707"/>
                </a:lnTo>
                <a:lnTo>
                  <a:pt x="3947" y="43902"/>
                </a:lnTo>
                <a:lnTo>
                  <a:pt x="3947" y="45365"/>
                </a:lnTo>
                <a:lnTo>
                  <a:pt x="3947" y="46829"/>
                </a:lnTo>
                <a:lnTo>
                  <a:pt x="3947" y="49024"/>
                </a:lnTo>
                <a:lnTo>
                  <a:pt x="3947" y="50487"/>
                </a:lnTo>
                <a:lnTo>
                  <a:pt x="3947" y="52682"/>
                </a:lnTo>
                <a:lnTo>
                  <a:pt x="3947" y="54146"/>
                </a:lnTo>
                <a:lnTo>
                  <a:pt x="3947" y="55609"/>
                </a:lnTo>
                <a:lnTo>
                  <a:pt x="3947" y="57804"/>
                </a:lnTo>
                <a:lnTo>
                  <a:pt x="3947" y="59268"/>
                </a:lnTo>
                <a:lnTo>
                  <a:pt x="3157" y="61463"/>
                </a:lnTo>
                <a:lnTo>
                  <a:pt x="3157" y="62926"/>
                </a:lnTo>
                <a:lnTo>
                  <a:pt x="3157" y="65122"/>
                </a:lnTo>
                <a:lnTo>
                  <a:pt x="3157" y="66585"/>
                </a:lnTo>
                <a:lnTo>
                  <a:pt x="3157" y="68780"/>
                </a:lnTo>
                <a:lnTo>
                  <a:pt x="3157" y="70975"/>
                </a:lnTo>
                <a:lnTo>
                  <a:pt x="3157" y="72439"/>
                </a:lnTo>
                <a:lnTo>
                  <a:pt x="3157" y="74634"/>
                </a:lnTo>
                <a:lnTo>
                  <a:pt x="3157" y="76097"/>
                </a:lnTo>
                <a:lnTo>
                  <a:pt x="3157" y="78292"/>
                </a:lnTo>
                <a:lnTo>
                  <a:pt x="3157" y="79756"/>
                </a:lnTo>
                <a:lnTo>
                  <a:pt x="3157" y="81951"/>
                </a:lnTo>
                <a:lnTo>
                  <a:pt x="2368" y="83414"/>
                </a:lnTo>
                <a:lnTo>
                  <a:pt x="2368" y="85609"/>
                </a:lnTo>
                <a:lnTo>
                  <a:pt x="2368" y="87073"/>
                </a:lnTo>
                <a:lnTo>
                  <a:pt x="2368" y="88536"/>
                </a:lnTo>
                <a:lnTo>
                  <a:pt x="1578" y="90000"/>
                </a:lnTo>
                <a:lnTo>
                  <a:pt x="1578" y="91463"/>
                </a:lnTo>
                <a:lnTo>
                  <a:pt x="1578" y="92926"/>
                </a:lnTo>
                <a:lnTo>
                  <a:pt x="1578" y="94390"/>
                </a:lnTo>
                <a:lnTo>
                  <a:pt x="1578" y="95853"/>
                </a:lnTo>
                <a:lnTo>
                  <a:pt x="789" y="97317"/>
                </a:lnTo>
                <a:lnTo>
                  <a:pt x="789" y="98780"/>
                </a:lnTo>
                <a:lnTo>
                  <a:pt x="789" y="100243"/>
                </a:lnTo>
                <a:lnTo>
                  <a:pt x="789" y="101707"/>
                </a:lnTo>
                <a:lnTo>
                  <a:pt x="789" y="102439"/>
                </a:lnTo>
                <a:lnTo>
                  <a:pt x="0" y="103902"/>
                </a:lnTo>
                <a:lnTo>
                  <a:pt x="0" y="105365"/>
                </a:lnTo>
                <a:lnTo>
                  <a:pt x="0" y="106097"/>
                </a:lnTo>
                <a:lnTo>
                  <a:pt x="0" y="107560"/>
                </a:lnTo>
                <a:lnTo>
                  <a:pt x="0" y="108292"/>
                </a:lnTo>
                <a:lnTo>
                  <a:pt x="0" y="109024"/>
                </a:lnTo>
                <a:lnTo>
                  <a:pt x="0" y="109756"/>
                </a:lnTo>
                <a:lnTo>
                  <a:pt x="0" y="110487"/>
                </a:lnTo>
                <a:lnTo>
                  <a:pt x="0" y="111219"/>
                </a:lnTo>
                <a:lnTo>
                  <a:pt x="0" y="111951"/>
                </a:lnTo>
                <a:lnTo>
                  <a:pt x="0" y="112682"/>
                </a:lnTo>
                <a:lnTo>
                  <a:pt x="0" y="113414"/>
                </a:lnTo>
                <a:lnTo>
                  <a:pt x="0" y="113414"/>
                </a:lnTo>
                <a:lnTo>
                  <a:pt x="0" y="114146"/>
                </a:lnTo>
                <a:lnTo>
                  <a:pt x="0" y="114877"/>
                </a:lnTo>
                <a:lnTo>
                  <a:pt x="0" y="114877"/>
                </a:lnTo>
                <a:lnTo>
                  <a:pt x="0" y="114877"/>
                </a:lnTo>
                <a:lnTo>
                  <a:pt x="0" y="115609"/>
                </a:lnTo>
                <a:lnTo>
                  <a:pt x="0" y="115609"/>
                </a:lnTo>
                <a:lnTo>
                  <a:pt x="0" y="115609"/>
                </a:lnTo>
                <a:lnTo>
                  <a:pt x="0" y="116341"/>
                </a:lnTo>
                <a:lnTo>
                  <a:pt x="0" y="116341"/>
                </a:lnTo>
                <a:lnTo>
                  <a:pt x="0" y="116341"/>
                </a:lnTo>
                <a:lnTo>
                  <a:pt x="0" y="116341"/>
                </a:lnTo>
                <a:lnTo>
                  <a:pt x="0" y="117073"/>
                </a:lnTo>
                <a:lnTo>
                  <a:pt x="0" y="117073"/>
                </a:lnTo>
                <a:lnTo>
                  <a:pt x="0" y="117073"/>
                </a:lnTo>
                <a:lnTo>
                  <a:pt x="0" y="117073"/>
                </a:lnTo>
                <a:lnTo>
                  <a:pt x="0" y="117073"/>
                </a:lnTo>
                <a:lnTo>
                  <a:pt x="0" y="117073"/>
                </a:lnTo>
                <a:lnTo>
                  <a:pt x="0" y="117073"/>
                </a:lnTo>
                <a:lnTo>
                  <a:pt x="0" y="117073"/>
                </a:lnTo>
                <a:lnTo>
                  <a:pt x="0" y="117073"/>
                </a:lnTo>
                <a:lnTo>
                  <a:pt x="0" y="117073"/>
                </a:lnTo>
                <a:lnTo>
                  <a:pt x="0" y="117073"/>
                </a:lnTo>
                <a:lnTo>
                  <a:pt x="0" y="117073"/>
                </a:lnTo>
                <a:lnTo>
                  <a:pt x="789" y="117073"/>
                </a:lnTo>
                <a:lnTo>
                  <a:pt x="789" y="117073"/>
                </a:lnTo>
                <a:lnTo>
                  <a:pt x="789" y="117073"/>
                </a:lnTo>
                <a:lnTo>
                  <a:pt x="1578" y="117073"/>
                </a:lnTo>
                <a:lnTo>
                  <a:pt x="1578" y="117804"/>
                </a:lnTo>
                <a:lnTo>
                  <a:pt x="2368" y="117804"/>
                </a:lnTo>
                <a:lnTo>
                  <a:pt x="3157" y="117804"/>
                </a:lnTo>
                <a:lnTo>
                  <a:pt x="3157" y="117804"/>
                </a:lnTo>
                <a:lnTo>
                  <a:pt x="3947" y="117804"/>
                </a:lnTo>
                <a:lnTo>
                  <a:pt x="4736" y="117804"/>
                </a:lnTo>
                <a:lnTo>
                  <a:pt x="5526" y="117804"/>
                </a:lnTo>
                <a:lnTo>
                  <a:pt x="6315" y="117804"/>
                </a:lnTo>
                <a:lnTo>
                  <a:pt x="7105" y="117804"/>
                </a:lnTo>
                <a:lnTo>
                  <a:pt x="8684" y="117804"/>
                </a:lnTo>
                <a:lnTo>
                  <a:pt x="9473" y="117804"/>
                </a:lnTo>
                <a:lnTo>
                  <a:pt x="10263" y="117804"/>
                </a:lnTo>
                <a:lnTo>
                  <a:pt x="11842" y="117804"/>
                </a:lnTo>
                <a:lnTo>
                  <a:pt x="12631" y="117804"/>
                </a:lnTo>
                <a:lnTo>
                  <a:pt x="13420" y="117804"/>
                </a:lnTo>
                <a:lnTo>
                  <a:pt x="14999" y="117804"/>
                </a:lnTo>
                <a:lnTo>
                  <a:pt x="15789" y="117804"/>
                </a:lnTo>
                <a:lnTo>
                  <a:pt x="17368" y="118536"/>
                </a:lnTo>
                <a:lnTo>
                  <a:pt x="18157" y="118536"/>
                </a:lnTo>
                <a:lnTo>
                  <a:pt x="19736" y="118536"/>
                </a:lnTo>
                <a:lnTo>
                  <a:pt x="21315" y="118536"/>
                </a:lnTo>
                <a:lnTo>
                  <a:pt x="22894" y="118536"/>
                </a:lnTo>
                <a:lnTo>
                  <a:pt x="23684" y="118536"/>
                </a:lnTo>
                <a:lnTo>
                  <a:pt x="25263" y="117804"/>
                </a:lnTo>
                <a:lnTo>
                  <a:pt x="26842" y="117804"/>
                </a:lnTo>
                <a:lnTo>
                  <a:pt x="28420" y="117804"/>
                </a:lnTo>
                <a:lnTo>
                  <a:pt x="29999" y="117804"/>
                </a:lnTo>
                <a:lnTo>
                  <a:pt x="31578" y="117804"/>
                </a:lnTo>
                <a:lnTo>
                  <a:pt x="33157" y="117804"/>
                </a:lnTo>
                <a:lnTo>
                  <a:pt x="34736" y="117804"/>
                </a:lnTo>
                <a:lnTo>
                  <a:pt x="36315" y="117804"/>
                </a:lnTo>
                <a:lnTo>
                  <a:pt x="37894" y="117073"/>
                </a:lnTo>
                <a:lnTo>
                  <a:pt x="39473" y="117073"/>
                </a:lnTo>
                <a:lnTo>
                  <a:pt x="41052" y="117073"/>
                </a:lnTo>
                <a:lnTo>
                  <a:pt x="42631" y="117073"/>
                </a:lnTo>
                <a:lnTo>
                  <a:pt x="44210" y="117073"/>
                </a:lnTo>
                <a:lnTo>
                  <a:pt x="45789" y="117073"/>
                </a:lnTo>
                <a:lnTo>
                  <a:pt x="47368" y="117073"/>
                </a:lnTo>
                <a:lnTo>
                  <a:pt x="48947" y="117073"/>
                </a:lnTo>
                <a:lnTo>
                  <a:pt x="51315" y="117073"/>
                </a:lnTo>
                <a:lnTo>
                  <a:pt x="52894" y="117073"/>
                </a:lnTo>
                <a:lnTo>
                  <a:pt x="54473" y="117073"/>
                </a:lnTo>
                <a:lnTo>
                  <a:pt x="56052" y="117073"/>
                </a:lnTo>
                <a:lnTo>
                  <a:pt x="58420" y="117073"/>
                </a:lnTo>
                <a:lnTo>
                  <a:pt x="59999" y="117073"/>
                </a:lnTo>
                <a:lnTo>
                  <a:pt x="61578" y="117073"/>
                </a:lnTo>
                <a:lnTo>
                  <a:pt x="63947" y="117073"/>
                </a:lnTo>
                <a:lnTo>
                  <a:pt x="65526" y="117073"/>
                </a:lnTo>
                <a:lnTo>
                  <a:pt x="67105" y="117073"/>
                </a:lnTo>
                <a:lnTo>
                  <a:pt x="69473" y="117073"/>
                </a:lnTo>
                <a:lnTo>
                  <a:pt x="71052" y="117073"/>
                </a:lnTo>
                <a:lnTo>
                  <a:pt x="73421" y="117073"/>
                </a:lnTo>
                <a:lnTo>
                  <a:pt x="74999" y="117804"/>
                </a:lnTo>
                <a:lnTo>
                  <a:pt x="77368" y="117804"/>
                </a:lnTo>
                <a:lnTo>
                  <a:pt x="78947" y="117804"/>
                </a:lnTo>
                <a:lnTo>
                  <a:pt x="81315" y="117804"/>
                </a:lnTo>
                <a:lnTo>
                  <a:pt x="83684" y="117804"/>
                </a:lnTo>
                <a:lnTo>
                  <a:pt x="85263" y="117804"/>
                </a:lnTo>
                <a:lnTo>
                  <a:pt x="87631" y="118536"/>
                </a:lnTo>
                <a:lnTo>
                  <a:pt x="89210" y="118536"/>
                </a:lnTo>
                <a:lnTo>
                  <a:pt x="91578" y="118536"/>
                </a:lnTo>
                <a:lnTo>
                  <a:pt x="93157" y="118536"/>
                </a:lnTo>
                <a:lnTo>
                  <a:pt x="95526" y="118536"/>
                </a:lnTo>
                <a:lnTo>
                  <a:pt x="97894" y="118536"/>
                </a:lnTo>
                <a:lnTo>
                  <a:pt x="99473" y="119268"/>
                </a:lnTo>
                <a:lnTo>
                  <a:pt x="101842" y="119268"/>
                </a:lnTo>
                <a:lnTo>
                  <a:pt x="103421" y="119268"/>
                </a:lnTo>
                <a:lnTo>
                  <a:pt x="105789" y="119268"/>
                </a:lnTo>
                <a:lnTo>
                  <a:pt x="107368" y="119268"/>
                </a:lnTo>
                <a:lnTo>
                  <a:pt x="109736" y="119268"/>
                </a:lnTo>
                <a:lnTo>
                  <a:pt x="111315" y="119268"/>
                </a:lnTo>
                <a:lnTo>
                  <a:pt x="113684" y="119268"/>
                </a:lnTo>
                <a:lnTo>
                  <a:pt x="115263" y="119268"/>
                </a:lnTo>
                <a:lnTo>
                  <a:pt x="116841" y="119999"/>
                </a:lnTo>
                <a:lnTo>
                  <a:pt x="119999" y="119999"/>
                </a:lnTo>
                <a:lnTo>
                  <a:pt x="119999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1751012" y="5661025"/>
            <a:ext cx="168275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4736" y="0"/>
                </a:moveTo>
                <a:lnTo>
                  <a:pt x="88420" y="0"/>
                </a:lnTo>
                <a:lnTo>
                  <a:pt x="88420" y="0"/>
                </a:lnTo>
                <a:lnTo>
                  <a:pt x="82104" y="0"/>
                </a:lnTo>
                <a:lnTo>
                  <a:pt x="82104" y="0"/>
                </a:lnTo>
                <a:lnTo>
                  <a:pt x="75788" y="0"/>
                </a:lnTo>
                <a:lnTo>
                  <a:pt x="75788" y="0"/>
                </a:lnTo>
                <a:lnTo>
                  <a:pt x="69472" y="0"/>
                </a:lnTo>
                <a:lnTo>
                  <a:pt x="63157" y="0"/>
                </a:lnTo>
                <a:lnTo>
                  <a:pt x="63157" y="3333"/>
                </a:lnTo>
                <a:lnTo>
                  <a:pt x="56841" y="3333"/>
                </a:lnTo>
                <a:lnTo>
                  <a:pt x="56841" y="3333"/>
                </a:lnTo>
                <a:lnTo>
                  <a:pt x="50525" y="3333"/>
                </a:lnTo>
                <a:lnTo>
                  <a:pt x="50525" y="3333"/>
                </a:lnTo>
                <a:lnTo>
                  <a:pt x="44210" y="6666"/>
                </a:lnTo>
                <a:lnTo>
                  <a:pt x="44210" y="6666"/>
                </a:lnTo>
                <a:lnTo>
                  <a:pt x="37894" y="6666"/>
                </a:lnTo>
                <a:lnTo>
                  <a:pt x="37894" y="9999"/>
                </a:lnTo>
                <a:lnTo>
                  <a:pt x="31578" y="9999"/>
                </a:lnTo>
                <a:lnTo>
                  <a:pt x="31578" y="13333"/>
                </a:lnTo>
                <a:lnTo>
                  <a:pt x="25263" y="13333"/>
                </a:lnTo>
                <a:lnTo>
                  <a:pt x="25263" y="16666"/>
                </a:lnTo>
                <a:lnTo>
                  <a:pt x="18947" y="16666"/>
                </a:lnTo>
                <a:lnTo>
                  <a:pt x="18947" y="16666"/>
                </a:lnTo>
                <a:lnTo>
                  <a:pt x="18947" y="19999"/>
                </a:lnTo>
                <a:lnTo>
                  <a:pt x="18947" y="19999"/>
                </a:lnTo>
                <a:lnTo>
                  <a:pt x="12631" y="23333"/>
                </a:lnTo>
                <a:lnTo>
                  <a:pt x="12631" y="26666"/>
                </a:lnTo>
                <a:lnTo>
                  <a:pt x="12631" y="26666"/>
                </a:lnTo>
                <a:lnTo>
                  <a:pt x="12631" y="29999"/>
                </a:lnTo>
                <a:lnTo>
                  <a:pt x="12631" y="29999"/>
                </a:lnTo>
                <a:lnTo>
                  <a:pt x="12631" y="33333"/>
                </a:lnTo>
                <a:lnTo>
                  <a:pt x="18947" y="33333"/>
                </a:lnTo>
                <a:lnTo>
                  <a:pt x="18947" y="36666"/>
                </a:lnTo>
                <a:lnTo>
                  <a:pt x="18947" y="36666"/>
                </a:lnTo>
                <a:lnTo>
                  <a:pt x="18947" y="39999"/>
                </a:lnTo>
                <a:lnTo>
                  <a:pt x="25263" y="39999"/>
                </a:lnTo>
                <a:lnTo>
                  <a:pt x="25263" y="43333"/>
                </a:lnTo>
                <a:lnTo>
                  <a:pt x="31578" y="43333"/>
                </a:lnTo>
                <a:lnTo>
                  <a:pt x="31578" y="46666"/>
                </a:lnTo>
                <a:lnTo>
                  <a:pt x="37894" y="46666"/>
                </a:lnTo>
                <a:lnTo>
                  <a:pt x="37894" y="49999"/>
                </a:lnTo>
                <a:lnTo>
                  <a:pt x="44210" y="49999"/>
                </a:lnTo>
                <a:lnTo>
                  <a:pt x="50525" y="53333"/>
                </a:lnTo>
                <a:lnTo>
                  <a:pt x="56841" y="53333"/>
                </a:lnTo>
                <a:lnTo>
                  <a:pt x="56841" y="56666"/>
                </a:lnTo>
                <a:lnTo>
                  <a:pt x="63157" y="56666"/>
                </a:lnTo>
                <a:lnTo>
                  <a:pt x="69472" y="59999"/>
                </a:lnTo>
                <a:lnTo>
                  <a:pt x="75788" y="59999"/>
                </a:lnTo>
                <a:lnTo>
                  <a:pt x="82104" y="63333"/>
                </a:lnTo>
                <a:lnTo>
                  <a:pt x="82104" y="63333"/>
                </a:lnTo>
                <a:lnTo>
                  <a:pt x="88420" y="66666"/>
                </a:lnTo>
                <a:lnTo>
                  <a:pt x="94736" y="66666"/>
                </a:lnTo>
                <a:lnTo>
                  <a:pt x="101052" y="69999"/>
                </a:lnTo>
                <a:lnTo>
                  <a:pt x="101052" y="69999"/>
                </a:lnTo>
                <a:lnTo>
                  <a:pt x="107367" y="73333"/>
                </a:lnTo>
                <a:lnTo>
                  <a:pt x="107367" y="73333"/>
                </a:lnTo>
                <a:lnTo>
                  <a:pt x="107367" y="76666"/>
                </a:lnTo>
                <a:lnTo>
                  <a:pt x="113683" y="76666"/>
                </a:lnTo>
                <a:lnTo>
                  <a:pt x="113683" y="79999"/>
                </a:lnTo>
                <a:lnTo>
                  <a:pt x="113683" y="83332"/>
                </a:lnTo>
                <a:lnTo>
                  <a:pt x="119999" y="83332"/>
                </a:lnTo>
                <a:lnTo>
                  <a:pt x="119999" y="86666"/>
                </a:lnTo>
                <a:lnTo>
                  <a:pt x="119999" y="86666"/>
                </a:lnTo>
                <a:lnTo>
                  <a:pt x="119999" y="89999"/>
                </a:lnTo>
                <a:lnTo>
                  <a:pt x="119999" y="93332"/>
                </a:lnTo>
                <a:lnTo>
                  <a:pt x="119999" y="93332"/>
                </a:lnTo>
                <a:lnTo>
                  <a:pt x="113683" y="96666"/>
                </a:lnTo>
                <a:lnTo>
                  <a:pt x="113683" y="96666"/>
                </a:lnTo>
                <a:lnTo>
                  <a:pt x="113683" y="99999"/>
                </a:lnTo>
                <a:lnTo>
                  <a:pt x="113683" y="103332"/>
                </a:lnTo>
                <a:lnTo>
                  <a:pt x="107367" y="103332"/>
                </a:lnTo>
                <a:lnTo>
                  <a:pt x="107367" y="106666"/>
                </a:lnTo>
                <a:lnTo>
                  <a:pt x="101052" y="106666"/>
                </a:lnTo>
                <a:lnTo>
                  <a:pt x="101052" y="106666"/>
                </a:lnTo>
                <a:lnTo>
                  <a:pt x="94736" y="109999"/>
                </a:lnTo>
                <a:lnTo>
                  <a:pt x="94736" y="109999"/>
                </a:lnTo>
                <a:lnTo>
                  <a:pt x="88420" y="113332"/>
                </a:lnTo>
                <a:lnTo>
                  <a:pt x="82104" y="113332"/>
                </a:lnTo>
                <a:lnTo>
                  <a:pt x="82104" y="113332"/>
                </a:lnTo>
                <a:lnTo>
                  <a:pt x="75788" y="116666"/>
                </a:lnTo>
                <a:lnTo>
                  <a:pt x="69472" y="116666"/>
                </a:lnTo>
                <a:lnTo>
                  <a:pt x="63157" y="116666"/>
                </a:lnTo>
                <a:lnTo>
                  <a:pt x="56841" y="116666"/>
                </a:lnTo>
                <a:lnTo>
                  <a:pt x="50525" y="116666"/>
                </a:lnTo>
                <a:lnTo>
                  <a:pt x="44210" y="116666"/>
                </a:lnTo>
                <a:lnTo>
                  <a:pt x="44210" y="116666"/>
                </a:lnTo>
                <a:lnTo>
                  <a:pt x="37894" y="116666"/>
                </a:lnTo>
                <a:lnTo>
                  <a:pt x="31578" y="116666"/>
                </a:lnTo>
                <a:lnTo>
                  <a:pt x="25263" y="119999"/>
                </a:lnTo>
                <a:lnTo>
                  <a:pt x="18947" y="119999"/>
                </a:lnTo>
                <a:lnTo>
                  <a:pt x="18947" y="119999"/>
                </a:lnTo>
                <a:lnTo>
                  <a:pt x="12631" y="119999"/>
                </a:lnTo>
                <a:lnTo>
                  <a:pt x="12631" y="119999"/>
                </a:lnTo>
                <a:lnTo>
                  <a:pt x="6315" y="119999"/>
                </a:lnTo>
                <a:lnTo>
                  <a:pt x="6315" y="119999"/>
                </a:lnTo>
                <a:lnTo>
                  <a:pt x="0" y="116666"/>
                </a:lnTo>
                <a:lnTo>
                  <a:pt x="0" y="116666"/>
                </a:lnTo>
                <a:lnTo>
                  <a:pt x="0" y="116666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2" name="Shape 792"/>
          <p:cNvSpPr/>
          <p:nvPr/>
        </p:nvSpPr>
        <p:spPr>
          <a:xfrm>
            <a:off x="2081212" y="5715000"/>
            <a:ext cx="34925" cy="19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6" y="0"/>
                </a:moveTo>
                <a:lnTo>
                  <a:pt x="119996" y="5454"/>
                </a:lnTo>
                <a:lnTo>
                  <a:pt x="89996" y="10909"/>
                </a:lnTo>
                <a:lnTo>
                  <a:pt x="89996" y="16363"/>
                </a:lnTo>
                <a:lnTo>
                  <a:pt x="89996" y="21818"/>
                </a:lnTo>
                <a:lnTo>
                  <a:pt x="89996" y="27272"/>
                </a:lnTo>
                <a:lnTo>
                  <a:pt x="89996" y="32727"/>
                </a:lnTo>
                <a:lnTo>
                  <a:pt x="89996" y="43636"/>
                </a:lnTo>
                <a:lnTo>
                  <a:pt x="60000" y="49090"/>
                </a:lnTo>
                <a:lnTo>
                  <a:pt x="60000" y="54545"/>
                </a:lnTo>
                <a:lnTo>
                  <a:pt x="60000" y="60000"/>
                </a:lnTo>
                <a:lnTo>
                  <a:pt x="60000" y="65454"/>
                </a:lnTo>
                <a:lnTo>
                  <a:pt x="60000" y="70908"/>
                </a:lnTo>
                <a:lnTo>
                  <a:pt x="30000" y="76363"/>
                </a:lnTo>
                <a:lnTo>
                  <a:pt x="30000" y="87272"/>
                </a:lnTo>
                <a:lnTo>
                  <a:pt x="30000" y="92727"/>
                </a:lnTo>
                <a:lnTo>
                  <a:pt x="30000" y="92727"/>
                </a:lnTo>
                <a:lnTo>
                  <a:pt x="30000" y="98181"/>
                </a:lnTo>
                <a:lnTo>
                  <a:pt x="30000" y="103635"/>
                </a:lnTo>
                <a:lnTo>
                  <a:pt x="0" y="109090"/>
                </a:lnTo>
                <a:lnTo>
                  <a:pt x="0" y="119999"/>
                </a:lnTo>
                <a:lnTo>
                  <a:pt x="0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1973262" y="5929312"/>
            <a:ext cx="223837" cy="17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3"/>
                </a:moveTo>
                <a:lnTo>
                  <a:pt x="4800" y="119993"/>
                </a:lnTo>
                <a:lnTo>
                  <a:pt x="4800" y="59993"/>
                </a:lnTo>
                <a:lnTo>
                  <a:pt x="9599" y="59993"/>
                </a:lnTo>
                <a:lnTo>
                  <a:pt x="9599" y="59993"/>
                </a:lnTo>
                <a:lnTo>
                  <a:pt x="14399" y="59993"/>
                </a:lnTo>
                <a:lnTo>
                  <a:pt x="19200" y="59993"/>
                </a:lnTo>
                <a:lnTo>
                  <a:pt x="23999" y="59993"/>
                </a:lnTo>
                <a:lnTo>
                  <a:pt x="28799" y="59993"/>
                </a:lnTo>
                <a:lnTo>
                  <a:pt x="33599" y="59993"/>
                </a:lnTo>
                <a:lnTo>
                  <a:pt x="38399" y="59993"/>
                </a:lnTo>
                <a:lnTo>
                  <a:pt x="43199" y="59993"/>
                </a:lnTo>
                <a:lnTo>
                  <a:pt x="47999" y="59993"/>
                </a:lnTo>
                <a:lnTo>
                  <a:pt x="47999" y="0"/>
                </a:lnTo>
                <a:lnTo>
                  <a:pt x="52800" y="0"/>
                </a:lnTo>
                <a:lnTo>
                  <a:pt x="57599" y="0"/>
                </a:lnTo>
                <a:lnTo>
                  <a:pt x="62399" y="0"/>
                </a:lnTo>
                <a:lnTo>
                  <a:pt x="67199" y="0"/>
                </a:lnTo>
                <a:lnTo>
                  <a:pt x="71999" y="0"/>
                </a:lnTo>
                <a:lnTo>
                  <a:pt x="76799" y="0"/>
                </a:lnTo>
                <a:lnTo>
                  <a:pt x="81599" y="0"/>
                </a:lnTo>
                <a:lnTo>
                  <a:pt x="86399" y="0"/>
                </a:lnTo>
                <a:lnTo>
                  <a:pt x="91199" y="0"/>
                </a:lnTo>
                <a:lnTo>
                  <a:pt x="95999" y="0"/>
                </a:lnTo>
                <a:lnTo>
                  <a:pt x="100799" y="0"/>
                </a:lnTo>
                <a:lnTo>
                  <a:pt x="105599" y="0"/>
                </a:lnTo>
                <a:lnTo>
                  <a:pt x="105599" y="0"/>
                </a:lnTo>
                <a:lnTo>
                  <a:pt x="110399" y="0"/>
                </a:lnTo>
                <a:lnTo>
                  <a:pt x="115199" y="59993"/>
                </a:lnTo>
                <a:lnTo>
                  <a:pt x="119999" y="59993"/>
                </a:lnTo>
                <a:lnTo>
                  <a:pt x="119999" y="59993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4" name="Shape 794"/>
          <p:cNvSpPr/>
          <p:nvPr/>
        </p:nvSpPr>
        <p:spPr>
          <a:xfrm>
            <a:off x="2036762" y="5697537"/>
            <a:ext cx="96837" cy="79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86"/>
                </a:moveTo>
                <a:lnTo>
                  <a:pt x="0" y="119986"/>
                </a:lnTo>
                <a:lnTo>
                  <a:pt x="0" y="119986"/>
                </a:lnTo>
                <a:lnTo>
                  <a:pt x="0" y="119986"/>
                </a:lnTo>
                <a:lnTo>
                  <a:pt x="0" y="119986"/>
                </a:lnTo>
                <a:lnTo>
                  <a:pt x="0" y="119986"/>
                </a:lnTo>
                <a:lnTo>
                  <a:pt x="0" y="119986"/>
                </a:lnTo>
                <a:lnTo>
                  <a:pt x="10908" y="119986"/>
                </a:lnTo>
                <a:lnTo>
                  <a:pt x="10908" y="119986"/>
                </a:lnTo>
                <a:lnTo>
                  <a:pt x="21817" y="119986"/>
                </a:lnTo>
                <a:lnTo>
                  <a:pt x="32727" y="0"/>
                </a:lnTo>
                <a:lnTo>
                  <a:pt x="43636" y="0"/>
                </a:lnTo>
                <a:lnTo>
                  <a:pt x="54544" y="0"/>
                </a:lnTo>
                <a:lnTo>
                  <a:pt x="65454" y="0"/>
                </a:lnTo>
                <a:lnTo>
                  <a:pt x="76363" y="0"/>
                </a:lnTo>
                <a:lnTo>
                  <a:pt x="87271" y="0"/>
                </a:lnTo>
                <a:lnTo>
                  <a:pt x="98181" y="0"/>
                </a:lnTo>
                <a:lnTo>
                  <a:pt x="109090" y="0"/>
                </a:lnTo>
                <a:lnTo>
                  <a:pt x="119998" y="0"/>
                </a:lnTo>
                <a:lnTo>
                  <a:pt x="119998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5" name="Shape 795"/>
          <p:cNvSpPr/>
          <p:nvPr/>
        </p:nvSpPr>
        <p:spPr>
          <a:xfrm>
            <a:off x="2259012" y="5670550"/>
            <a:ext cx="250825" cy="276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870"/>
                </a:moveTo>
                <a:lnTo>
                  <a:pt x="0" y="3870"/>
                </a:lnTo>
                <a:lnTo>
                  <a:pt x="0" y="3870"/>
                </a:lnTo>
                <a:lnTo>
                  <a:pt x="0" y="3870"/>
                </a:lnTo>
                <a:lnTo>
                  <a:pt x="0" y="3870"/>
                </a:lnTo>
                <a:lnTo>
                  <a:pt x="0" y="3870"/>
                </a:lnTo>
                <a:lnTo>
                  <a:pt x="0" y="3870"/>
                </a:lnTo>
                <a:lnTo>
                  <a:pt x="0" y="3870"/>
                </a:lnTo>
                <a:lnTo>
                  <a:pt x="0" y="3870"/>
                </a:lnTo>
                <a:lnTo>
                  <a:pt x="0" y="3870"/>
                </a:lnTo>
                <a:lnTo>
                  <a:pt x="0" y="3870"/>
                </a:lnTo>
                <a:lnTo>
                  <a:pt x="0" y="3870"/>
                </a:lnTo>
                <a:lnTo>
                  <a:pt x="4285" y="3870"/>
                </a:lnTo>
                <a:lnTo>
                  <a:pt x="8571" y="0"/>
                </a:lnTo>
                <a:lnTo>
                  <a:pt x="8571" y="0"/>
                </a:lnTo>
                <a:lnTo>
                  <a:pt x="12857" y="0"/>
                </a:lnTo>
                <a:lnTo>
                  <a:pt x="17142" y="0"/>
                </a:lnTo>
                <a:lnTo>
                  <a:pt x="17142" y="0"/>
                </a:lnTo>
                <a:lnTo>
                  <a:pt x="21428" y="0"/>
                </a:lnTo>
                <a:lnTo>
                  <a:pt x="25714" y="0"/>
                </a:lnTo>
                <a:lnTo>
                  <a:pt x="30000" y="0"/>
                </a:lnTo>
                <a:lnTo>
                  <a:pt x="34285" y="0"/>
                </a:lnTo>
                <a:lnTo>
                  <a:pt x="38571" y="0"/>
                </a:lnTo>
                <a:lnTo>
                  <a:pt x="42857" y="0"/>
                </a:lnTo>
                <a:lnTo>
                  <a:pt x="47142" y="0"/>
                </a:lnTo>
                <a:lnTo>
                  <a:pt x="51428" y="3870"/>
                </a:lnTo>
                <a:lnTo>
                  <a:pt x="51428" y="3870"/>
                </a:lnTo>
                <a:lnTo>
                  <a:pt x="55714" y="3870"/>
                </a:lnTo>
                <a:lnTo>
                  <a:pt x="60000" y="3870"/>
                </a:lnTo>
                <a:lnTo>
                  <a:pt x="64285" y="3870"/>
                </a:lnTo>
                <a:lnTo>
                  <a:pt x="68571" y="3870"/>
                </a:lnTo>
                <a:lnTo>
                  <a:pt x="68571" y="3870"/>
                </a:lnTo>
                <a:lnTo>
                  <a:pt x="72857" y="7741"/>
                </a:lnTo>
                <a:lnTo>
                  <a:pt x="77142" y="7741"/>
                </a:lnTo>
                <a:lnTo>
                  <a:pt x="77142" y="7741"/>
                </a:lnTo>
                <a:lnTo>
                  <a:pt x="77142" y="7741"/>
                </a:lnTo>
                <a:lnTo>
                  <a:pt x="81428" y="11612"/>
                </a:lnTo>
                <a:lnTo>
                  <a:pt x="81428" y="11612"/>
                </a:lnTo>
                <a:lnTo>
                  <a:pt x="81428" y="11612"/>
                </a:lnTo>
                <a:lnTo>
                  <a:pt x="85714" y="11612"/>
                </a:lnTo>
                <a:lnTo>
                  <a:pt x="85714" y="15483"/>
                </a:lnTo>
                <a:lnTo>
                  <a:pt x="85714" y="15483"/>
                </a:lnTo>
                <a:lnTo>
                  <a:pt x="85714" y="15483"/>
                </a:lnTo>
                <a:lnTo>
                  <a:pt x="85714" y="19354"/>
                </a:lnTo>
                <a:lnTo>
                  <a:pt x="85714" y="19354"/>
                </a:lnTo>
                <a:lnTo>
                  <a:pt x="81428" y="23225"/>
                </a:lnTo>
                <a:lnTo>
                  <a:pt x="81428" y="27096"/>
                </a:lnTo>
                <a:lnTo>
                  <a:pt x="81428" y="27096"/>
                </a:lnTo>
                <a:lnTo>
                  <a:pt x="77142" y="30967"/>
                </a:lnTo>
                <a:lnTo>
                  <a:pt x="72857" y="34838"/>
                </a:lnTo>
                <a:lnTo>
                  <a:pt x="72857" y="38709"/>
                </a:lnTo>
                <a:lnTo>
                  <a:pt x="68571" y="42580"/>
                </a:lnTo>
                <a:lnTo>
                  <a:pt x="64285" y="46451"/>
                </a:lnTo>
                <a:lnTo>
                  <a:pt x="60000" y="50322"/>
                </a:lnTo>
                <a:lnTo>
                  <a:pt x="60000" y="54193"/>
                </a:lnTo>
                <a:lnTo>
                  <a:pt x="55714" y="61935"/>
                </a:lnTo>
                <a:lnTo>
                  <a:pt x="51428" y="65805"/>
                </a:lnTo>
                <a:lnTo>
                  <a:pt x="47142" y="69677"/>
                </a:lnTo>
                <a:lnTo>
                  <a:pt x="42857" y="73548"/>
                </a:lnTo>
                <a:lnTo>
                  <a:pt x="38571" y="77419"/>
                </a:lnTo>
                <a:lnTo>
                  <a:pt x="34285" y="81289"/>
                </a:lnTo>
                <a:lnTo>
                  <a:pt x="30000" y="85161"/>
                </a:lnTo>
                <a:lnTo>
                  <a:pt x="30000" y="89032"/>
                </a:lnTo>
                <a:lnTo>
                  <a:pt x="25714" y="89032"/>
                </a:lnTo>
                <a:lnTo>
                  <a:pt x="21428" y="92902"/>
                </a:lnTo>
                <a:lnTo>
                  <a:pt x="17142" y="96773"/>
                </a:lnTo>
                <a:lnTo>
                  <a:pt x="17142" y="100644"/>
                </a:lnTo>
                <a:lnTo>
                  <a:pt x="12857" y="100644"/>
                </a:lnTo>
                <a:lnTo>
                  <a:pt x="12857" y="104515"/>
                </a:lnTo>
                <a:lnTo>
                  <a:pt x="8571" y="104515"/>
                </a:lnTo>
                <a:lnTo>
                  <a:pt x="8571" y="108386"/>
                </a:lnTo>
                <a:lnTo>
                  <a:pt x="8571" y="108386"/>
                </a:lnTo>
                <a:lnTo>
                  <a:pt x="8571" y="108386"/>
                </a:lnTo>
                <a:lnTo>
                  <a:pt x="8571" y="112257"/>
                </a:lnTo>
                <a:lnTo>
                  <a:pt x="8571" y="112257"/>
                </a:lnTo>
                <a:lnTo>
                  <a:pt x="8571" y="116128"/>
                </a:lnTo>
                <a:lnTo>
                  <a:pt x="12857" y="116128"/>
                </a:lnTo>
                <a:lnTo>
                  <a:pt x="12857" y="116128"/>
                </a:lnTo>
                <a:lnTo>
                  <a:pt x="17142" y="116128"/>
                </a:lnTo>
                <a:lnTo>
                  <a:pt x="21428" y="119999"/>
                </a:lnTo>
                <a:lnTo>
                  <a:pt x="21428" y="119999"/>
                </a:lnTo>
                <a:lnTo>
                  <a:pt x="25714" y="119999"/>
                </a:lnTo>
                <a:lnTo>
                  <a:pt x="30000" y="119999"/>
                </a:lnTo>
                <a:lnTo>
                  <a:pt x="34285" y="119999"/>
                </a:lnTo>
                <a:lnTo>
                  <a:pt x="38571" y="119999"/>
                </a:lnTo>
                <a:lnTo>
                  <a:pt x="42857" y="119999"/>
                </a:lnTo>
                <a:lnTo>
                  <a:pt x="47142" y="119999"/>
                </a:lnTo>
                <a:lnTo>
                  <a:pt x="55714" y="119999"/>
                </a:lnTo>
                <a:lnTo>
                  <a:pt x="60000" y="119999"/>
                </a:lnTo>
                <a:lnTo>
                  <a:pt x="64285" y="119999"/>
                </a:lnTo>
                <a:lnTo>
                  <a:pt x="68571" y="119999"/>
                </a:lnTo>
                <a:lnTo>
                  <a:pt x="72857" y="119999"/>
                </a:lnTo>
                <a:lnTo>
                  <a:pt x="77142" y="119999"/>
                </a:lnTo>
                <a:lnTo>
                  <a:pt x="85714" y="119999"/>
                </a:lnTo>
                <a:lnTo>
                  <a:pt x="89999" y="119999"/>
                </a:lnTo>
                <a:lnTo>
                  <a:pt x="94285" y="119999"/>
                </a:lnTo>
                <a:lnTo>
                  <a:pt x="98571" y="119999"/>
                </a:lnTo>
                <a:lnTo>
                  <a:pt x="102856" y="119999"/>
                </a:lnTo>
                <a:lnTo>
                  <a:pt x="107142" y="119999"/>
                </a:lnTo>
                <a:lnTo>
                  <a:pt x="111428" y="119999"/>
                </a:lnTo>
                <a:lnTo>
                  <a:pt x="119999" y="119999"/>
                </a:lnTo>
                <a:lnTo>
                  <a:pt x="119999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6" name="Shape 796"/>
          <p:cNvSpPr/>
          <p:nvPr/>
        </p:nvSpPr>
        <p:spPr>
          <a:xfrm>
            <a:off x="2616200" y="5705475"/>
            <a:ext cx="115887" cy="233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6154" y="0"/>
                </a:moveTo>
                <a:lnTo>
                  <a:pt x="46154" y="0"/>
                </a:lnTo>
                <a:lnTo>
                  <a:pt x="46154" y="0"/>
                </a:lnTo>
                <a:lnTo>
                  <a:pt x="46154" y="0"/>
                </a:lnTo>
                <a:lnTo>
                  <a:pt x="46154" y="0"/>
                </a:lnTo>
                <a:lnTo>
                  <a:pt x="46154" y="0"/>
                </a:lnTo>
                <a:lnTo>
                  <a:pt x="46154" y="4615"/>
                </a:lnTo>
                <a:lnTo>
                  <a:pt x="36922" y="4615"/>
                </a:lnTo>
                <a:lnTo>
                  <a:pt x="36922" y="9230"/>
                </a:lnTo>
                <a:lnTo>
                  <a:pt x="36922" y="13846"/>
                </a:lnTo>
                <a:lnTo>
                  <a:pt x="27693" y="18461"/>
                </a:lnTo>
                <a:lnTo>
                  <a:pt x="27693" y="23076"/>
                </a:lnTo>
                <a:lnTo>
                  <a:pt x="27693" y="27692"/>
                </a:lnTo>
                <a:lnTo>
                  <a:pt x="18462" y="32307"/>
                </a:lnTo>
                <a:lnTo>
                  <a:pt x="18462" y="41538"/>
                </a:lnTo>
                <a:lnTo>
                  <a:pt x="18462" y="46153"/>
                </a:lnTo>
                <a:lnTo>
                  <a:pt x="9231" y="50768"/>
                </a:lnTo>
                <a:lnTo>
                  <a:pt x="9231" y="55384"/>
                </a:lnTo>
                <a:lnTo>
                  <a:pt x="0" y="64615"/>
                </a:lnTo>
                <a:lnTo>
                  <a:pt x="0" y="69230"/>
                </a:lnTo>
                <a:lnTo>
                  <a:pt x="0" y="73846"/>
                </a:lnTo>
                <a:lnTo>
                  <a:pt x="0" y="78461"/>
                </a:lnTo>
                <a:lnTo>
                  <a:pt x="0" y="83076"/>
                </a:lnTo>
                <a:lnTo>
                  <a:pt x="0" y="87692"/>
                </a:lnTo>
                <a:lnTo>
                  <a:pt x="0" y="92307"/>
                </a:lnTo>
                <a:lnTo>
                  <a:pt x="0" y="96922"/>
                </a:lnTo>
                <a:lnTo>
                  <a:pt x="0" y="96922"/>
                </a:lnTo>
                <a:lnTo>
                  <a:pt x="9231" y="101538"/>
                </a:lnTo>
                <a:lnTo>
                  <a:pt x="9231" y="106153"/>
                </a:lnTo>
                <a:lnTo>
                  <a:pt x="9231" y="106153"/>
                </a:lnTo>
                <a:lnTo>
                  <a:pt x="18462" y="110768"/>
                </a:lnTo>
                <a:lnTo>
                  <a:pt x="18462" y="110768"/>
                </a:lnTo>
                <a:lnTo>
                  <a:pt x="27693" y="115384"/>
                </a:lnTo>
                <a:lnTo>
                  <a:pt x="36922" y="115384"/>
                </a:lnTo>
                <a:lnTo>
                  <a:pt x="36922" y="115384"/>
                </a:lnTo>
                <a:lnTo>
                  <a:pt x="46154" y="115384"/>
                </a:lnTo>
                <a:lnTo>
                  <a:pt x="55385" y="119999"/>
                </a:lnTo>
                <a:lnTo>
                  <a:pt x="64614" y="119999"/>
                </a:lnTo>
                <a:lnTo>
                  <a:pt x="73845" y="119999"/>
                </a:lnTo>
                <a:lnTo>
                  <a:pt x="83077" y="119999"/>
                </a:lnTo>
                <a:lnTo>
                  <a:pt x="92306" y="119999"/>
                </a:lnTo>
                <a:lnTo>
                  <a:pt x="92306" y="119999"/>
                </a:lnTo>
                <a:lnTo>
                  <a:pt x="101537" y="119999"/>
                </a:lnTo>
                <a:lnTo>
                  <a:pt x="119998" y="119999"/>
                </a:lnTo>
                <a:lnTo>
                  <a:pt x="119998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7" name="Shape 797"/>
          <p:cNvSpPr/>
          <p:nvPr/>
        </p:nvSpPr>
        <p:spPr>
          <a:xfrm>
            <a:off x="2633662" y="5803900"/>
            <a:ext cx="117475" cy="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86"/>
                </a:moveTo>
                <a:lnTo>
                  <a:pt x="9231" y="119986"/>
                </a:lnTo>
                <a:lnTo>
                  <a:pt x="18460" y="119986"/>
                </a:lnTo>
                <a:lnTo>
                  <a:pt x="27691" y="119986"/>
                </a:lnTo>
                <a:lnTo>
                  <a:pt x="36922" y="119986"/>
                </a:lnTo>
                <a:lnTo>
                  <a:pt x="46152" y="119986"/>
                </a:lnTo>
                <a:lnTo>
                  <a:pt x="55383" y="0"/>
                </a:lnTo>
                <a:lnTo>
                  <a:pt x="64614" y="0"/>
                </a:lnTo>
                <a:lnTo>
                  <a:pt x="73844" y="0"/>
                </a:lnTo>
                <a:lnTo>
                  <a:pt x="83075" y="0"/>
                </a:lnTo>
                <a:lnTo>
                  <a:pt x="92306" y="0"/>
                </a:lnTo>
                <a:lnTo>
                  <a:pt x="101536" y="0"/>
                </a:lnTo>
                <a:lnTo>
                  <a:pt x="110767" y="0"/>
                </a:lnTo>
                <a:lnTo>
                  <a:pt x="119998" y="0"/>
                </a:lnTo>
                <a:lnTo>
                  <a:pt x="119998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8" name="Shape 798"/>
          <p:cNvSpPr/>
          <p:nvPr/>
        </p:nvSpPr>
        <p:spPr>
          <a:xfrm>
            <a:off x="2633662" y="5688012"/>
            <a:ext cx="179387" cy="17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3"/>
                </a:moveTo>
                <a:lnTo>
                  <a:pt x="0" y="119993"/>
                </a:lnTo>
                <a:lnTo>
                  <a:pt x="6000" y="119993"/>
                </a:lnTo>
                <a:lnTo>
                  <a:pt x="11999" y="119993"/>
                </a:lnTo>
                <a:lnTo>
                  <a:pt x="17999" y="59996"/>
                </a:lnTo>
                <a:lnTo>
                  <a:pt x="24000" y="59996"/>
                </a:lnTo>
                <a:lnTo>
                  <a:pt x="29999" y="59996"/>
                </a:lnTo>
                <a:lnTo>
                  <a:pt x="41999" y="59996"/>
                </a:lnTo>
                <a:lnTo>
                  <a:pt x="47999" y="59996"/>
                </a:lnTo>
                <a:lnTo>
                  <a:pt x="53999" y="0"/>
                </a:lnTo>
                <a:lnTo>
                  <a:pt x="59999" y="0"/>
                </a:lnTo>
                <a:lnTo>
                  <a:pt x="71999" y="0"/>
                </a:lnTo>
                <a:lnTo>
                  <a:pt x="77999" y="0"/>
                </a:lnTo>
                <a:lnTo>
                  <a:pt x="83998" y="0"/>
                </a:lnTo>
                <a:lnTo>
                  <a:pt x="89999" y="0"/>
                </a:lnTo>
                <a:lnTo>
                  <a:pt x="101999" y="0"/>
                </a:lnTo>
                <a:lnTo>
                  <a:pt x="107998" y="0"/>
                </a:lnTo>
                <a:lnTo>
                  <a:pt x="119999" y="0"/>
                </a:lnTo>
                <a:lnTo>
                  <a:pt x="119999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9" name="Shape 799"/>
          <p:cNvSpPr/>
          <p:nvPr/>
        </p:nvSpPr>
        <p:spPr>
          <a:xfrm>
            <a:off x="3724275" y="5741987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3509962" y="5715000"/>
            <a:ext cx="204787" cy="303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7059"/>
                </a:moveTo>
                <a:lnTo>
                  <a:pt x="119999" y="7059"/>
                </a:lnTo>
                <a:lnTo>
                  <a:pt x="114781" y="7059"/>
                </a:lnTo>
                <a:lnTo>
                  <a:pt x="109564" y="3529"/>
                </a:lnTo>
                <a:lnTo>
                  <a:pt x="109564" y="3529"/>
                </a:lnTo>
                <a:lnTo>
                  <a:pt x="104347" y="3529"/>
                </a:lnTo>
                <a:lnTo>
                  <a:pt x="99129" y="3529"/>
                </a:lnTo>
                <a:lnTo>
                  <a:pt x="93912" y="0"/>
                </a:lnTo>
                <a:lnTo>
                  <a:pt x="88695" y="0"/>
                </a:lnTo>
                <a:lnTo>
                  <a:pt x="83477" y="0"/>
                </a:lnTo>
                <a:lnTo>
                  <a:pt x="78260" y="0"/>
                </a:lnTo>
                <a:lnTo>
                  <a:pt x="73043" y="3529"/>
                </a:lnTo>
                <a:lnTo>
                  <a:pt x="67825" y="3529"/>
                </a:lnTo>
                <a:lnTo>
                  <a:pt x="62608" y="3529"/>
                </a:lnTo>
                <a:lnTo>
                  <a:pt x="52173" y="7059"/>
                </a:lnTo>
                <a:lnTo>
                  <a:pt x="46956" y="7059"/>
                </a:lnTo>
                <a:lnTo>
                  <a:pt x="41739" y="7059"/>
                </a:lnTo>
                <a:lnTo>
                  <a:pt x="36521" y="10588"/>
                </a:lnTo>
                <a:lnTo>
                  <a:pt x="31304" y="10588"/>
                </a:lnTo>
                <a:lnTo>
                  <a:pt x="26087" y="14117"/>
                </a:lnTo>
                <a:lnTo>
                  <a:pt x="20869" y="14117"/>
                </a:lnTo>
                <a:lnTo>
                  <a:pt x="15652" y="17647"/>
                </a:lnTo>
                <a:lnTo>
                  <a:pt x="15652" y="17647"/>
                </a:lnTo>
                <a:lnTo>
                  <a:pt x="10435" y="21176"/>
                </a:lnTo>
                <a:lnTo>
                  <a:pt x="10435" y="21176"/>
                </a:lnTo>
                <a:lnTo>
                  <a:pt x="5217" y="24705"/>
                </a:lnTo>
                <a:lnTo>
                  <a:pt x="5217" y="28235"/>
                </a:lnTo>
                <a:lnTo>
                  <a:pt x="5217" y="28235"/>
                </a:lnTo>
                <a:lnTo>
                  <a:pt x="5217" y="31764"/>
                </a:lnTo>
                <a:lnTo>
                  <a:pt x="5217" y="35293"/>
                </a:lnTo>
                <a:lnTo>
                  <a:pt x="10435" y="35293"/>
                </a:lnTo>
                <a:lnTo>
                  <a:pt x="10435" y="38823"/>
                </a:lnTo>
                <a:lnTo>
                  <a:pt x="15652" y="42352"/>
                </a:lnTo>
                <a:lnTo>
                  <a:pt x="15652" y="42352"/>
                </a:lnTo>
                <a:lnTo>
                  <a:pt x="20869" y="45882"/>
                </a:lnTo>
                <a:lnTo>
                  <a:pt x="26087" y="49411"/>
                </a:lnTo>
                <a:lnTo>
                  <a:pt x="31304" y="49411"/>
                </a:lnTo>
                <a:lnTo>
                  <a:pt x="36521" y="52941"/>
                </a:lnTo>
                <a:lnTo>
                  <a:pt x="41739" y="56470"/>
                </a:lnTo>
                <a:lnTo>
                  <a:pt x="52173" y="56470"/>
                </a:lnTo>
                <a:lnTo>
                  <a:pt x="57391" y="59999"/>
                </a:lnTo>
                <a:lnTo>
                  <a:pt x="62608" y="59999"/>
                </a:lnTo>
                <a:lnTo>
                  <a:pt x="67825" y="63529"/>
                </a:lnTo>
                <a:lnTo>
                  <a:pt x="73043" y="67058"/>
                </a:lnTo>
                <a:lnTo>
                  <a:pt x="78260" y="67058"/>
                </a:lnTo>
                <a:lnTo>
                  <a:pt x="88695" y="70587"/>
                </a:lnTo>
                <a:lnTo>
                  <a:pt x="93912" y="74117"/>
                </a:lnTo>
                <a:lnTo>
                  <a:pt x="99129" y="74117"/>
                </a:lnTo>
                <a:lnTo>
                  <a:pt x="99129" y="77646"/>
                </a:lnTo>
                <a:lnTo>
                  <a:pt x="104347" y="81176"/>
                </a:lnTo>
                <a:lnTo>
                  <a:pt x="109564" y="81176"/>
                </a:lnTo>
                <a:lnTo>
                  <a:pt x="109564" y="84705"/>
                </a:lnTo>
                <a:lnTo>
                  <a:pt x="114781" y="88234"/>
                </a:lnTo>
                <a:lnTo>
                  <a:pt x="114781" y="88234"/>
                </a:lnTo>
                <a:lnTo>
                  <a:pt x="114781" y="91764"/>
                </a:lnTo>
                <a:lnTo>
                  <a:pt x="119999" y="95293"/>
                </a:lnTo>
                <a:lnTo>
                  <a:pt x="119999" y="95293"/>
                </a:lnTo>
                <a:lnTo>
                  <a:pt x="114781" y="98822"/>
                </a:lnTo>
                <a:lnTo>
                  <a:pt x="114781" y="98822"/>
                </a:lnTo>
                <a:lnTo>
                  <a:pt x="114781" y="102352"/>
                </a:lnTo>
                <a:lnTo>
                  <a:pt x="109564" y="102352"/>
                </a:lnTo>
                <a:lnTo>
                  <a:pt x="109564" y="105881"/>
                </a:lnTo>
                <a:lnTo>
                  <a:pt x="104347" y="105881"/>
                </a:lnTo>
                <a:lnTo>
                  <a:pt x="99129" y="109411"/>
                </a:lnTo>
                <a:lnTo>
                  <a:pt x="93912" y="109411"/>
                </a:lnTo>
                <a:lnTo>
                  <a:pt x="88695" y="109411"/>
                </a:lnTo>
                <a:lnTo>
                  <a:pt x="83477" y="112940"/>
                </a:lnTo>
                <a:lnTo>
                  <a:pt x="78260" y="112940"/>
                </a:lnTo>
                <a:lnTo>
                  <a:pt x="73043" y="112940"/>
                </a:lnTo>
                <a:lnTo>
                  <a:pt x="67825" y="112940"/>
                </a:lnTo>
                <a:lnTo>
                  <a:pt x="57391" y="116470"/>
                </a:lnTo>
                <a:lnTo>
                  <a:pt x="52173" y="116470"/>
                </a:lnTo>
                <a:lnTo>
                  <a:pt x="46956" y="116470"/>
                </a:lnTo>
                <a:lnTo>
                  <a:pt x="41739" y="119999"/>
                </a:lnTo>
                <a:lnTo>
                  <a:pt x="31304" y="119999"/>
                </a:lnTo>
                <a:lnTo>
                  <a:pt x="26087" y="119999"/>
                </a:lnTo>
                <a:lnTo>
                  <a:pt x="20869" y="119999"/>
                </a:lnTo>
                <a:lnTo>
                  <a:pt x="15652" y="119999"/>
                </a:lnTo>
                <a:lnTo>
                  <a:pt x="15652" y="119999"/>
                </a:lnTo>
                <a:lnTo>
                  <a:pt x="10435" y="119999"/>
                </a:lnTo>
                <a:lnTo>
                  <a:pt x="5217" y="119999"/>
                </a:lnTo>
                <a:lnTo>
                  <a:pt x="0" y="119999"/>
                </a:lnTo>
                <a:lnTo>
                  <a:pt x="0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1" name="Shape 801"/>
          <p:cNvSpPr/>
          <p:nvPr/>
        </p:nvSpPr>
        <p:spPr>
          <a:xfrm>
            <a:off x="3768725" y="5732462"/>
            <a:ext cx="187325" cy="258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8" y="103447"/>
                </a:moveTo>
                <a:lnTo>
                  <a:pt x="17142" y="103447"/>
                </a:lnTo>
                <a:lnTo>
                  <a:pt x="17142" y="107585"/>
                </a:lnTo>
                <a:lnTo>
                  <a:pt x="22857" y="107585"/>
                </a:lnTo>
                <a:lnTo>
                  <a:pt x="28571" y="111723"/>
                </a:lnTo>
                <a:lnTo>
                  <a:pt x="28571" y="111723"/>
                </a:lnTo>
                <a:lnTo>
                  <a:pt x="34285" y="111723"/>
                </a:lnTo>
                <a:lnTo>
                  <a:pt x="39999" y="111723"/>
                </a:lnTo>
                <a:lnTo>
                  <a:pt x="45714" y="111723"/>
                </a:lnTo>
                <a:lnTo>
                  <a:pt x="51428" y="111723"/>
                </a:lnTo>
                <a:lnTo>
                  <a:pt x="57142" y="111723"/>
                </a:lnTo>
                <a:lnTo>
                  <a:pt x="62856" y="111723"/>
                </a:lnTo>
                <a:lnTo>
                  <a:pt x="68570" y="111723"/>
                </a:lnTo>
                <a:lnTo>
                  <a:pt x="74285" y="107585"/>
                </a:lnTo>
                <a:lnTo>
                  <a:pt x="79999" y="107585"/>
                </a:lnTo>
                <a:lnTo>
                  <a:pt x="85713" y="103447"/>
                </a:lnTo>
                <a:lnTo>
                  <a:pt x="91427" y="99309"/>
                </a:lnTo>
                <a:lnTo>
                  <a:pt x="91427" y="99309"/>
                </a:lnTo>
                <a:lnTo>
                  <a:pt x="97142" y="95171"/>
                </a:lnTo>
                <a:lnTo>
                  <a:pt x="102856" y="91034"/>
                </a:lnTo>
                <a:lnTo>
                  <a:pt x="108570" y="86895"/>
                </a:lnTo>
                <a:lnTo>
                  <a:pt x="108570" y="86895"/>
                </a:lnTo>
                <a:lnTo>
                  <a:pt x="114284" y="82757"/>
                </a:lnTo>
                <a:lnTo>
                  <a:pt x="114284" y="78620"/>
                </a:lnTo>
                <a:lnTo>
                  <a:pt x="114284" y="74482"/>
                </a:lnTo>
                <a:lnTo>
                  <a:pt x="114284" y="70344"/>
                </a:lnTo>
                <a:lnTo>
                  <a:pt x="119999" y="66206"/>
                </a:lnTo>
                <a:lnTo>
                  <a:pt x="119999" y="66206"/>
                </a:lnTo>
                <a:lnTo>
                  <a:pt x="119999" y="62068"/>
                </a:lnTo>
                <a:lnTo>
                  <a:pt x="114284" y="57930"/>
                </a:lnTo>
                <a:lnTo>
                  <a:pt x="114284" y="53792"/>
                </a:lnTo>
                <a:lnTo>
                  <a:pt x="114284" y="53792"/>
                </a:lnTo>
                <a:lnTo>
                  <a:pt x="108570" y="49654"/>
                </a:lnTo>
                <a:lnTo>
                  <a:pt x="108570" y="45516"/>
                </a:lnTo>
                <a:lnTo>
                  <a:pt x="102856" y="41378"/>
                </a:lnTo>
                <a:lnTo>
                  <a:pt x="97142" y="41378"/>
                </a:lnTo>
                <a:lnTo>
                  <a:pt x="97142" y="37241"/>
                </a:lnTo>
                <a:lnTo>
                  <a:pt x="91427" y="33103"/>
                </a:lnTo>
                <a:lnTo>
                  <a:pt x="91427" y="33103"/>
                </a:lnTo>
                <a:lnTo>
                  <a:pt x="85713" y="28965"/>
                </a:lnTo>
                <a:lnTo>
                  <a:pt x="79999" y="24827"/>
                </a:lnTo>
                <a:lnTo>
                  <a:pt x="79999" y="24827"/>
                </a:lnTo>
                <a:lnTo>
                  <a:pt x="74285" y="20689"/>
                </a:lnTo>
                <a:lnTo>
                  <a:pt x="74285" y="20689"/>
                </a:lnTo>
                <a:lnTo>
                  <a:pt x="68570" y="16551"/>
                </a:lnTo>
                <a:lnTo>
                  <a:pt x="68570" y="16551"/>
                </a:lnTo>
                <a:lnTo>
                  <a:pt x="62856" y="12413"/>
                </a:lnTo>
                <a:lnTo>
                  <a:pt x="62856" y="12413"/>
                </a:lnTo>
                <a:lnTo>
                  <a:pt x="57142" y="8275"/>
                </a:lnTo>
                <a:lnTo>
                  <a:pt x="57142" y="8275"/>
                </a:lnTo>
                <a:lnTo>
                  <a:pt x="51428" y="8275"/>
                </a:lnTo>
                <a:lnTo>
                  <a:pt x="51428" y="4137"/>
                </a:lnTo>
                <a:lnTo>
                  <a:pt x="51428" y="4137"/>
                </a:lnTo>
                <a:lnTo>
                  <a:pt x="45714" y="4137"/>
                </a:lnTo>
                <a:lnTo>
                  <a:pt x="45714" y="4137"/>
                </a:lnTo>
                <a:lnTo>
                  <a:pt x="39999" y="4137"/>
                </a:lnTo>
                <a:lnTo>
                  <a:pt x="39999" y="0"/>
                </a:lnTo>
                <a:lnTo>
                  <a:pt x="39999" y="0"/>
                </a:lnTo>
                <a:lnTo>
                  <a:pt x="34285" y="0"/>
                </a:lnTo>
                <a:lnTo>
                  <a:pt x="34285" y="0"/>
                </a:lnTo>
                <a:lnTo>
                  <a:pt x="28571" y="0"/>
                </a:lnTo>
                <a:lnTo>
                  <a:pt x="28571" y="4137"/>
                </a:lnTo>
                <a:lnTo>
                  <a:pt x="28571" y="4137"/>
                </a:lnTo>
                <a:lnTo>
                  <a:pt x="22857" y="4137"/>
                </a:lnTo>
                <a:lnTo>
                  <a:pt x="22857" y="4137"/>
                </a:lnTo>
                <a:lnTo>
                  <a:pt x="22857" y="4137"/>
                </a:lnTo>
                <a:lnTo>
                  <a:pt x="17142" y="8275"/>
                </a:lnTo>
                <a:lnTo>
                  <a:pt x="17142" y="8275"/>
                </a:lnTo>
                <a:lnTo>
                  <a:pt x="17142" y="12413"/>
                </a:lnTo>
                <a:lnTo>
                  <a:pt x="17142" y="12413"/>
                </a:lnTo>
                <a:lnTo>
                  <a:pt x="11428" y="16551"/>
                </a:lnTo>
                <a:lnTo>
                  <a:pt x="11428" y="20689"/>
                </a:lnTo>
                <a:lnTo>
                  <a:pt x="11428" y="24827"/>
                </a:lnTo>
                <a:lnTo>
                  <a:pt x="11428" y="24827"/>
                </a:lnTo>
                <a:lnTo>
                  <a:pt x="5714" y="28965"/>
                </a:lnTo>
                <a:lnTo>
                  <a:pt x="5714" y="33103"/>
                </a:lnTo>
                <a:lnTo>
                  <a:pt x="5714" y="37241"/>
                </a:lnTo>
                <a:lnTo>
                  <a:pt x="5714" y="41378"/>
                </a:lnTo>
                <a:lnTo>
                  <a:pt x="5714" y="45516"/>
                </a:lnTo>
                <a:lnTo>
                  <a:pt x="0" y="49654"/>
                </a:lnTo>
                <a:lnTo>
                  <a:pt x="0" y="53792"/>
                </a:lnTo>
                <a:lnTo>
                  <a:pt x="0" y="53792"/>
                </a:lnTo>
                <a:lnTo>
                  <a:pt x="0" y="62068"/>
                </a:lnTo>
                <a:lnTo>
                  <a:pt x="0" y="62068"/>
                </a:lnTo>
                <a:lnTo>
                  <a:pt x="0" y="66206"/>
                </a:lnTo>
                <a:lnTo>
                  <a:pt x="0" y="70344"/>
                </a:lnTo>
                <a:lnTo>
                  <a:pt x="5714" y="74482"/>
                </a:lnTo>
                <a:lnTo>
                  <a:pt x="5714" y="78620"/>
                </a:lnTo>
                <a:lnTo>
                  <a:pt x="5714" y="82757"/>
                </a:lnTo>
                <a:lnTo>
                  <a:pt x="5714" y="86895"/>
                </a:lnTo>
                <a:lnTo>
                  <a:pt x="11428" y="86895"/>
                </a:lnTo>
                <a:lnTo>
                  <a:pt x="11428" y="91034"/>
                </a:lnTo>
                <a:lnTo>
                  <a:pt x="11428" y="95171"/>
                </a:lnTo>
                <a:lnTo>
                  <a:pt x="17142" y="99309"/>
                </a:lnTo>
                <a:lnTo>
                  <a:pt x="17142" y="99309"/>
                </a:lnTo>
                <a:lnTo>
                  <a:pt x="22857" y="103447"/>
                </a:lnTo>
                <a:lnTo>
                  <a:pt x="22857" y="103447"/>
                </a:lnTo>
                <a:lnTo>
                  <a:pt x="28571" y="107585"/>
                </a:lnTo>
                <a:lnTo>
                  <a:pt x="34285" y="107585"/>
                </a:lnTo>
                <a:lnTo>
                  <a:pt x="34285" y="111723"/>
                </a:lnTo>
                <a:lnTo>
                  <a:pt x="39999" y="111723"/>
                </a:lnTo>
                <a:lnTo>
                  <a:pt x="45714" y="111723"/>
                </a:lnTo>
                <a:lnTo>
                  <a:pt x="45714" y="115861"/>
                </a:lnTo>
                <a:lnTo>
                  <a:pt x="51428" y="115861"/>
                </a:lnTo>
                <a:lnTo>
                  <a:pt x="57142" y="115861"/>
                </a:lnTo>
                <a:lnTo>
                  <a:pt x="57142" y="115861"/>
                </a:lnTo>
                <a:lnTo>
                  <a:pt x="62856" y="119999"/>
                </a:lnTo>
                <a:lnTo>
                  <a:pt x="68570" y="119999"/>
                </a:lnTo>
                <a:lnTo>
                  <a:pt x="74285" y="119999"/>
                </a:lnTo>
                <a:lnTo>
                  <a:pt x="74285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2" name="Shape 802"/>
          <p:cNvSpPr/>
          <p:nvPr/>
        </p:nvSpPr>
        <p:spPr>
          <a:xfrm>
            <a:off x="4089400" y="5724525"/>
            <a:ext cx="179387" cy="303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000" y="21176"/>
                </a:moveTo>
                <a:lnTo>
                  <a:pt x="24000" y="21176"/>
                </a:lnTo>
                <a:lnTo>
                  <a:pt x="24000" y="24705"/>
                </a:lnTo>
                <a:lnTo>
                  <a:pt x="24000" y="28235"/>
                </a:lnTo>
                <a:lnTo>
                  <a:pt x="24000" y="31764"/>
                </a:lnTo>
                <a:lnTo>
                  <a:pt x="24000" y="35294"/>
                </a:lnTo>
                <a:lnTo>
                  <a:pt x="24000" y="38823"/>
                </a:lnTo>
                <a:lnTo>
                  <a:pt x="24000" y="45882"/>
                </a:lnTo>
                <a:lnTo>
                  <a:pt x="24000" y="49411"/>
                </a:lnTo>
                <a:lnTo>
                  <a:pt x="24000" y="52940"/>
                </a:lnTo>
                <a:lnTo>
                  <a:pt x="24000" y="60000"/>
                </a:lnTo>
                <a:lnTo>
                  <a:pt x="24000" y="63529"/>
                </a:lnTo>
                <a:lnTo>
                  <a:pt x="17999" y="67058"/>
                </a:lnTo>
                <a:lnTo>
                  <a:pt x="17999" y="74117"/>
                </a:lnTo>
                <a:lnTo>
                  <a:pt x="17999" y="77646"/>
                </a:lnTo>
                <a:lnTo>
                  <a:pt x="17999" y="84705"/>
                </a:lnTo>
                <a:lnTo>
                  <a:pt x="17999" y="88235"/>
                </a:lnTo>
                <a:lnTo>
                  <a:pt x="17999" y="91764"/>
                </a:lnTo>
                <a:lnTo>
                  <a:pt x="17999" y="95293"/>
                </a:lnTo>
                <a:lnTo>
                  <a:pt x="17999" y="98823"/>
                </a:lnTo>
                <a:lnTo>
                  <a:pt x="17999" y="102352"/>
                </a:lnTo>
                <a:lnTo>
                  <a:pt x="11999" y="105882"/>
                </a:lnTo>
                <a:lnTo>
                  <a:pt x="11999" y="105882"/>
                </a:lnTo>
                <a:lnTo>
                  <a:pt x="11999" y="109411"/>
                </a:lnTo>
                <a:lnTo>
                  <a:pt x="11999" y="109411"/>
                </a:lnTo>
                <a:lnTo>
                  <a:pt x="11999" y="109411"/>
                </a:lnTo>
                <a:lnTo>
                  <a:pt x="11999" y="109411"/>
                </a:lnTo>
                <a:lnTo>
                  <a:pt x="11999" y="109411"/>
                </a:lnTo>
                <a:lnTo>
                  <a:pt x="11999" y="109411"/>
                </a:lnTo>
                <a:lnTo>
                  <a:pt x="11999" y="109411"/>
                </a:lnTo>
                <a:lnTo>
                  <a:pt x="11999" y="109411"/>
                </a:lnTo>
                <a:lnTo>
                  <a:pt x="11999" y="109411"/>
                </a:lnTo>
                <a:lnTo>
                  <a:pt x="11999" y="109411"/>
                </a:lnTo>
                <a:lnTo>
                  <a:pt x="11999" y="109411"/>
                </a:lnTo>
                <a:lnTo>
                  <a:pt x="11999" y="105882"/>
                </a:lnTo>
                <a:lnTo>
                  <a:pt x="6000" y="102352"/>
                </a:lnTo>
                <a:lnTo>
                  <a:pt x="6000" y="98823"/>
                </a:lnTo>
                <a:lnTo>
                  <a:pt x="6000" y="98823"/>
                </a:lnTo>
                <a:lnTo>
                  <a:pt x="6000" y="95293"/>
                </a:lnTo>
                <a:lnTo>
                  <a:pt x="6000" y="91764"/>
                </a:lnTo>
                <a:lnTo>
                  <a:pt x="0" y="88235"/>
                </a:lnTo>
                <a:lnTo>
                  <a:pt x="0" y="84705"/>
                </a:lnTo>
                <a:lnTo>
                  <a:pt x="0" y="77646"/>
                </a:lnTo>
                <a:lnTo>
                  <a:pt x="0" y="77646"/>
                </a:lnTo>
                <a:lnTo>
                  <a:pt x="0" y="70588"/>
                </a:lnTo>
                <a:lnTo>
                  <a:pt x="0" y="67058"/>
                </a:lnTo>
                <a:lnTo>
                  <a:pt x="0" y="63529"/>
                </a:lnTo>
                <a:lnTo>
                  <a:pt x="0" y="56470"/>
                </a:lnTo>
                <a:lnTo>
                  <a:pt x="0" y="52940"/>
                </a:lnTo>
                <a:lnTo>
                  <a:pt x="0" y="49411"/>
                </a:lnTo>
                <a:lnTo>
                  <a:pt x="0" y="45882"/>
                </a:lnTo>
                <a:lnTo>
                  <a:pt x="0" y="42352"/>
                </a:lnTo>
                <a:lnTo>
                  <a:pt x="0" y="38823"/>
                </a:lnTo>
                <a:lnTo>
                  <a:pt x="6000" y="35294"/>
                </a:lnTo>
                <a:lnTo>
                  <a:pt x="6000" y="31764"/>
                </a:lnTo>
                <a:lnTo>
                  <a:pt x="6000" y="28235"/>
                </a:lnTo>
                <a:lnTo>
                  <a:pt x="11999" y="24705"/>
                </a:lnTo>
                <a:lnTo>
                  <a:pt x="11999" y="21176"/>
                </a:lnTo>
                <a:lnTo>
                  <a:pt x="17999" y="17646"/>
                </a:lnTo>
                <a:lnTo>
                  <a:pt x="17999" y="14117"/>
                </a:lnTo>
                <a:lnTo>
                  <a:pt x="24000" y="10588"/>
                </a:lnTo>
                <a:lnTo>
                  <a:pt x="29999" y="7058"/>
                </a:lnTo>
                <a:lnTo>
                  <a:pt x="29999" y="7058"/>
                </a:lnTo>
                <a:lnTo>
                  <a:pt x="35999" y="3529"/>
                </a:lnTo>
                <a:lnTo>
                  <a:pt x="41999" y="3529"/>
                </a:lnTo>
                <a:lnTo>
                  <a:pt x="47999" y="3529"/>
                </a:lnTo>
                <a:lnTo>
                  <a:pt x="53999" y="0"/>
                </a:lnTo>
                <a:lnTo>
                  <a:pt x="59999" y="0"/>
                </a:lnTo>
                <a:lnTo>
                  <a:pt x="59999" y="0"/>
                </a:lnTo>
                <a:lnTo>
                  <a:pt x="65999" y="0"/>
                </a:lnTo>
                <a:lnTo>
                  <a:pt x="71999" y="0"/>
                </a:lnTo>
                <a:lnTo>
                  <a:pt x="77999" y="0"/>
                </a:lnTo>
                <a:lnTo>
                  <a:pt x="83999" y="0"/>
                </a:lnTo>
                <a:lnTo>
                  <a:pt x="83999" y="3529"/>
                </a:lnTo>
                <a:lnTo>
                  <a:pt x="89999" y="3529"/>
                </a:lnTo>
                <a:lnTo>
                  <a:pt x="95999" y="3529"/>
                </a:lnTo>
                <a:lnTo>
                  <a:pt x="95999" y="7058"/>
                </a:lnTo>
                <a:lnTo>
                  <a:pt x="101999" y="7058"/>
                </a:lnTo>
                <a:lnTo>
                  <a:pt x="101999" y="10588"/>
                </a:lnTo>
                <a:lnTo>
                  <a:pt x="101999" y="14117"/>
                </a:lnTo>
                <a:lnTo>
                  <a:pt x="107998" y="14117"/>
                </a:lnTo>
                <a:lnTo>
                  <a:pt x="107998" y="17646"/>
                </a:lnTo>
                <a:lnTo>
                  <a:pt x="101999" y="21176"/>
                </a:lnTo>
                <a:lnTo>
                  <a:pt x="101999" y="24705"/>
                </a:lnTo>
                <a:lnTo>
                  <a:pt x="101999" y="28235"/>
                </a:lnTo>
                <a:lnTo>
                  <a:pt x="95999" y="31764"/>
                </a:lnTo>
                <a:lnTo>
                  <a:pt x="89999" y="35294"/>
                </a:lnTo>
                <a:lnTo>
                  <a:pt x="83999" y="38823"/>
                </a:lnTo>
                <a:lnTo>
                  <a:pt x="77999" y="42352"/>
                </a:lnTo>
                <a:lnTo>
                  <a:pt x="77999" y="45882"/>
                </a:lnTo>
                <a:lnTo>
                  <a:pt x="71999" y="45882"/>
                </a:lnTo>
                <a:lnTo>
                  <a:pt x="65999" y="49411"/>
                </a:lnTo>
                <a:lnTo>
                  <a:pt x="59999" y="52940"/>
                </a:lnTo>
                <a:lnTo>
                  <a:pt x="53999" y="52940"/>
                </a:lnTo>
                <a:lnTo>
                  <a:pt x="53999" y="56470"/>
                </a:lnTo>
                <a:lnTo>
                  <a:pt x="47999" y="56470"/>
                </a:lnTo>
                <a:lnTo>
                  <a:pt x="47999" y="56470"/>
                </a:lnTo>
                <a:lnTo>
                  <a:pt x="47999" y="60000"/>
                </a:lnTo>
                <a:lnTo>
                  <a:pt x="47999" y="60000"/>
                </a:lnTo>
                <a:lnTo>
                  <a:pt x="47999" y="60000"/>
                </a:lnTo>
                <a:lnTo>
                  <a:pt x="47999" y="63529"/>
                </a:lnTo>
                <a:lnTo>
                  <a:pt x="47999" y="63529"/>
                </a:lnTo>
                <a:lnTo>
                  <a:pt x="47999" y="67058"/>
                </a:lnTo>
                <a:lnTo>
                  <a:pt x="53999" y="67058"/>
                </a:lnTo>
                <a:lnTo>
                  <a:pt x="59999" y="67058"/>
                </a:lnTo>
                <a:lnTo>
                  <a:pt x="65999" y="70588"/>
                </a:lnTo>
                <a:lnTo>
                  <a:pt x="65999" y="70588"/>
                </a:lnTo>
                <a:lnTo>
                  <a:pt x="71999" y="74117"/>
                </a:lnTo>
                <a:lnTo>
                  <a:pt x="77999" y="77646"/>
                </a:lnTo>
                <a:lnTo>
                  <a:pt x="83999" y="77646"/>
                </a:lnTo>
                <a:lnTo>
                  <a:pt x="89999" y="81176"/>
                </a:lnTo>
                <a:lnTo>
                  <a:pt x="95999" y="81176"/>
                </a:lnTo>
                <a:lnTo>
                  <a:pt x="101999" y="84705"/>
                </a:lnTo>
                <a:lnTo>
                  <a:pt x="107998" y="88235"/>
                </a:lnTo>
                <a:lnTo>
                  <a:pt x="107998" y="88235"/>
                </a:lnTo>
                <a:lnTo>
                  <a:pt x="113999" y="91764"/>
                </a:lnTo>
                <a:lnTo>
                  <a:pt x="113999" y="95293"/>
                </a:lnTo>
                <a:lnTo>
                  <a:pt x="113999" y="95293"/>
                </a:lnTo>
                <a:lnTo>
                  <a:pt x="119999" y="98823"/>
                </a:lnTo>
                <a:lnTo>
                  <a:pt x="119999" y="102352"/>
                </a:lnTo>
                <a:lnTo>
                  <a:pt x="119999" y="105882"/>
                </a:lnTo>
                <a:lnTo>
                  <a:pt x="119999" y="105882"/>
                </a:lnTo>
                <a:lnTo>
                  <a:pt x="119999" y="109411"/>
                </a:lnTo>
                <a:lnTo>
                  <a:pt x="119999" y="109411"/>
                </a:lnTo>
                <a:lnTo>
                  <a:pt x="119999" y="112940"/>
                </a:lnTo>
                <a:lnTo>
                  <a:pt x="119999" y="116470"/>
                </a:lnTo>
                <a:lnTo>
                  <a:pt x="119999" y="116470"/>
                </a:lnTo>
                <a:lnTo>
                  <a:pt x="119999" y="116470"/>
                </a:lnTo>
                <a:lnTo>
                  <a:pt x="119999" y="119999"/>
                </a:lnTo>
                <a:lnTo>
                  <a:pt x="119999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4384675" y="5803900"/>
            <a:ext cx="34925" cy="18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6" y="0"/>
                </a:moveTo>
                <a:lnTo>
                  <a:pt x="119996" y="0"/>
                </a:lnTo>
                <a:lnTo>
                  <a:pt x="119996" y="0"/>
                </a:lnTo>
                <a:lnTo>
                  <a:pt x="119996" y="5714"/>
                </a:lnTo>
                <a:lnTo>
                  <a:pt x="119996" y="5714"/>
                </a:lnTo>
                <a:lnTo>
                  <a:pt x="119996" y="11428"/>
                </a:lnTo>
                <a:lnTo>
                  <a:pt x="119996" y="17142"/>
                </a:lnTo>
                <a:lnTo>
                  <a:pt x="119996" y="22857"/>
                </a:lnTo>
                <a:lnTo>
                  <a:pt x="119996" y="28571"/>
                </a:lnTo>
                <a:lnTo>
                  <a:pt x="89999" y="34285"/>
                </a:lnTo>
                <a:lnTo>
                  <a:pt x="89999" y="39999"/>
                </a:lnTo>
                <a:lnTo>
                  <a:pt x="89999" y="51428"/>
                </a:lnTo>
                <a:lnTo>
                  <a:pt x="59998" y="57142"/>
                </a:lnTo>
                <a:lnTo>
                  <a:pt x="59998" y="62856"/>
                </a:lnTo>
                <a:lnTo>
                  <a:pt x="29997" y="74285"/>
                </a:lnTo>
                <a:lnTo>
                  <a:pt x="29997" y="79999"/>
                </a:lnTo>
                <a:lnTo>
                  <a:pt x="29997" y="85713"/>
                </a:lnTo>
                <a:lnTo>
                  <a:pt x="0" y="91427"/>
                </a:lnTo>
                <a:lnTo>
                  <a:pt x="0" y="97142"/>
                </a:lnTo>
                <a:lnTo>
                  <a:pt x="0" y="102856"/>
                </a:lnTo>
                <a:lnTo>
                  <a:pt x="0" y="108570"/>
                </a:lnTo>
                <a:lnTo>
                  <a:pt x="0" y="108570"/>
                </a:lnTo>
                <a:lnTo>
                  <a:pt x="0" y="114284"/>
                </a:lnTo>
                <a:lnTo>
                  <a:pt x="0" y="114284"/>
                </a:lnTo>
                <a:lnTo>
                  <a:pt x="0" y="119999"/>
                </a:lnTo>
                <a:lnTo>
                  <a:pt x="0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4" name="Shape 804"/>
          <p:cNvSpPr/>
          <p:nvPr/>
        </p:nvSpPr>
        <p:spPr>
          <a:xfrm>
            <a:off x="4348162" y="5776912"/>
            <a:ext cx="169862" cy="19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315" y="0"/>
                </a:lnTo>
                <a:lnTo>
                  <a:pt x="6315" y="0"/>
                </a:lnTo>
                <a:lnTo>
                  <a:pt x="12631" y="0"/>
                </a:lnTo>
                <a:lnTo>
                  <a:pt x="12631" y="0"/>
                </a:lnTo>
                <a:lnTo>
                  <a:pt x="18947" y="0"/>
                </a:lnTo>
                <a:lnTo>
                  <a:pt x="25263" y="0"/>
                </a:lnTo>
                <a:lnTo>
                  <a:pt x="31578" y="0"/>
                </a:lnTo>
                <a:lnTo>
                  <a:pt x="37894" y="0"/>
                </a:lnTo>
                <a:lnTo>
                  <a:pt x="50525" y="0"/>
                </a:lnTo>
                <a:lnTo>
                  <a:pt x="56841" y="0"/>
                </a:lnTo>
                <a:lnTo>
                  <a:pt x="63157" y="60000"/>
                </a:lnTo>
                <a:lnTo>
                  <a:pt x="69472" y="60000"/>
                </a:lnTo>
                <a:lnTo>
                  <a:pt x="82104" y="60000"/>
                </a:lnTo>
                <a:lnTo>
                  <a:pt x="88420" y="60000"/>
                </a:lnTo>
                <a:lnTo>
                  <a:pt x="94736" y="60000"/>
                </a:lnTo>
                <a:lnTo>
                  <a:pt x="101052" y="60000"/>
                </a:lnTo>
                <a:lnTo>
                  <a:pt x="107368" y="119993"/>
                </a:lnTo>
                <a:lnTo>
                  <a:pt x="119999" y="119993"/>
                </a:lnTo>
                <a:lnTo>
                  <a:pt x="119999" y="119993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4625975" y="5857875"/>
            <a:ext cx="7937" cy="106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0"/>
                </a:moveTo>
                <a:lnTo>
                  <a:pt x="119986" y="0"/>
                </a:lnTo>
                <a:lnTo>
                  <a:pt x="119986" y="10000"/>
                </a:lnTo>
                <a:lnTo>
                  <a:pt x="119986" y="20000"/>
                </a:lnTo>
                <a:lnTo>
                  <a:pt x="119986" y="29999"/>
                </a:lnTo>
                <a:lnTo>
                  <a:pt x="119986" y="40000"/>
                </a:lnTo>
                <a:lnTo>
                  <a:pt x="119986" y="50000"/>
                </a:lnTo>
                <a:lnTo>
                  <a:pt x="0" y="69999"/>
                </a:lnTo>
                <a:lnTo>
                  <a:pt x="0" y="80000"/>
                </a:lnTo>
                <a:lnTo>
                  <a:pt x="0" y="89999"/>
                </a:lnTo>
                <a:lnTo>
                  <a:pt x="0" y="99999"/>
                </a:lnTo>
                <a:lnTo>
                  <a:pt x="0" y="119998"/>
                </a:lnTo>
                <a:lnTo>
                  <a:pt x="0" y="11999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4518025" y="6018212"/>
            <a:ext cx="187325" cy="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5714" y="0"/>
                </a:lnTo>
                <a:lnTo>
                  <a:pt x="5714" y="0"/>
                </a:lnTo>
                <a:lnTo>
                  <a:pt x="11428" y="0"/>
                </a:lnTo>
                <a:lnTo>
                  <a:pt x="17142" y="0"/>
                </a:lnTo>
                <a:lnTo>
                  <a:pt x="22857" y="0"/>
                </a:lnTo>
                <a:lnTo>
                  <a:pt x="28571" y="0"/>
                </a:lnTo>
                <a:lnTo>
                  <a:pt x="40000" y="0"/>
                </a:lnTo>
                <a:lnTo>
                  <a:pt x="45713" y="0"/>
                </a:lnTo>
                <a:lnTo>
                  <a:pt x="51428" y="0"/>
                </a:lnTo>
                <a:lnTo>
                  <a:pt x="62856" y="119986"/>
                </a:lnTo>
                <a:lnTo>
                  <a:pt x="68571" y="119986"/>
                </a:lnTo>
                <a:lnTo>
                  <a:pt x="74285" y="119986"/>
                </a:lnTo>
                <a:lnTo>
                  <a:pt x="85713" y="119986"/>
                </a:lnTo>
                <a:lnTo>
                  <a:pt x="91428" y="119986"/>
                </a:lnTo>
                <a:lnTo>
                  <a:pt x="97142" y="119986"/>
                </a:lnTo>
                <a:lnTo>
                  <a:pt x="102856" y="119986"/>
                </a:lnTo>
                <a:lnTo>
                  <a:pt x="108571" y="119986"/>
                </a:lnTo>
                <a:lnTo>
                  <a:pt x="119999" y="119986"/>
                </a:lnTo>
                <a:lnTo>
                  <a:pt x="119999" y="119986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7" name="Shape 807"/>
          <p:cNvSpPr/>
          <p:nvPr/>
        </p:nvSpPr>
        <p:spPr>
          <a:xfrm>
            <a:off x="4545012" y="5821362"/>
            <a:ext cx="115887" cy="2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5"/>
                </a:moveTo>
                <a:lnTo>
                  <a:pt x="0" y="119995"/>
                </a:lnTo>
                <a:lnTo>
                  <a:pt x="0" y="119995"/>
                </a:lnTo>
                <a:lnTo>
                  <a:pt x="0" y="119995"/>
                </a:lnTo>
                <a:lnTo>
                  <a:pt x="9231" y="79997"/>
                </a:lnTo>
                <a:lnTo>
                  <a:pt x="9231" y="79997"/>
                </a:lnTo>
                <a:lnTo>
                  <a:pt x="18460" y="79997"/>
                </a:lnTo>
                <a:lnTo>
                  <a:pt x="27691" y="79997"/>
                </a:lnTo>
                <a:lnTo>
                  <a:pt x="36922" y="39998"/>
                </a:lnTo>
                <a:lnTo>
                  <a:pt x="46152" y="39998"/>
                </a:lnTo>
                <a:lnTo>
                  <a:pt x="55383" y="39998"/>
                </a:lnTo>
                <a:lnTo>
                  <a:pt x="64614" y="39998"/>
                </a:lnTo>
                <a:lnTo>
                  <a:pt x="73844" y="0"/>
                </a:lnTo>
                <a:lnTo>
                  <a:pt x="92306" y="0"/>
                </a:lnTo>
                <a:lnTo>
                  <a:pt x="101537" y="0"/>
                </a:lnTo>
                <a:lnTo>
                  <a:pt x="119998" y="0"/>
                </a:lnTo>
                <a:lnTo>
                  <a:pt x="119998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4759325" y="5803900"/>
            <a:ext cx="169862" cy="214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4999"/>
                </a:lnTo>
                <a:lnTo>
                  <a:pt x="0" y="114999"/>
                </a:lnTo>
                <a:lnTo>
                  <a:pt x="6315" y="109999"/>
                </a:lnTo>
                <a:lnTo>
                  <a:pt x="6315" y="104999"/>
                </a:lnTo>
                <a:lnTo>
                  <a:pt x="6315" y="94999"/>
                </a:lnTo>
                <a:lnTo>
                  <a:pt x="6315" y="89999"/>
                </a:lnTo>
                <a:lnTo>
                  <a:pt x="6315" y="79999"/>
                </a:lnTo>
                <a:lnTo>
                  <a:pt x="6315" y="74999"/>
                </a:lnTo>
                <a:lnTo>
                  <a:pt x="12631" y="64999"/>
                </a:lnTo>
                <a:lnTo>
                  <a:pt x="12631" y="59999"/>
                </a:lnTo>
                <a:lnTo>
                  <a:pt x="12631" y="49999"/>
                </a:lnTo>
                <a:lnTo>
                  <a:pt x="12631" y="40000"/>
                </a:lnTo>
                <a:lnTo>
                  <a:pt x="12631" y="34999"/>
                </a:lnTo>
                <a:lnTo>
                  <a:pt x="18947" y="29999"/>
                </a:lnTo>
                <a:lnTo>
                  <a:pt x="18947" y="25000"/>
                </a:lnTo>
                <a:lnTo>
                  <a:pt x="18947" y="20000"/>
                </a:lnTo>
                <a:lnTo>
                  <a:pt x="18947" y="14999"/>
                </a:lnTo>
                <a:lnTo>
                  <a:pt x="18947" y="9999"/>
                </a:lnTo>
                <a:lnTo>
                  <a:pt x="18947" y="9999"/>
                </a:lnTo>
                <a:lnTo>
                  <a:pt x="18947" y="9999"/>
                </a:lnTo>
                <a:lnTo>
                  <a:pt x="18947" y="9999"/>
                </a:lnTo>
                <a:lnTo>
                  <a:pt x="18947" y="5000"/>
                </a:lnTo>
                <a:lnTo>
                  <a:pt x="18947" y="5000"/>
                </a:lnTo>
                <a:lnTo>
                  <a:pt x="18947" y="5000"/>
                </a:lnTo>
                <a:lnTo>
                  <a:pt x="18947" y="5000"/>
                </a:lnTo>
                <a:lnTo>
                  <a:pt x="18947" y="5000"/>
                </a:lnTo>
                <a:lnTo>
                  <a:pt x="18947" y="5000"/>
                </a:lnTo>
                <a:lnTo>
                  <a:pt x="18947" y="5000"/>
                </a:lnTo>
                <a:lnTo>
                  <a:pt x="25263" y="9999"/>
                </a:lnTo>
                <a:lnTo>
                  <a:pt x="25263" y="9999"/>
                </a:lnTo>
                <a:lnTo>
                  <a:pt x="25263" y="14999"/>
                </a:lnTo>
                <a:lnTo>
                  <a:pt x="31578" y="14999"/>
                </a:lnTo>
                <a:lnTo>
                  <a:pt x="31578" y="20000"/>
                </a:lnTo>
                <a:lnTo>
                  <a:pt x="31578" y="25000"/>
                </a:lnTo>
                <a:lnTo>
                  <a:pt x="31578" y="34999"/>
                </a:lnTo>
                <a:lnTo>
                  <a:pt x="31578" y="40000"/>
                </a:lnTo>
                <a:lnTo>
                  <a:pt x="37894" y="44999"/>
                </a:lnTo>
                <a:lnTo>
                  <a:pt x="37894" y="54999"/>
                </a:lnTo>
                <a:lnTo>
                  <a:pt x="37894" y="59999"/>
                </a:lnTo>
                <a:lnTo>
                  <a:pt x="44210" y="64999"/>
                </a:lnTo>
                <a:lnTo>
                  <a:pt x="44210" y="74999"/>
                </a:lnTo>
                <a:lnTo>
                  <a:pt x="44210" y="79999"/>
                </a:lnTo>
                <a:lnTo>
                  <a:pt x="50526" y="84999"/>
                </a:lnTo>
                <a:lnTo>
                  <a:pt x="50526" y="89999"/>
                </a:lnTo>
                <a:lnTo>
                  <a:pt x="50526" y="94999"/>
                </a:lnTo>
                <a:lnTo>
                  <a:pt x="56842" y="99999"/>
                </a:lnTo>
                <a:lnTo>
                  <a:pt x="56842" y="104999"/>
                </a:lnTo>
                <a:lnTo>
                  <a:pt x="56842" y="104999"/>
                </a:lnTo>
                <a:lnTo>
                  <a:pt x="63157" y="109999"/>
                </a:lnTo>
                <a:lnTo>
                  <a:pt x="63157" y="109999"/>
                </a:lnTo>
                <a:lnTo>
                  <a:pt x="63157" y="109999"/>
                </a:lnTo>
                <a:lnTo>
                  <a:pt x="63157" y="109999"/>
                </a:lnTo>
                <a:lnTo>
                  <a:pt x="69473" y="114999"/>
                </a:lnTo>
                <a:lnTo>
                  <a:pt x="69473" y="114999"/>
                </a:lnTo>
                <a:lnTo>
                  <a:pt x="69473" y="109999"/>
                </a:lnTo>
                <a:lnTo>
                  <a:pt x="69473" y="109999"/>
                </a:lnTo>
                <a:lnTo>
                  <a:pt x="69473" y="109999"/>
                </a:lnTo>
                <a:lnTo>
                  <a:pt x="75789" y="109999"/>
                </a:lnTo>
                <a:lnTo>
                  <a:pt x="75789" y="104999"/>
                </a:lnTo>
                <a:lnTo>
                  <a:pt x="82104" y="104999"/>
                </a:lnTo>
                <a:lnTo>
                  <a:pt x="82104" y="99999"/>
                </a:lnTo>
                <a:lnTo>
                  <a:pt x="88420" y="94999"/>
                </a:lnTo>
                <a:lnTo>
                  <a:pt x="88420" y="84999"/>
                </a:lnTo>
                <a:lnTo>
                  <a:pt x="94736" y="79999"/>
                </a:lnTo>
                <a:lnTo>
                  <a:pt x="94736" y="69999"/>
                </a:lnTo>
                <a:lnTo>
                  <a:pt x="101051" y="59999"/>
                </a:lnTo>
                <a:lnTo>
                  <a:pt x="101051" y="54999"/>
                </a:lnTo>
                <a:lnTo>
                  <a:pt x="107367" y="44999"/>
                </a:lnTo>
                <a:lnTo>
                  <a:pt x="107367" y="40000"/>
                </a:lnTo>
                <a:lnTo>
                  <a:pt x="107367" y="34999"/>
                </a:lnTo>
                <a:lnTo>
                  <a:pt x="113683" y="25000"/>
                </a:lnTo>
                <a:lnTo>
                  <a:pt x="113683" y="20000"/>
                </a:lnTo>
                <a:lnTo>
                  <a:pt x="113683" y="14999"/>
                </a:lnTo>
                <a:lnTo>
                  <a:pt x="113683" y="9999"/>
                </a:lnTo>
                <a:lnTo>
                  <a:pt x="113683" y="5000"/>
                </a:lnTo>
                <a:lnTo>
                  <a:pt x="119999" y="0"/>
                </a:lnTo>
                <a:lnTo>
                  <a:pt x="119999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4956175" y="5795962"/>
            <a:ext cx="152400" cy="241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4705" y="0"/>
                </a:moveTo>
                <a:lnTo>
                  <a:pt x="84705" y="0"/>
                </a:lnTo>
                <a:lnTo>
                  <a:pt x="84705" y="0"/>
                </a:lnTo>
                <a:lnTo>
                  <a:pt x="77646" y="0"/>
                </a:lnTo>
                <a:lnTo>
                  <a:pt x="77646" y="4444"/>
                </a:lnTo>
                <a:lnTo>
                  <a:pt x="70587" y="8889"/>
                </a:lnTo>
                <a:lnTo>
                  <a:pt x="63529" y="8889"/>
                </a:lnTo>
                <a:lnTo>
                  <a:pt x="63529" y="13333"/>
                </a:lnTo>
                <a:lnTo>
                  <a:pt x="56470" y="17777"/>
                </a:lnTo>
                <a:lnTo>
                  <a:pt x="49411" y="22222"/>
                </a:lnTo>
                <a:lnTo>
                  <a:pt x="42352" y="26666"/>
                </a:lnTo>
                <a:lnTo>
                  <a:pt x="35293" y="35555"/>
                </a:lnTo>
                <a:lnTo>
                  <a:pt x="28234" y="40000"/>
                </a:lnTo>
                <a:lnTo>
                  <a:pt x="21176" y="48888"/>
                </a:lnTo>
                <a:lnTo>
                  <a:pt x="14117" y="53333"/>
                </a:lnTo>
                <a:lnTo>
                  <a:pt x="14117" y="57777"/>
                </a:lnTo>
                <a:lnTo>
                  <a:pt x="7058" y="62222"/>
                </a:lnTo>
                <a:lnTo>
                  <a:pt x="7058" y="71110"/>
                </a:lnTo>
                <a:lnTo>
                  <a:pt x="7058" y="75555"/>
                </a:lnTo>
                <a:lnTo>
                  <a:pt x="0" y="79999"/>
                </a:lnTo>
                <a:lnTo>
                  <a:pt x="0" y="84443"/>
                </a:lnTo>
                <a:lnTo>
                  <a:pt x="0" y="93333"/>
                </a:lnTo>
                <a:lnTo>
                  <a:pt x="0" y="97777"/>
                </a:lnTo>
                <a:lnTo>
                  <a:pt x="7058" y="102221"/>
                </a:lnTo>
                <a:lnTo>
                  <a:pt x="7058" y="106666"/>
                </a:lnTo>
                <a:lnTo>
                  <a:pt x="14117" y="106666"/>
                </a:lnTo>
                <a:lnTo>
                  <a:pt x="21176" y="111110"/>
                </a:lnTo>
                <a:lnTo>
                  <a:pt x="28234" y="115554"/>
                </a:lnTo>
                <a:lnTo>
                  <a:pt x="35293" y="115554"/>
                </a:lnTo>
                <a:lnTo>
                  <a:pt x="42352" y="119999"/>
                </a:lnTo>
                <a:lnTo>
                  <a:pt x="49411" y="119999"/>
                </a:lnTo>
                <a:lnTo>
                  <a:pt x="56470" y="119999"/>
                </a:lnTo>
                <a:lnTo>
                  <a:pt x="63529" y="115554"/>
                </a:lnTo>
                <a:lnTo>
                  <a:pt x="77646" y="115554"/>
                </a:lnTo>
                <a:lnTo>
                  <a:pt x="84705" y="115554"/>
                </a:lnTo>
                <a:lnTo>
                  <a:pt x="91764" y="111110"/>
                </a:lnTo>
                <a:lnTo>
                  <a:pt x="98822" y="111110"/>
                </a:lnTo>
                <a:lnTo>
                  <a:pt x="105881" y="111110"/>
                </a:lnTo>
                <a:lnTo>
                  <a:pt x="105881" y="106666"/>
                </a:lnTo>
                <a:lnTo>
                  <a:pt x="112940" y="102221"/>
                </a:lnTo>
                <a:lnTo>
                  <a:pt x="119999" y="102221"/>
                </a:lnTo>
                <a:lnTo>
                  <a:pt x="119999" y="102221"/>
                </a:lnTo>
                <a:lnTo>
                  <a:pt x="119999" y="102221"/>
                </a:lnTo>
                <a:lnTo>
                  <a:pt x="119999" y="97777"/>
                </a:lnTo>
                <a:lnTo>
                  <a:pt x="119999" y="97777"/>
                </a:lnTo>
                <a:lnTo>
                  <a:pt x="119999" y="97777"/>
                </a:lnTo>
                <a:lnTo>
                  <a:pt x="119999" y="97777"/>
                </a:lnTo>
                <a:lnTo>
                  <a:pt x="119999" y="97777"/>
                </a:lnTo>
                <a:lnTo>
                  <a:pt x="119999" y="97777"/>
                </a:lnTo>
                <a:lnTo>
                  <a:pt x="112940" y="97777"/>
                </a:lnTo>
                <a:lnTo>
                  <a:pt x="105881" y="97777"/>
                </a:lnTo>
                <a:lnTo>
                  <a:pt x="98822" y="97777"/>
                </a:lnTo>
                <a:lnTo>
                  <a:pt x="91764" y="97777"/>
                </a:lnTo>
                <a:lnTo>
                  <a:pt x="91764" y="9777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0" name="Shape 810"/>
          <p:cNvSpPr/>
          <p:nvPr/>
        </p:nvSpPr>
        <p:spPr>
          <a:xfrm>
            <a:off x="5562600" y="5786437"/>
            <a:ext cx="179387" cy="268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000" y="3999"/>
                </a:moveTo>
                <a:lnTo>
                  <a:pt x="24000" y="3999"/>
                </a:lnTo>
                <a:lnTo>
                  <a:pt x="24000" y="3999"/>
                </a:lnTo>
                <a:lnTo>
                  <a:pt x="24000" y="3999"/>
                </a:lnTo>
                <a:lnTo>
                  <a:pt x="24000" y="3999"/>
                </a:lnTo>
                <a:lnTo>
                  <a:pt x="24000" y="7999"/>
                </a:lnTo>
                <a:lnTo>
                  <a:pt x="24000" y="11999"/>
                </a:lnTo>
                <a:lnTo>
                  <a:pt x="17999" y="11999"/>
                </a:lnTo>
                <a:lnTo>
                  <a:pt x="17999" y="19999"/>
                </a:lnTo>
                <a:lnTo>
                  <a:pt x="17999" y="23999"/>
                </a:lnTo>
                <a:lnTo>
                  <a:pt x="17999" y="28000"/>
                </a:lnTo>
                <a:lnTo>
                  <a:pt x="17999" y="31999"/>
                </a:lnTo>
                <a:lnTo>
                  <a:pt x="17999" y="40000"/>
                </a:lnTo>
                <a:lnTo>
                  <a:pt x="12000" y="43999"/>
                </a:lnTo>
                <a:lnTo>
                  <a:pt x="12000" y="51999"/>
                </a:lnTo>
                <a:lnTo>
                  <a:pt x="12000" y="55999"/>
                </a:lnTo>
                <a:lnTo>
                  <a:pt x="12000" y="59999"/>
                </a:lnTo>
                <a:lnTo>
                  <a:pt x="12000" y="67999"/>
                </a:lnTo>
                <a:lnTo>
                  <a:pt x="6000" y="71999"/>
                </a:lnTo>
                <a:lnTo>
                  <a:pt x="6000" y="79999"/>
                </a:lnTo>
                <a:lnTo>
                  <a:pt x="6000" y="83999"/>
                </a:lnTo>
                <a:lnTo>
                  <a:pt x="6000" y="87999"/>
                </a:lnTo>
                <a:lnTo>
                  <a:pt x="6000" y="91999"/>
                </a:lnTo>
                <a:lnTo>
                  <a:pt x="6000" y="95999"/>
                </a:lnTo>
                <a:lnTo>
                  <a:pt x="6000" y="99999"/>
                </a:lnTo>
                <a:lnTo>
                  <a:pt x="6000" y="103999"/>
                </a:lnTo>
                <a:lnTo>
                  <a:pt x="6000" y="107999"/>
                </a:lnTo>
                <a:lnTo>
                  <a:pt x="6000" y="111999"/>
                </a:lnTo>
                <a:lnTo>
                  <a:pt x="6000" y="115999"/>
                </a:lnTo>
                <a:lnTo>
                  <a:pt x="6000" y="119999"/>
                </a:lnTo>
                <a:lnTo>
                  <a:pt x="6000" y="119999"/>
                </a:lnTo>
                <a:lnTo>
                  <a:pt x="6000" y="119999"/>
                </a:lnTo>
                <a:lnTo>
                  <a:pt x="6000" y="119999"/>
                </a:lnTo>
                <a:lnTo>
                  <a:pt x="6000" y="119999"/>
                </a:lnTo>
                <a:lnTo>
                  <a:pt x="6000" y="119999"/>
                </a:lnTo>
                <a:lnTo>
                  <a:pt x="6000" y="119999"/>
                </a:lnTo>
                <a:lnTo>
                  <a:pt x="6000" y="119999"/>
                </a:lnTo>
                <a:lnTo>
                  <a:pt x="6000" y="119999"/>
                </a:lnTo>
                <a:lnTo>
                  <a:pt x="6000" y="119999"/>
                </a:lnTo>
                <a:lnTo>
                  <a:pt x="6000" y="119999"/>
                </a:lnTo>
                <a:lnTo>
                  <a:pt x="6000" y="119999"/>
                </a:lnTo>
                <a:lnTo>
                  <a:pt x="6000" y="115999"/>
                </a:lnTo>
                <a:lnTo>
                  <a:pt x="0" y="111999"/>
                </a:lnTo>
                <a:lnTo>
                  <a:pt x="0" y="107999"/>
                </a:lnTo>
                <a:lnTo>
                  <a:pt x="0" y="103999"/>
                </a:lnTo>
                <a:lnTo>
                  <a:pt x="0" y="99999"/>
                </a:lnTo>
                <a:lnTo>
                  <a:pt x="0" y="95999"/>
                </a:lnTo>
                <a:lnTo>
                  <a:pt x="0" y="87999"/>
                </a:lnTo>
                <a:lnTo>
                  <a:pt x="0" y="83999"/>
                </a:lnTo>
                <a:lnTo>
                  <a:pt x="0" y="75999"/>
                </a:lnTo>
                <a:lnTo>
                  <a:pt x="0" y="71999"/>
                </a:lnTo>
                <a:lnTo>
                  <a:pt x="0" y="67999"/>
                </a:lnTo>
                <a:lnTo>
                  <a:pt x="0" y="59999"/>
                </a:lnTo>
                <a:lnTo>
                  <a:pt x="0" y="55999"/>
                </a:lnTo>
                <a:lnTo>
                  <a:pt x="0" y="47999"/>
                </a:lnTo>
                <a:lnTo>
                  <a:pt x="0" y="43999"/>
                </a:lnTo>
                <a:lnTo>
                  <a:pt x="0" y="40000"/>
                </a:lnTo>
                <a:lnTo>
                  <a:pt x="0" y="35999"/>
                </a:lnTo>
                <a:lnTo>
                  <a:pt x="0" y="28000"/>
                </a:lnTo>
                <a:lnTo>
                  <a:pt x="6000" y="23999"/>
                </a:lnTo>
                <a:lnTo>
                  <a:pt x="6000" y="23999"/>
                </a:lnTo>
                <a:lnTo>
                  <a:pt x="12000" y="19999"/>
                </a:lnTo>
                <a:lnTo>
                  <a:pt x="12000" y="15999"/>
                </a:lnTo>
                <a:lnTo>
                  <a:pt x="17999" y="11999"/>
                </a:lnTo>
                <a:lnTo>
                  <a:pt x="17999" y="7999"/>
                </a:lnTo>
                <a:lnTo>
                  <a:pt x="24000" y="7999"/>
                </a:lnTo>
                <a:lnTo>
                  <a:pt x="30000" y="3999"/>
                </a:lnTo>
                <a:lnTo>
                  <a:pt x="30000" y="3999"/>
                </a:lnTo>
                <a:lnTo>
                  <a:pt x="35999" y="3999"/>
                </a:lnTo>
                <a:lnTo>
                  <a:pt x="41999" y="0"/>
                </a:lnTo>
                <a:lnTo>
                  <a:pt x="48000" y="0"/>
                </a:lnTo>
                <a:lnTo>
                  <a:pt x="54000" y="0"/>
                </a:lnTo>
                <a:lnTo>
                  <a:pt x="59999" y="0"/>
                </a:lnTo>
                <a:lnTo>
                  <a:pt x="72000" y="0"/>
                </a:lnTo>
                <a:lnTo>
                  <a:pt x="77999" y="3999"/>
                </a:lnTo>
                <a:lnTo>
                  <a:pt x="83999" y="3999"/>
                </a:lnTo>
                <a:lnTo>
                  <a:pt x="89999" y="7999"/>
                </a:lnTo>
                <a:lnTo>
                  <a:pt x="95999" y="7999"/>
                </a:lnTo>
                <a:lnTo>
                  <a:pt x="101999" y="11999"/>
                </a:lnTo>
                <a:lnTo>
                  <a:pt x="107999" y="11999"/>
                </a:lnTo>
                <a:lnTo>
                  <a:pt x="107999" y="15999"/>
                </a:lnTo>
                <a:lnTo>
                  <a:pt x="113999" y="19999"/>
                </a:lnTo>
                <a:lnTo>
                  <a:pt x="113999" y="23999"/>
                </a:lnTo>
                <a:lnTo>
                  <a:pt x="119999" y="23999"/>
                </a:lnTo>
                <a:lnTo>
                  <a:pt x="119999" y="28000"/>
                </a:lnTo>
                <a:lnTo>
                  <a:pt x="119999" y="31999"/>
                </a:lnTo>
                <a:lnTo>
                  <a:pt x="119999" y="35999"/>
                </a:lnTo>
                <a:lnTo>
                  <a:pt x="113999" y="35999"/>
                </a:lnTo>
                <a:lnTo>
                  <a:pt x="113999" y="40000"/>
                </a:lnTo>
                <a:lnTo>
                  <a:pt x="107999" y="43999"/>
                </a:lnTo>
                <a:lnTo>
                  <a:pt x="101999" y="47999"/>
                </a:lnTo>
                <a:lnTo>
                  <a:pt x="95999" y="47999"/>
                </a:lnTo>
                <a:lnTo>
                  <a:pt x="89999" y="51999"/>
                </a:lnTo>
                <a:lnTo>
                  <a:pt x="83999" y="51999"/>
                </a:lnTo>
                <a:lnTo>
                  <a:pt x="72000" y="51999"/>
                </a:lnTo>
                <a:lnTo>
                  <a:pt x="65999" y="55999"/>
                </a:lnTo>
                <a:lnTo>
                  <a:pt x="54000" y="55999"/>
                </a:lnTo>
                <a:lnTo>
                  <a:pt x="48000" y="59999"/>
                </a:lnTo>
                <a:lnTo>
                  <a:pt x="35999" y="59999"/>
                </a:lnTo>
                <a:lnTo>
                  <a:pt x="30000" y="59999"/>
                </a:lnTo>
                <a:lnTo>
                  <a:pt x="24000" y="59999"/>
                </a:lnTo>
                <a:lnTo>
                  <a:pt x="17999" y="59999"/>
                </a:lnTo>
                <a:lnTo>
                  <a:pt x="17999" y="59999"/>
                </a:lnTo>
                <a:lnTo>
                  <a:pt x="12000" y="59999"/>
                </a:lnTo>
                <a:lnTo>
                  <a:pt x="12000" y="5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1" name="Shape 811"/>
          <p:cNvSpPr/>
          <p:nvPr/>
        </p:nvSpPr>
        <p:spPr>
          <a:xfrm>
            <a:off x="5724525" y="5821362"/>
            <a:ext cx="195262" cy="241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554"/>
                </a:moveTo>
                <a:lnTo>
                  <a:pt x="0" y="111110"/>
                </a:lnTo>
                <a:lnTo>
                  <a:pt x="0" y="111110"/>
                </a:lnTo>
                <a:lnTo>
                  <a:pt x="0" y="111110"/>
                </a:lnTo>
                <a:lnTo>
                  <a:pt x="0" y="111110"/>
                </a:lnTo>
                <a:lnTo>
                  <a:pt x="5454" y="106666"/>
                </a:lnTo>
                <a:lnTo>
                  <a:pt x="5454" y="102221"/>
                </a:lnTo>
                <a:lnTo>
                  <a:pt x="10908" y="97777"/>
                </a:lnTo>
                <a:lnTo>
                  <a:pt x="16363" y="93333"/>
                </a:lnTo>
                <a:lnTo>
                  <a:pt x="21817" y="88888"/>
                </a:lnTo>
                <a:lnTo>
                  <a:pt x="27272" y="79999"/>
                </a:lnTo>
                <a:lnTo>
                  <a:pt x="32727" y="75555"/>
                </a:lnTo>
                <a:lnTo>
                  <a:pt x="38181" y="66666"/>
                </a:lnTo>
                <a:lnTo>
                  <a:pt x="43635" y="62222"/>
                </a:lnTo>
                <a:lnTo>
                  <a:pt x="49090" y="53333"/>
                </a:lnTo>
                <a:lnTo>
                  <a:pt x="59999" y="48888"/>
                </a:lnTo>
                <a:lnTo>
                  <a:pt x="65454" y="40000"/>
                </a:lnTo>
                <a:lnTo>
                  <a:pt x="70908" y="35555"/>
                </a:lnTo>
                <a:lnTo>
                  <a:pt x="76362" y="26666"/>
                </a:lnTo>
                <a:lnTo>
                  <a:pt x="87272" y="22222"/>
                </a:lnTo>
                <a:lnTo>
                  <a:pt x="92726" y="17777"/>
                </a:lnTo>
                <a:lnTo>
                  <a:pt x="98181" y="13333"/>
                </a:lnTo>
                <a:lnTo>
                  <a:pt x="98181" y="8889"/>
                </a:lnTo>
                <a:lnTo>
                  <a:pt x="103635" y="8889"/>
                </a:lnTo>
                <a:lnTo>
                  <a:pt x="109089" y="4444"/>
                </a:lnTo>
                <a:lnTo>
                  <a:pt x="109089" y="0"/>
                </a:lnTo>
                <a:lnTo>
                  <a:pt x="114544" y="0"/>
                </a:lnTo>
                <a:lnTo>
                  <a:pt x="114544" y="0"/>
                </a:lnTo>
                <a:lnTo>
                  <a:pt x="119999" y="0"/>
                </a:lnTo>
                <a:lnTo>
                  <a:pt x="119999" y="0"/>
                </a:lnTo>
                <a:lnTo>
                  <a:pt x="119999" y="0"/>
                </a:lnTo>
                <a:lnTo>
                  <a:pt x="119999" y="0"/>
                </a:lnTo>
                <a:lnTo>
                  <a:pt x="119999" y="0"/>
                </a:lnTo>
                <a:lnTo>
                  <a:pt x="119999" y="0"/>
                </a:lnTo>
                <a:lnTo>
                  <a:pt x="119999" y="0"/>
                </a:lnTo>
                <a:lnTo>
                  <a:pt x="119999" y="4444"/>
                </a:lnTo>
                <a:lnTo>
                  <a:pt x="119999" y="8889"/>
                </a:lnTo>
                <a:lnTo>
                  <a:pt x="119999" y="8889"/>
                </a:lnTo>
                <a:lnTo>
                  <a:pt x="119999" y="13333"/>
                </a:lnTo>
                <a:lnTo>
                  <a:pt x="119999" y="22222"/>
                </a:lnTo>
                <a:lnTo>
                  <a:pt x="119999" y="26666"/>
                </a:lnTo>
                <a:lnTo>
                  <a:pt x="119999" y="31111"/>
                </a:lnTo>
                <a:lnTo>
                  <a:pt x="119999" y="35555"/>
                </a:lnTo>
                <a:lnTo>
                  <a:pt x="119999" y="44444"/>
                </a:lnTo>
                <a:lnTo>
                  <a:pt x="119999" y="48888"/>
                </a:lnTo>
                <a:lnTo>
                  <a:pt x="119999" y="57777"/>
                </a:lnTo>
                <a:lnTo>
                  <a:pt x="114544" y="62222"/>
                </a:lnTo>
                <a:lnTo>
                  <a:pt x="114544" y="71110"/>
                </a:lnTo>
                <a:lnTo>
                  <a:pt x="114544" y="75555"/>
                </a:lnTo>
                <a:lnTo>
                  <a:pt x="114544" y="79999"/>
                </a:lnTo>
                <a:lnTo>
                  <a:pt x="114544" y="88888"/>
                </a:lnTo>
                <a:lnTo>
                  <a:pt x="114544" y="93333"/>
                </a:lnTo>
                <a:lnTo>
                  <a:pt x="114544" y="97777"/>
                </a:lnTo>
                <a:lnTo>
                  <a:pt x="114544" y="102221"/>
                </a:lnTo>
                <a:lnTo>
                  <a:pt x="114544" y="106666"/>
                </a:lnTo>
                <a:lnTo>
                  <a:pt x="114544" y="111110"/>
                </a:lnTo>
                <a:lnTo>
                  <a:pt x="114544" y="115554"/>
                </a:lnTo>
                <a:lnTo>
                  <a:pt x="114544" y="115554"/>
                </a:lnTo>
                <a:lnTo>
                  <a:pt x="114544" y="115554"/>
                </a:lnTo>
                <a:lnTo>
                  <a:pt x="114544" y="119999"/>
                </a:lnTo>
                <a:lnTo>
                  <a:pt x="114544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2" name="Shape 812"/>
          <p:cNvSpPr/>
          <p:nvPr/>
        </p:nvSpPr>
        <p:spPr>
          <a:xfrm>
            <a:off x="5813425" y="5919787"/>
            <a:ext cx="34925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9997" y="0"/>
                </a:lnTo>
                <a:lnTo>
                  <a:pt x="59998" y="0"/>
                </a:lnTo>
                <a:lnTo>
                  <a:pt x="119996" y="0"/>
                </a:lnTo>
                <a:lnTo>
                  <a:pt x="119996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3" name="Shape 813"/>
          <p:cNvSpPr/>
          <p:nvPr/>
        </p:nvSpPr>
        <p:spPr>
          <a:xfrm>
            <a:off x="6107112" y="5840412"/>
            <a:ext cx="9525" cy="79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119986"/>
                </a:moveTo>
                <a:lnTo>
                  <a:pt x="119986" y="119986"/>
                </a:lnTo>
                <a:lnTo>
                  <a:pt x="119986" y="119986"/>
                </a:lnTo>
                <a:lnTo>
                  <a:pt x="119986" y="119986"/>
                </a:lnTo>
                <a:lnTo>
                  <a:pt x="119986" y="119986"/>
                </a:lnTo>
                <a:lnTo>
                  <a:pt x="119986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4" name="Shape 814"/>
          <p:cNvSpPr/>
          <p:nvPr/>
        </p:nvSpPr>
        <p:spPr>
          <a:xfrm>
            <a:off x="5964237" y="5884862"/>
            <a:ext cx="161925" cy="160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333" y="0"/>
                </a:moveTo>
                <a:lnTo>
                  <a:pt x="26666" y="6666"/>
                </a:lnTo>
                <a:lnTo>
                  <a:pt x="19999" y="13333"/>
                </a:lnTo>
                <a:lnTo>
                  <a:pt x="13333" y="19999"/>
                </a:lnTo>
                <a:lnTo>
                  <a:pt x="6666" y="26666"/>
                </a:lnTo>
                <a:lnTo>
                  <a:pt x="0" y="33333"/>
                </a:lnTo>
                <a:lnTo>
                  <a:pt x="0" y="39999"/>
                </a:lnTo>
                <a:lnTo>
                  <a:pt x="0" y="46666"/>
                </a:lnTo>
                <a:lnTo>
                  <a:pt x="0" y="53333"/>
                </a:lnTo>
                <a:lnTo>
                  <a:pt x="0" y="59999"/>
                </a:lnTo>
                <a:lnTo>
                  <a:pt x="0" y="66666"/>
                </a:lnTo>
                <a:lnTo>
                  <a:pt x="0" y="73332"/>
                </a:lnTo>
                <a:lnTo>
                  <a:pt x="6666" y="79999"/>
                </a:lnTo>
                <a:lnTo>
                  <a:pt x="13333" y="86665"/>
                </a:lnTo>
                <a:lnTo>
                  <a:pt x="19999" y="93332"/>
                </a:lnTo>
                <a:lnTo>
                  <a:pt x="26666" y="99999"/>
                </a:lnTo>
                <a:lnTo>
                  <a:pt x="33333" y="106665"/>
                </a:lnTo>
                <a:lnTo>
                  <a:pt x="39999" y="106665"/>
                </a:lnTo>
                <a:lnTo>
                  <a:pt x="53333" y="113332"/>
                </a:lnTo>
                <a:lnTo>
                  <a:pt x="59999" y="113332"/>
                </a:lnTo>
                <a:lnTo>
                  <a:pt x="66666" y="119999"/>
                </a:lnTo>
                <a:lnTo>
                  <a:pt x="79999" y="119999"/>
                </a:lnTo>
                <a:lnTo>
                  <a:pt x="86665" y="119999"/>
                </a:lnTo>
                <a:lnTo>
                  <a:pt x="93332" y="119999"/>
                </a:lnTo>
                <a:lnTo>
                  <a:pt x="99999" y="119999"/>
                </a:lnTo>
                <a:lnTo>
                  <a:pt x="106665" y="119999"/>
                </a:lnTo>
                <a:lnTo>
                  <a:pt x="119999" y="119999"/>
                </a:lnTo>
                <a:lnTo>
                  <a:pt x="119999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5" name="Shape 815"/>
          <p:cNvSpPr/>
          <p:nvPr/>
        </p:nvSpPr>
        <p:spPr>
          <a:xfrm>
            <a:off x="6232525" y="5830887"/>
            <a:ext cx="26987" cy="23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5" y="0"/>
                </a:moveTo>
                <a:lnTo>
                  <a:pt x="119995" y="0"/>
                </a:lnTo>
                <a:lnTo>
                  <a:pt x="119995" y="0"/>
                </a:lnTo>
                <a:lnTo>
                  <a:pt x="119995" y="0"/>
                </a:lnTo>
                <a:lnTo>
                  <a:pt x="119995" y="0"/>
                </a:lnTo>
                <a:lnTo>
                  <a:pt x="119995" y="0"/>
                </a:lnTo>
                <a:lnTo>
                  <a:pt x="119995" y="4615"/>
                </a:lnTo>
                <a:lnTo>
                  <a:pt x="119995" y="9231"/>
                </a:lnTo>
                <a:lnTo>
                  <a:pt x="119995" y="13846"/>
                </a:lnTo>
                <a:lnTo>
                  <a:pt x="119995" y="18461"/>
                </a:lnTo>
                <a:lnTo>
                  <a:pt x="119995" y="23077"/>
                </a:lnTo>
                <a:lnTo>
                  <a:pt x="119995" y="27692"/>
                </a:lnTo>
                <a:lnTo>
                  <a:pt x="119995" y="32307"/>
                </a:lnTo>
                <a:lnTo>
                  <a:pt x="119995" y="36923"/>
                </a:lnTo>
                <a:lnTo>
                  <a:pt x="79995" y="41538"/>
                </a:lnTo>
                <a:lnTo>
                  <a:pt x="79995" y="50769"/>
                </a:lnTo>
                <a:lnTo>
                  <a:pt x="79995" y="55384"/>
                </a:lnTo>
                <a:lnTo>
                  <a:pt x="40000" y="59999"/>
                </a:lnTo>
                <a:lnTo>
                  <a:pt x="40000" y="69230"/>
                </a:lnTo>
                <a:lnTo>
                  <a:pt x="40000" y="73845"/>
                </a:lnTo>
                <a:lnTo>
                  <a:pt x="40000" y="78461"/>
                </a:lnTo>
                <a:lnTo>
                  <a:pt x="40000" y="87691"/>
                </a:lnTo>
                <a:lnTo>
                  <a:pt x="0" y="92307"/>
                </a:lnTo>
                <a:lnTo>
                  <a:pt x="0" y="101537"/>
                </a:lnTo>
                <a:lnTo>
                  <a:pt x="0" y="106153"/>
                </a:lnTo>
                <a:lnTo>
                  <a:pt x="0" y="110768"/>
                </a:lnTo>
                <a:lnTo>
                  <a:pt x="0" y="119999"/>
                </a:lnTo>
                <a:lnTo>
                  <a:pt x="0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6" name="Shape 816"/>
          <p:cNvSpPr/>
          <p:nvPr/>
        </p:nvSpPr>
        <p:spPr>
          <a:xfrm>
            <a:off x="6249987" y="5902325"/>
            <a:ext cx="206375" cy="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8"/>
                </a:move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5217" y="119998"/>
                </a:lnTo>
                <a:lnTo>
                  <a:pt x="5217" y="104997"/>
                </a:lnTo>
                <a:lnTo>
                  <a:pt x="10435" y="104997"/>
                </a:lnTo>
                <a:lnTo>
                  <a:pt x="15652" y="89999"/>
                </a:lnTo>
                <a:lnTo>
                  <a:pt x="20869" y="89999"/>
                </a:lnTo>
                <a:lnTo>
                  <a:pt x="26087" y="74998"/>
                </a:lnTo>
                <a:lnTo>
                  <a:pt x="36521" y="74998"/>
                </a:lnTo>
                <a:lnTo>
                  <a:pt x="41739" y="74998"/>
                </a:lnTo>
                <a:lnTo>
                  <a:pt x="46956" y="59998"/>
                </a:lnTo>
                <a:lnTo>
                  <a:pt x="52173" y="59998"/>
                </a:lnTo>
                <a:lnTo>
                  <a:pt x="62608" y="44999"/>
                </a:lnTo>
                <a:lnTo>
                  <a:pt x="67825" y="44999"/>
                </a:lnTo>
                <a:lnTo>
                  <a:pt x="78260" y="29999"/>
                </a:lnTo>
                <a:lnTo>
                  <a:pt x="83477" y="29999"/>
                </a:lnTo>
                <a:lnTo>
                  <a:pt x="88695" y="29999"/>
                </a:lnTo>
                <a:lnTo>
                  <a:pt x="93912" y="29999"/>
                </a:lnTo>
                <a:lnTo>
                  <a:pt x="99129" y="14998"/>
                </a:lnTo>
                <a:lnTo>
                  <a:pt x="104347" y="14998"/>
                </a:lnTo>
                <a:lnTo>
                  <a:pt x="109564" y="0"/>
                </a:lnTo>
                <a:lnTo>
                  <a:pt x="119999" y="0"/>
                </a:lnTo>
                <a:lnTo>
                  <a:pt x="119999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7" name="Shape 817"/>
          <p:cNvSpPr/>
          <p:nvPr/>
        </p:nvSpPr>
        <p:spPr>
          <a:xfrm>
            <a:off x="6296025" y="5973762"/>
            <a:ext cx="88900" cy="8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12000"/>
                </a:lnTo>
                <a:lnTo>
                  <a:pt x="11998" y="24000"/>
                </a:lnTo>
                <a:lnTo>
                  <a:pt x="11998" y="35999"/>
                </a:lnTo>
                <a:lnTo>
                  <a:pt x="23999" y="47999"/>
                </a:lnTo>
                <a:lnTo>
                  <a:pt x="35999" y="60000"/>
                </a:lnTo>
                <a:lnTo>
                  <a:pt x="47998" y="71998"/>
                </a:lnTo>
                <a:lnTo>
                  <a:pt x="59998" y="83999"/>
                </a:lnTo>
                <a:lnTo>
                  <a:pt x="71998" y="83999"/>
                </a:lnTo>
                <a:lnTo>
                  <a:pt x="83999" y="95999"/>
                </a:lnTo>
                <a:lnTo>
                  <a:pt x="95998" y="107998"/>
                </a:lnTo>
                <a:lnTo>
                  <a:pt x="107998" y="107998"/>
                </a:lnTo>
                <a:lnTo>
                  <a:pt x="119998" y="119998"/>
                </a:lnTo>
                <a:lnTo>
                  <a:pt x="119998" y="11999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8" name="Shape 818"/>
          <p:cNvSpPr/>
          <p:nvPr/>
        </p:nvSpPr>
        <p:spPr>
          <a:xfrm>
            <a:off x="6572250" y="5902325"/>
            <a:ext cx="36512" cy="142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499"/>
                </a:lnTo>
                <a:lnTo>
                  <a:pt x="0" y="7499"/>
                </a:lnTo>
                <a:lnTo>
                  <a:pt x="30000" y="14999"/>
                </a:lnTo>
                <a:lnTo>
                  <a:pt x="30000" y="14999"/>
                </a:lnTo>
                <a:lnTo>
                  <a:pt x="30000" y="22499"/>
                </a:lnTo>
                <a:lnTo>
                  <a:pt x="59996" y="29999"/>
                </a:lnTo>
                <a:lnTo>
                  <a:pt x="59996" y="37499"/>
                </a:lnTo>
                <a:lnTo>
                  <a:pt x="59996" y="44999"/>
                </a:lnTo>
                <a:lnTo>
                  <a:pt x="59996" y="52498"/>
                </a:lnTo>
                <a:lnTo>
                  <a:pt x="89996" y="59999"/>
                </a:lnTo>
                <a:lnTo>
                  <a:pt x="89996" y="67499"/>
                </a:lnTo>
                <a:lnTo>
                  <a:pt x="89996" y="82498"/>
                </a:lnTo>
                <a:lnTo>
                  <a:pt x="89996" y="89999"/>
                </a:lnTo>
                <a:lnTo>
                  <a:pt x="89996" y="97499"/>
                </a:lnTo>
                <a:lnTo>
                  <a:pt x="119996" y="104998"/>
                </a:lnTo>
                <a:lnTo>
                  <a:pt x="119996" y="119999"/>
                </a:lnTo>
                <a:lnTo>
                  <a:pt x="119996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9" name="Shape 819"/>
          <p:cNvSpPr/>
          <p:nvPr/>
        </p:nvSpPr>
        <p:spPr>
          <a:xfrm>
            <a:off x="6491287" y="6054725"/>
            <a:ext cx="214312" cy="79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000" y="0"/>
                </a:lnTo>
                <a:lnTo>
                  <a:pt x="9999" y="0"/>
                </a:lnTo>
                <a:lnTo>
                  <a:pt x="9999" y="0"/>
                </a:lnTo>
                <a:lnTo>
                  <a:pt x="20000" y="0"/>
                </a:lnTo>
                <a:lnTo>
                  <a:pt x="24999" y="0"/>
                </a:lnTo>
                <a:lnTo>
                  <a:pt x="35000" y="0"/>
                </a:lnTo>
                <a:lnTo>
                  <a:pt x="39999" y="0"/>
                </a:lnTo>
                <a:lnTo>
                  <a:pt x="44999" y="0"/>
                </a:lnTo>
                <a:lnTo>
                  <a:pt x="54999" y="0"/>
                </a:lnTo>
                <a:lnTo>
                  <a:pt x="59999" y="0"/>
                </a:lnTo>
                <a:lnTo>
                  <a:pt x="64999" y="0"/>
                </a:lnTo>
                <a:lnTo>
                  <a:pt x="74999" y="0"/>
                </a:lnTo>
                <a:lnTo>
                  <a:pt x="79999" y="0"/>
                </a:lnTo>
                <a:lnTo>
                  <a:pt x="84999" y="0"/>
                </a:lnTo>
                <a:lnTo>
                  <a:pt x="89999" y="0"/>
                </a:lnTo>
                <a:lnTo>
                  <a:pt x="94999" y="0"/>
                </a:lnTo>
                <a:lnTo>
                  <a:pt x="99999" y="0"/>
                </a:lnTo>
                <a:lnTo>
                  <a:pt x="104999" y="0"/>
                </a:lnTo>
                <a:lnTo>
                  <a:pt x="109999" y="119986"/>
                </a:lnTo>
                <a:lnTo>
                  <a:pt x="114999" y="119986"/>
                </a:lnTo>
                <a:lnTo>
                  <a:pt x="119999" y="119986"/>
                </a:lnTo>
                <a:lnTo>
                  <a:pt x="119999" y="119986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0" name="Shape 820"/>
          <p:cNvSpPr/>
          <p:nvPr/>
        </p:nvSpPr>
        <p:spPr>
          <a:xfrm>
            <a:off x="6510337" y="5884862"/>
            <a:ext cx="106362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0" y="0"/>
                </a:lnTo>
                <a:lnTo>
                  <a:pt x="20000" y="0"/>
                </a:lnTo>
                <a:lnTo>
                  <a:pt x="40000" y="0"/>
                </a:lnTo>
                <a:lnTo>
                  <a:pt x="50000" y="0"/>
                </a:lnTo>
                <a:lnTo>
                  <a:pt x="69999" y="0"/>
                </a:lnTo>
                <a:lnTo>
                  <a:pt x="80000" y="0"/>
                </a:lnTo>
                <a:lnTo>
                  <a:pt x="99999" y="0"/>
                </a:lnTo>
                <a:lnTo>
                  <a:pt x="119998" y="0"/>
                </a:lnTo>
                <a:lnTo>
                  <a:pt x="119998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1" name="Shape 821"/>
          <p:cNvSpPr/>
          <p:nvPr/>
        </p:nvSpPr>
        <p:spPr>
          <a:xfrm>
            <a:off x="6777037" y="5875337"/>
            <a:ext cx="206375" cy="206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4782"/>
                </a:lnTo>
                <a:lnTo>
                  <a:pt x="0" y="114782"/>
                </a:lnTo>
                <a:lnTo>
                  <a:pt x="0" y="109564"/>
                </a:lnTo>
                <a:lnTo>
                  <a:pt x="0" y="104347"/>
                </a:lnTo>
                <a:lnTo>
                  <a:pt x="0" y="99130"/>
                </a:lnTo>
                <a:lnTo>
                  <a:pt x="5217" y="88695"/>
                </a:lnTo>
                <a:lnTo>
                  <a:pt x="5217" y="83478"/>
                </a:lnTo>
                <a:lnTo>
                  <a:pt x="10434" y="73043"/>
                </a:lnTo>
                <a:lnTo>
                  <a:pt x="10434" y="67826"/>
                </a:lnTo>
                <a:lnTo>
                  <a:pt x="10434" y="57390"/>
                </a:lnTo>
                <a:lnTo>
                  <a:pt x="15652" y="52173"/>
                </a:lnTo>
                <a:lnTo>
                  <a:pt x="15652" y="41738"/>
                </a:lnTo>
                <a:lnTo>
                  <a:pt x="20869" y="36521"/>
                </a:lnTo>
                <a:lnTo>
                  <a:pt x="20869" y="31304"/>
                </a:lnTo>
                <a:lnTo>
                  <a:pt x="20869" y="26086"/>
                </a:lnTo>
                <a:lnTo>
                  <a:pt x="26086" y="20869"/>
                </a:lnTo>
                <a:lnTo>
                  <a:pt x="26086" y="15652"/>
                </a:lnTo>
                <a:lnTo>
                  <a:pt x="26086" y="15652"/>
                </a:lnTo>
                <a:lnTo>
                  <a:pt x="31304" y="10434"/>
                </a:lnTo>
                <a:lnTo>
                  <a:pt x="31304" y="10434"/>
                </a:lnTo>
                <a:lnTo>
                  <a:pt x="31304" y="5216"/>
                </a:lnTo>
                <a:lnTo>
                  <a:pt x="31304" y="5216"/>
                </a:lnTo>
                <a:lnTo>
                  <a:pt x="31304" y="5216"/>
                </a:lnTo>
                <a:lnTo>
                  <a:pt x="31304" y="5216"/>
                </a:lnTo>
                <a:lnTo>
                  <a:pt x="31304" y="0"/>
                </a:lnTo>
                <a:lnTo>
                  <a:pt x="31304" y="5216"/>
                </a:lnTo>
                <a:lnTo>
                  <a:pt x="31304" y="5216"/>
                </a:lnTo>
                <a:lnTo>
                  <a:pt x="31304" y="0"/>
                </a:lnTo>
                <a:lnTo>
                  <a:pt x="31304" y="5216"/>
                </a:lnTo>
                <a:lnTo>
                  <a:pt x="31304" y="5216"/>
                </a:lnTo>
                <a:lnTo>
                  <a:pt x="31304" y="5216"/>
                </a:lnTo>
                <a:lnTo>
                  <a:pt x="31304" y="10434"/>
                </a:lnTo>
                <a:lnTo>
                  <a:pt x="36521" y="10434"/>
                </a:lnTo>
                <a:lnTo>
                  <a:pt x="36521" y="15652"/>
                </a:lnTo>
                <a:lnTo>
                  <a:pt x="36521" y="20869"/>
                </a:lnTo>
                <a:lnTo>
                  <a:pt x="36521" y="31304"/>
                </a:lnTo>
                <a:lnTo>
                  <a:pt x="36521" y="36521"/>
                </a:lnTo>
                <a:lnTo>
                  <a:pt x="36521" y="41738"/>
                </a:lnTo>
                <a:lnTo>
                  <a:pt x="36521" y="52173"/>
                </a:lnTo>
                <a:lnTo>
                  <a:pt x="36521" y="57390"/>
                </a:lnTo>
                <a:lnTo>
                  <a:pt x="36521" y="67826"/>
                </a:lnTo>
                <a:lnTo>
                  <a:pt x="36521" y="73043"/>
                </a:lnTo>
                <a:lnTo>
                  <a:pt x="41738" y="78260"/>
                </a:lnTo>
                <a:lnTo>
                  <a:pt x="41738" y="88695"/>
                </a:lnTo>
                <a:lnTo>
                  <a:pt x="41738" y="93912"/>
                </a:lnTo>
                <a:lnTo>
                  <a:pt x="41738" y="99130"/>
                </a:lnTo>
                <a:lnTo>
                  <a:pt x="46956" y="104347"/>
                </a:lnTo>
                <a:lnTo>
                  <a:pt x="46956" y="104347"/>
                </a:lnTo>
                <a:lnTo>
                  <a:pt x="46956" y="109564"/>
                </a:lnTo>
                <a:lnTo>
                  <a:pt x="52173" y="114782"/>
                </a:lnTo>
                <a:lnTo>
                  <a:pt x="52173" y="114782"/>
                </a:lnTo>
                <a:lnTo>
                  <a:pt x="57390" y="119999"/>
                </a:lnTo>
                <a:lnTo>
                  <a:pt x="57390" y="119999"/>
                </a:lnTo>
                <a:lnTo>
                  <a:pt x="62608" y="119999"/>
                </a:lnTo>
                <a:lnTo>
                  <a:pt x="62608" y="119999"/>
                </a:lnTo>
                <a:lnTo>
                  <a:pt x="67825" y="119999"/>
                </a:lnTo>
                <a:lnTo>
                  <a:pt x="67825" y="119999"/>
                </a:lnTo>
                <a:lnTo>
                  <a:pt x="73042" y="119999"/>
                </a:lnTo>
                <a:lnTo>
                  <a:pt x="73042" y="119999"/>
                </a:lnTo>
                <a:lnTo>
                  <a:pt x="78260" y="114782"/>
                </a:lnTo>
                <a:lnTo>
                  <a:pt x="83477" y="114782"/>
                </a:lnTo>
                <a:lnTo>
                  <a:pt x="83477" y="109564"/>
                </a:lnTo>
                <a:lnTo>
                  <a:pt x="88695" y="104347"/>
                </a:lnTo>
                <a:lnTo>
                  <a:pt x="93912" y="104347"/>
                </a:lnTo>
                <a:lnTo>
                  <a:pt x="93912" y="99130"/>
                </a:lnTo>
                <a:lnTo>
                  <a:pt x="99129" y="88695"/>
                </a:lnTo>
                <a:lnTo>
                  <a:pt x="104347" y="83478"/>
                </a:lnTo>
                <a:lnTo>
                  <a:pt x="104347" y="78260"/>
                </a:lnTo>
                <a:lnTo>
                  <a:pt x="109564" y="73043"/>
                </a:lnTo>
                <a:lnTo>
                  <a:pt x="109564" y="62608"/>
                </a:lnTo>
                <a:lnTo>
                  <a:pt x="114781" y="57390"/>
                </a:lnTo>
                <a:lnTo>
                  <a:pt x="114781" y="52173"/>
                </a:lnTo>
                <a:lnTo>
                  <a:pt x="114781" y="41738"/>
                </a:lnTo>
                <a:lnTo>
                  <a:pt x="114781" y="36521"/>
                </a:lnTo>
                <a:lnTo>
                  <a:pt x="114781" y="31304"/>
                </a:lnTo>
                <a:lnTo>
                  <a:pt x="114781" y="26086"/>
                </a:lnTo>
                <a:lnTo>
                  <a:pt x="114781" y="26086"/>
                </a:lnTo>
                <a:lnTo>
                  <a:pt x="119999" y="15652"/>
                </a:lnTo>
                <a:lnTo>
                  <a:pt x="119999" y="1565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2" name="Shape 822"/>
          <p:cNvSpPr/>
          <p:nvPr/>
        </p:nvSpPr>
        <p:spPr>
          <a:xfrm>
            <a:off x="7072312" y="5821362"/>
            <a:ext cx="196850" cy="295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726" y="3636"/>
                </a:moveTo>
                <a:lnTo>
                  <a:pt x="92726" y="3636"/>
                </a:lnTo>
                <a:lnTo>
                  <a:pt x="92726" y="3636"/>
                </a:lnTo>
                <a:lnTo>
                  <a:pt x="92726" y="3636"/>
                </a:lnTo>
                <a:lnTo>
                  <a:pt x="87272" y="3636"/>
                </a:lnTo>
                <a:lnTo>
                  <a:pt x="87272" y="0"/>
                </a:lnTo>
                <a:lnTo>
                  <a:pt x="87272" y="0"/>
                </a:lnTo>
                <a:lnTo>
                  <a:pt x="81817" y="0"/>
                </a:lnTo>
                <a:lnTo>
                  <a:pt x="76362" y="0"/>
                </a:lnTo>
                <a:lnTo>
                  <a:pt x="70908" y="0"/>
                </a:lnTo>
                <a:lnTo>
                  <a:pt x="65454" y="3636"/>
                </a:lnTo>
                <a:lnTo>
                  <a:pt x="59999" y="3636"/>
                </a:lnTo>
                <a:lnTo>
                  <a:pt x="54544" y="7272"/>
                </a:lnTo>
                <a:lnTo>
                  <a:pt x="49090" y="10909"/>
                </a:lnTo>
                <a:lnTo>
                  <a:pt x="43635" y="14545"/>
                </a:lnTo>
                <a:lnTo>
                  <a:pt x="38181" y="18181"/>
                </a:lnTo>
                <a:lnTo>
                  <a:pt x="38181" y="18181"/>
                </a:lnTo>
                <a:lnTo>
                  <a:pt x="32727" y="21818"/>
                </a:lnTo>
                <a:lnTo>
                  <a:pt x="27272" y="29090"/>
                </a:lnTo>
                <a:lnTo>
                  <a:pt x="21817" y="32727"/>
                </a:lnTo>
                <a:lnTo>
                  <a:pt x="16363" y="36363"/>
                </a:lnTo>
                <a:lnTo>
                  <a:pt x="16363" y="40000"/>
                </a:lnTo>
                <a:lnTo>
                  <a:pt x="10908" y="43636"/>
                </a:lnTo>
                <a:lnTo>
                  <a:pt x="5454" y="50909"/>
                </a:lnTo>
                <a:lnTo>
                  <a:pt x="5454" y="54545"/>
                </a:lnTo>
                <a:lnTo>
                  <a:pt x="5454" y="58181"/>
                </a:lnTo>
                <a:lnTo>
                  <a:pt x="0" y="65454"/>
                </a:lnTo>
                <a:lnTo>
                  <a:pt x="0" y="69090"/>
                </a:lnTo>
                <a:lnTo>
                  <a:pt x="0" y="72727"/>
                </a:lnTo>
                <a:lnTo>
                  <a:pt x="0" y="80000"/>
                </a:lnTo>
                <a:lnTo>
                  <a:pt x="5454" y="83636"/>
                </a:lnTo>
                <a:lnTo>
                  <a:pt x="5454" y="87272"/>
                </a:lnTo>
                <a:lnTo>
                  <a:pt x="5454" y="94545"/>
                </a:lnTo>
                <a:lnTo>
                  <a:pt x="10908" y="98181"/>
                </a:lnTo>
                <a:lnTo>
                  <a:pt x="16363" y="101818"/>
                </a:lnTo>
                <a:lnTo>
                  <a:pt x="16363" y="105454"/>
                </a:lnTo>
                <a:lnTo>
                  <a:pt x="21817" y="109090"/>
                </a:lnTo>
                <a:lnTo>
                  <a:pt x="27272" y="112727"/>
                </a:lnTo>
                <a:lnTo>
                  <a:pt x="32727" y="116363"/>
                </a:lnTo>
                <a:lnTo>
                  <a:pt x="38181" y="116363"/>
                </a:lnTo>
                <a:lnTo>
                  <a:pt x="43635" y="119999"/>
                </a:lnTo>
                <a:lnTo>
                  <a:pt x="49090" y="119999"/>
                </a:lnTo>
                <a:lnTo>
                  <a:pt x="54544" y="119999"/>
                </a:lnTo>
                <a:lnTo>
                  <a:pt x="59999" y="119999"/>
                </a:lnTo>
                <a:lnTo>
                  <a:pt x="70908" y="119999"/>
                </a:lnTo>
                <a:lnTo>
                  <a:pt x="76362" y="119999"/>
                </a:lnTo>
                <a:lnTo>
                  <a:pt x="81817" y="119999"/>
                </a:lnTo>
                <a:lnTo>
                  <a:pt x="87272" y="119999"/>
                </a:lnTo>
                <a:lnTo>
                  <a:pt x="92726" y="116363"/>
                </a:lnTo>
                <a:lnTo>
                  <a:pt x="98181" y="116363"/>
                </a:lnTo>
                <a:lnTo>
                  <a:pt x="103635" y="116363"/>
                </a:lnTo>
                <a:lnTo>
                  <a:pt x="109089" y="112727"/>
                </a:lnTo>
                <a:lnTo>
                  <a:pt x="109089" y="112727"/>
                </a:lnTo>
                <a:lnTo>
                  <a:pt x="114544" y="112727"/>
                </a:lnTo>
                <a:lnTo>
                  <a:pt x="114544" y="109090"/>
                </a:lnTo>
                <a:lnTo>
                  <a:pt x="119999" y="109090"/>
                </a:lnTo>
                <a:lnTo>
                  <a:pt x="119999" y="105454"/>
                </a:lnTo>
                <a:lnTo>
                  <a:pt x="119999" y="105454"/>
                </a:lnTo>
                <a:lnTo>
                  <a:pt x="119999" y="105454"/>
                </a:lnTo>
                <a:lnTo>
                  <a:pt x="119999" y="101818"/>
                </a:lnTo>
                <a:lnTo>
                  <a:pt x="119999" y="101818"/>
                </a:lnTo>
                <a:lnTo>
                  <a:pt x="119999" y="98181"/>
                </a:lnTo>
                <a:lnTo>
                  <a:pt x="119999" y="98181"/>
                </a:lnTo>
                <a:lnTo>
                  <a:pt x="119999" y="94545"/>
                </a:lnTo>
                <a:lnTo>
                  <a:pt x="114544" y="90909"/>
                </a:lnTo>
                <a:lnTo>
                  <a:pt x="114544" y="87272"/>
                </a:lnTo>
                <a:lnTo>
                  <a:pt x="109089" y="83636"/>
                </a:lnTo>
                <a:lnTo>
                  <a:pt x="103635" y="80000"/>
                </a:lnTo>
                <a:lnTo>
                  <a:pt x="98181" y="76363"/>
                </a:lnTo>
                <a:lnTo>
                  <a:pt x="92726" y="76363"/>
                </a:lnTo>
                <a:lnTo>
                  <a:pt x="92726" y="72727"/>
                </a:lnTo>
                <a:lnTo>
                  <a:pt x="87272" y="72727"/>
                </a:lnTo>
                <a:lnTo>
                  <a:pt x="87272" y="69090"/>
                </a:lnTo>
                <a:lnTo>
                  <a:pt x="81817" y="69090"/>
                </a:lnTo>
                <a:lnTo>
                  <a:pt x="76362" y="69090"/>
                </a:lnTo>
                <a:lnTo>
                  <a:pt x="76362" y="69090"/>
                </a:lnTo>
                <a:lnTo>
                  <a:pt x="76362" y="69090"/>
                </a:lnTo>
                <a:lnTo>
                  <a:pt x="70908" y="69090"/>
                </a:lnTo>
                <a:lnTo>
                  <a:pt x="70908" y="69090"/>
                </a:lnTo>
                <a:lnTo>
                  <a:pt x="65454" y="69090"/>
                </a:lnTo>
                <a:lnTo>
                  <a:pt x="65454" y="6909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1866900" y="44196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4" name="Shape 824"/>
          <p:cNvSpPr/>
          <p:nvPr/>
        </p:nvSpPr>
        <p:spPr>
          <a:xfrm>
            <a:off x="1866900" y="4419600"/>
            <a:ext cx="955675" cy="982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121" y="1090"/>
                </a:lnTo>
                <a:lnTo>
                  <a:pt x="1121" y="1090"/>
                </a:lnTo>
                <a:lnTo>
                  <a:pt x="1121" y="1090"/>
                </a:lnTo>
                <a:lnTo>
                  <a:pt x="1121" y="1090"/>
                </a:lnTo>
                <a:lnTo>
                  <a:pt x="2242" y="1090"/>
                </a:lnTo>
                <a:lnTo>
                  <a:pt x="2242" y="1090"/>
                </a:lnTo>
                <a:lnTo>
                  <a:pt x="2242" y="1090"/>
                </a:lnTo>
                <a:lnTo>
                  <a:pt x="3364" y="2181"/>
                </a:lnTo>
                <a:lnTo>
                  <a:pt x="3364" y="2181"/>
                </a:lnTo>
                <a:lnTo>
                  <a:pt x="3364" y="2181"/>
                </a:lnTo>
                <a:lnTo>
                  <a:pt x="4485" y="2181"/>
                </a:lnTo>
                <a:lnTo>
                  <a:pt x="4485" y="3272"/>
                </a:lnTo>
                <a:lnTo>
                  <a:pt x="4485" y="3272"/>
                </a:lnTo>
                <a:lnTo>
                  <a:pt x="5607" y="3272"/>
                </a:lnTo>
                <a:lnTo>
                  <a:pt x="5607" y="3272"/>
                </a:lnTo>
                <a:lnTo>
                  <a:pt x="6728" y="4363"/>
                </a:lnTo>
                <a:lnTo>
                  <a:pt x="6728" y="4363"/>
                </a:lnTo>
                <a:lnTo>
                  <a:pt x="7850" y="5454"/>
                </a:lnTo>
                <a:lnTo>
                  <a:pt x="7850" y="5454"/>
                </a:lnTo>
                <a:lnTo>
                  <a:pt x="8971" y="6545"/>
                </a:lnTo>
                <a:lnTo>
                  <a:pt x="10093" y="6545"/>
                </a:lnTo>
                <a:lnTo>
                  <a:pt x="10093" y="7636"/>
                </a:lnTo>
                <a:lnTo>
                  <a:pt x="11214" y="7636"/>
                </a:lnTo>
                <a:lnTo>
                  <a:pt x="12336" y="8727"/>
                </a:lnTo>
                <a:lnTo>
                  <a:pt x="12336" y="8727"/>
                </a:lnTo>
                <a:lnTo>
                  <a:pt x="13457" y="9818"/>
                </a:lnTo>
                <a:lnTo>
                  <a:pt x="14579" y="9818"/>
                </a:lnTo>
                <a:lnTo>
                  <a:pt x="15700" y="10909"/>
                </a:lnTo>
                <a:lnTo>
                  <a:pt x="15700" y="11999"/>
                </a:lnTo>
                <a:lnTo>
                  <a:pt x="16822" y="13090"/>
                </a:lnTo>
                <a:lnTo>
                  <a:pt x="17943" y="13090"/>
                </a:lnTo>
                <a:lnTo>
                  <a:pt x="19065" y="14181"/>
                </a:lnTo>
                <a:lnTo>
                  <a:pt x="20186" y="15272"/>
                </a:lnTo>
                <a:lnTo>
                  <a:pt x="21308" y="16363"/>
                </a:lnTo>
                <a:lnTo>
                  <a:pt x="22429" y="17454"/>
                </a:lnTo>
                <a:lnTo>
                  <a:pt x="23551" y="18545"/>
                </a:lnTo>
                <a:lnTo>
                  <a:pt x="24672" y="19636"/>
                </a:lnTo>
                <a:lnTo>
                  <a:pt x="25794" y="20727"/>
                </a:lnTo>
                <a:lnTo>
                  <a:pt x="26915" y="21818"/>
                </a:lnTo>
                <a:lnTo>
                  <a:pt x="28037" y="22909"/>
                </a:lnTo>
                <a:lnTo>
                  <a:pt x="29158" y="23999"/>
                </a:lnTo>
                <a:lnTo>
                  <a:pt x="30280" y="25090"/>
                </a:lnTo>
                <a:lnTo>
                  <a:pt x="31401" y="26181"/>
                </a:lnTo>
                <a:lnTo>
                  <a:pt x="32523" y="27272"/>
                </a:lnTo>
                <a:lnTo>
                  <a:pt x="34766" y="28363"/>
                </a:lnTo>
                <a:lnTo>
                  <a:pt x="35887" y="29454"/>
                </a:lnTo>
                <a:lnTo>
                  <a:pt x="37009" y="30545"/>
                </a:lnTo>
                <a:lnTo>
                  <a:pt x="38130" y="31636"/>
                </a:lnTo>
                <a:lnTo>
                  <a:pt x="39252" y="32727"/>
                </a:lnTo>
                <a:lnTo>
                  <a:pt x="41495" y="34909"/>
                </a:lnTo>
                <a:lnTo>
                  <a:pt x="42616" y="35999"/>
                </a:lnTo>
                <a:lnTo>
                  <a:pt x="43738" y="37090"/>
                </a:lnTo>
                <a:lnTo>
                  <a:pt x="44859" y="39272"/>
                </a:lnTo>
                <a:lnTo>
                  <a:pt x="47102" y="40363"/>
                </a:lnTo>
                <a:lnTo>
                  <a:pt x="48224" y="41454"/>
                </a:lnTo>
                <a:lnTo>
                  <a:pt x="49345" y="42545"/>
                </a:lnTo>
                <a:lnTo>
                  <a:pt x="51588" y="43636"/>
                </a:lnTo>
                <a:lnTo>
                  <a:pt x="52710" y="45818"/>
                </a:lnTo>
                <a:lnTo>
                  <a:pt x="53831" y="46908"/>
                </a:lnTo>
                <a:lnTo>
                  <a:pt x="56074" y="47999"/>
                </a:lnTo>
                <a:lnTo>
                  <a:pt x="57196" y="50181"/>
                </a:lnTo>
                <a:lnTo>
                  <a:pt x="58317" y="51272"/>
                </a:lnTo>
                <a:lnTo>
                  <a:pt x="59439" y="52363"/>
                </a:lnTo>
                <a:lnTo>
                  <a:pt x="60560" y="53454"/>
                </a:lnTo>
                <a:lnTo>
                  <a:pt x="62803" y="55636"/>
                </a:lnTo>
                <a:lnTo>
                  <a:pt x="63925" y="56727"/>
                </a:lnTo>
                <a:lnTo>
                  <a:pt x="65046" y="57818"/>
                </a:lnTo>
                <a:lnTo>
                  <a:pt x="66168" y="58908"/>
                </a:lnTo>
                <a:lnTo>
                  <a:pt x="67289" y="59999"/>
                </a:lnTo>
                <a:lnTo>
                  <a:pt x="68411" y="61090"/>
                </a:lnTo>
                <a:lnTo>
                  <a:pt x="69532" y="62181"/>
                </a:lnTo>
                <a:lnTo>
                  <a:pt x="70654" y="63272"/>
                </a:lnTo>
                <a:lnTo>
                  <a:pt x="70654" y="64363"/>
                </a:lnTo>
                <a:lnTo>
                  <a:pt x="71775" y="65454"/>
                </a:lnTo>
                <a:lnTo>
                  <a:pt x="72897" y="65454"/>
                </a:lnTo>
                <a:lnTo>
                  <a:pt x="74018" y="66545"/>
                </a:lnTo>
                <a:lnTo>
                  <a:pt x="74018" y="67636"/>
                </a:lnTo>
                <a:lnTo>
                  <a:pt x="75140" y="68727"/>
                </a:lnTo>
                <a:lnTo>
                  <a:pt x="76261" y="68727"/>
                </a:lnTo>
                <a:lnTo>
                  <a:pt x="76261" y="69818"/>
                </a:lnTo>
                <a:lnTo>
                  <a:pt x="77383" y="70909"/>
                </a:lnTo>
                <a:lnTo>
                  <a:pt x="78504" y="70909"/>
                </a:lnTo>
                <a:lnTo>
                  <a:pt x="78504" y="71999"/>
                </a:lnTo>
                <a:lnTo>
                  <a:pt x="79626" y="73090"/>
                </a:lnTo>
                <a:lnTo>
                  <a:pt x="79626" y="73090"/>
                </a:lnTo>
                <a:lnTo>
                  <a:pt x="80747" y="74181"/>
                </a:lnTo>
                <a:lnTo>
                  <a:pt x="81869" y="75272"/>
                </a:lnTo>
                <a:lnTo>
                  <a:pt x="82990" y="75272"/>
                </a:lnTo>
                <a:lnTo>
                  <a:pt x="82990" y="76363"/>
                </a:lnTo>
                <a:lnTo>
                  <a:pt x="84112" y="77454"/>
                </a:lnTo>
                <a:lnTo>
                  <a:pt x="85233" y="78545"/>
                </a:lnTo>
                <a:lnTo>
                  <a:pt x="86355" y="79636"/>
                </a:lnTo>
                <a:lnTo>
                  <a:pt x="87476" y="80727"/>
                </a:lnTo>
                <a:lnTo>
                  <a:pt x="88598" y="81818"/>
                </a:lnTo>
                <a:lnTo>
                  <a:pt x="88598" y="81818"/>
                </a:lnTo>
                <a:lnTo>
                  <a:pt x="89719" y="82909"/>
                </a:lnTo>
                <a:lnTo>
                  <a:pt x="90840" y="85090"/>
                </a:lnTo>
                <a:lnTo>
                  <a:pt x="91962" y="85090"/>
                </a:lnTo>
                <a:lnTo>
                  <a:pt x="93084" y="87272"/>
                </a:lnTo>
                <a:lnTo>
                  <a:pt x="94205" y="88363"/>
                </a:lnTo>
                <a:lnTo>
                  <a:pt x="94205" y="89454"/>
                </a:lnTo>
                <a:lnTo>
                  <a:pt x="95327" y="90545"/>
                </a:lnTo>
                <a:lnTo>
                  <a:pt x="96448" y="91636"/>
                </a:lnTo>
                <a:lnTo>
                  <a:pt x="97570" y="92727"/>
                </a:lnTo>
                <a:lnTo>
                  <a:pt x="98691" y="93818"/>
                </a:lnTo>
                <a:lnTo>
                  <a:pt x="99813" y="94908"/>
                </a:lnTo>
                <a:lnTo>
                  <a:pt x="99813" y="97090"/>
                </a:lnTo>
                <a:lnTo>
                  <a:pt x="100934" y="98181"/>
                </a:lnTo>
                <a:lnTo>
                  <a:pt x="102055" y="99272"/>
                </a:lnTo>
                <a:lnTo>
                  <a:pt x="103177" y="101454"/>
                </a:lnTo>
                <a:lnTo>
                  <a:pt x="104299" y="102545"/>
                </a:lnTo>
                <a:lnTo>
                  <a:pt x="105420" y="103636"/>
                </a:lnTo>
                <a:lnTo>
                  <a:pt x="106541" y="104727"/>
                </a:lnTo>
                <a:lnTo>
                  <a:pt x="107663" y="106909"/>
                </a:lnTo>
                <a:lnTo>
                  <a:pt x="108784" y="107999"/>
                </a:lnTo>
                <a:lnTo>
                  <a:pt x="109906" y="110181"/>
                </a:lnTo>
                <a:lnTo>
                  <a:pt x="111027" y="111272"/>
                </a:lnTo>
                <a:lnTo>
                  <a:pt x="112149" y="112363"/>
                </a:lnTo>
                <a:lnTo>
                  <a:pt x="113270" y="114545"/>
                </a:lnTo>
                <a:lnTo>
                  <a:pt x="114392" y="115636"/>
                </a:lnTo>
                <a:lnTo>
                  <a:pt x="115513" y="116727"/>
                </a:lnTo>
                <a:lnTo>
                  <a:pt x="117756" y="117818"/>
                </a:lnTo>
                <a:lnTo>
                  <a:pt x="119999" y="119999"/>
                </a:lnTo>
                <a:lnTo>
                  <a:pt x="119999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5" name="Shape 825"/>
          <p:cNvSpPr/>
          <p:nvPr/>
        </p:nvSpPr>
        <p:spPr>
          <a:xfrm>
            <a:off x="1258887" y="5357812"/>
            <a:ext cx="17462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3" y="0"/>
                </a:moveTo>
                <a:lnTo>
                  <a:pt x="60000" y="0"/>
                </a:lnTo>
                <a:lnTo>
                  <a:pt x="60000" y="0"/>
                </a:lnTo>
                <a:lnTo>
                  <a:pt x="60000" y="0"/>
                </a:lnTo>
                <a:lnTo>
                  <a:pt x="6000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6" name="Shape 826"/>
          <p:cNvSpPr/>
          <p:nvPr/>
        </p:nvSpPr>
        <p:spPr>
          <a:xfrm>
            <a:off x="1241425" y="5419725"/>
            <a:ext cx="366712" cy="233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9231"/>
                </a:lnTo>
                <a:lnTo>
                  <a:pt x="0" y="13846"/>
                </a:lnTo>
                <a:lnTo>
                  <a:pt x="0" y="23077"/>
                </a:lnTo>
                <a:lnTo>
                  <a:pt x="0" y="27692"/>
                </a:lnTo>
                <a:lnTo>
                  <a:pt x="0" y="36923"/>
                </a:lnTo>
                <a:lnTo>
                  <a:pt x="0" y="46153"/>
                </a:lnTo>
                <a:lnTo>
                  <a:pt x="2926" y="55384"/>
                </a:lnTo>
                <a:lnTo>
                  <a:pt x="2926" y="59999"/>
                </a:lnTo>
                <a:lnTo>
                  <a:pt x="5853" y="69231"/>
                </a:lnTo>
                <a:lnTo>
                  <a:pt x="5853" y="73846"/>
                </a:lnTo>
                <a:lnTo>
                  <a:pt x="8780" y="83076"/>
                </a:lnTo>
                <a:lnTo>
                  <a:pt x="11707" y="87692"/>
                </a:lnTo>
                <a:lnTo>
                  <a:pt x="11707" y="92307"/>
                </a:lnTo>
                <a:lnTo>
                  <a:pt x="14633" y="96922"/>
                </a:lnTo>
                <a:lnTo>
                  <a:pt x="17560" y="101538"/>
                </a:lnTo>
                <a:lnTo>
                  <a:pt x="20487" y="106153"/>
                </a:lnTo>
                <a:lnTo>
                  <a:pt x="23414" y="106153"/>
                </a:lnTo>
                <a:lnTo>
                  <a:pt x="26341" y="110768"/>
                </a:lnTo>
                <a:lnTo>
                  <a:pt x="29267" y="110768"/>
                </a:lnTo>
                <a:lnTo>
                  <a:pt x="32194" y="115384"/>
                </a:lnTo>
                <a:lnTo>
                  <a:pt x="38048" y="115384"/>
                </a:lnTo>
                <a:lnTo>
                  <a:pt x="40975" y="119999"/>
                </a:lnTo>
                <a:lnTo>
                  <a:pt x="43902" y="119999"/>
                </a:lnTo>
                <a:lnTo>
                  <a:pt x="49755" y="119999"/>
                </a:lnTo>
                <a:lnTo>
                  <a:pt x="52682" y="119999"/>
                </a:lnTo>
                <a:lnTo>
                  <a:pt x="58536" y="119999"/>
                </a:lnTo>
                <a:lnTo>
                  <a:pt x="61463" y="119999"/>
                </a:lnTo>
                <a:lnTo>
                  <a:pt x="67316" y="115384"/>
                </a:lnTo>
                <a:lnTo>
                  <a:pt x="70243" y="115384"/>
                </a:lnTo>
                <a:lnTo>
                  <a:pt x="76097" y="110768"/>
                </a:lnTo>
                <a:lnTo>
                  <a:pt x="79024" y="106153"/>
                </a:lnTo>
                <a:lnTo>
                  <a:pt x="81950" y="106153"/>
                </a:lnTo>
                <a:lnTo>
                  <a:pt x="87804" y="101538"/>
                </a:lnTo>
                <a:lnTo>
                  <a:pt x="90731" y="96922"/>
                </a:lnTo>
                <a:lnTo>
                  <a:pt x="93658" y="92307"/>
                </a:lnTo>
                <a:lnTo>
                  <a:pt x="99511" y="87692"/>
                </a:lnTo>
                <a:lnTo>
                  <a:pt x="102438" y="83076"/>
                </a:lnTo>
                <a:lnTo>
                  <a:pt x="105365" y="78461"/>
                </a:lnTo>
                <a:lnTo>
                  <a:pt x="108292" y="73846"/>
                </a:lnTo>
                <a:lnTo>
                  <a:pt x="111219" y="69231"/>
                </a:lnTo>
                <a:lnTo>
                  <a:pt x="114145" y="64615"/>
                </a:lnTo>
                <a:lnTo>
                  <a:pt x="117072" y="59999"/>
                </a:lnTo>
                <a:lnTo>
                  <a:pt x="119999" y="50769"/>
                </a:lnTo>
                <a:lnTo>
                  <a:pt x="119999" y="5076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7" name="Shape 827"/>
          <p:cNvSpPr/>
          <p:nvPr/>
        </p:nvSpPr>
        <p:spPr>
          <a:xfrm>
            <a:off x="1366837" y="5224462"/>
            <a:ext cx="249237" cy="160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119999"/>
                </a:moveTo>
                <a:lnTo>
                  <a:pt x="115714" y="119999"/>
                </a:lnTo>
                <a:lnTo>
                  <a:pt x="111428" y="113332"/>
                </a:lnTo>
                <a:lnTo>
                  <a:pt x="107142" y="113332"/>
                </a:lnTo>
                <a:lnTo>
                  <a:pt x="102857" y="106665"/>
                </a:lnTo>
                <a:lnTo>
                  <a:pt x="98571" y="106665"/>
                </a:lnTo>
                <a:lnTo>
                  <a:pt x="90000" y="99999"/>
                </a:lnTo>
                <a:lnTo>
                  <a:pt x="85714" y="99999"/>
                </a:lnTo>
                <a:lnTo>
                  <a:pt x="81428" y="93332"/>
                </a:lnTo>
                <a:lnTo>
                  <a:pt x="72857" y="93332"/>
                </a:lnTo>
                <a:lnTo>
                  <a:pt x="68571" y="86665"/>
                </a:lnTo>
                <a:lnTo>
                  <a:pt x="60000" y="79999"/>
                </a:lnTo>
                <a:lnTo>
                  <a:pt x="55714" y="73332"/>
                </a:lnTo>
                <a:lnTo>
                  <a:pt x="47142" y="73332"/>
                </a:lnTo>
                <a:lnTo>
                  <a:pt x="42857" y="66666"/>
                </a:lnTo>
                <a:lnTo>
                  <a:pt x="34285" y="59999"/>
                </a:lnTo>
                <a:lnTo>
                  <a:pt x="30000" y="59999"/>
                </a:lnTo>
                <a:lnTo>
                  <a:pt x="25714" y="53333"/>
                </a:lnTo>
                <a:lnTo>
                  <a:pt x="21428" y="53333"/>
                </a:lnTo>
                <a:lnTo>
                  <a:pt x="17142" y="46666"/>
                </a:lnTo>
                <a:lnTo>
                  <a:pt x="12857" y="46666"/>
                </a:lnTo>
                <a:lnTo>
                  <a:pt x="8571" y="39999"/>
                </a:lnTo>
                <a:lnTo>
                  <a:pt x="4285" y="39999"/>
                </a:lnTo>
                <a:lnTo>
                  <a:pt x="4285" y="39999"/>
                </a:lnTo>
                <a:lnTo>
                  <a:pt x="4285" y="33333"/>
                </a:lnTo>
                <a:lnTo>
                  <a:pt x="0" y="33333"/>
                </a:lnTo>
                <a:lnTo>
                  <a:pt x="0" y="33333"/>
                </a:lnTo>
                <a:lnTo>
                  <a:pt x="0" y="33333"/>
                </a:lnTo>
                <a:lnTo>
                  <a:pt x="0" y="33333"/>
                </a:lnTo>
                <a:lnTo>
                  <a:pt x="0" y="33333"/>
                </a:lnTo>
                <a:lnTo>
                  <a:pt x="0" y="26666"/>
                </a:lnTo>
                <a:lnTo>
                  <a:pt x="0" y="26666"/>
                </a:lnTo>
                <a:lnTo>
                  <a:pt x="4285" y="19999"/>
                </a:lnTo>
                <a:lnTo>
                  <a:pt x="4285" y="19999"/>
                </a:lnTo>
                <a:lnTo>
                  <a:pt x="8571" y="19999"/>
                </a:lnTo>
                <a:lnTo>
                  <a:pt x="12857" y="13333"/>
                </a:lnTo>
                <a:lnTo>
                  <a:pt x="17142" y="13333"/>
                </a:lnTo>
                <a:lnTo>
                  <a:pt x="21428" y="6666"/>
                </a:lnTo>
                <a:lnTo>
                  <a:pt x="25714" y="6666"/>
                </a:lnTo>
                <a:lnTo>
                  <a:pt x="34285" y="0"/>
                </a:lnTo>
                <a:lnTo>
                  <a:pt x="38571" y="0"/>
                </a:lnTo>
                <a:lnTo>
                  <a:pt x="47142" y="0"/>
                </a:lnTo>
                <a:lnTo>
                  <a:pt x="55714" y="0"/>
                </a:lnTo>
                <a:lnTo>
                  <a:pt x="60000" y="0"/>
                </a:lnTo>
                <a:lnTo>
                  <a:pt x="68571" y="0"/>
                </a:lnTo>
                <a:lnTo>
                  <a:pt x="77142" y="0"/>
                </a:lnTo>
                <a:lnTo>
                  <a:pt x="81428" y="0"/>
                </a:lnTo>
                <a:lnTo>
                  <a:pt x="90000" y="0"/>
                </a:lnTo>
                <a:lnTo>
                  <a:pt x="94285" y="0"/>
                </a:lnTo>
                <a:lnTo>
                  <a:pt x="98571" y="0"/>
                </a:lnTo>
                <a:lnTo>
                  <a:pt x="102857" y="0"/>
                </a:lnTo>
                <a:lnTo>
                  <a:pt x="111428" y="0"/>
                </a:lnTo>
                <a:lnTo>
                  <a:pt x="111428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8" name="Shape 828"/>
          <p:cNvSpPr/>
          <p:nvPr/>
        </p:nvSpPr>
        <p:spPr>
          <a:xfrm>
            <a:off x="1465262" y="5303837"/>
            <a:ext cx="17462" cy="4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3" y="119997"/>
                </a:moveTo>
                <a:lnTo>
                  <a:pt x="119993" y="95997"/>
                </a:lnTo>
                <a:lnTo>
                  <a:pt x="119993" y="95997"/>
                </a:lnTo>
                <a:lnTo>
                  <a:pt x="119993" y="95997"/>
                </a:lnTo>
                <a:lnTo>
                  <a:pt x="119993" y="71997"/>
                </a:lnTo>
                <a:lnTo>
                  <a:pt x="59993" y="48000"/>
                </a:lnTo>
                <a:lnTo>
                  <a:pt x="59993" y="2400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9" name="Shape 829"/>
          <p:cNvSpPr/>
          <p:nvPr/>
        </p:nvSpPr>
        <p:spPr>
          <a:xfrm>
            <a:off x="1374775" y="5027612"/>
            <a:ext cx="196850" cy="125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363" y="119999"/>
                </a:moveTo>
                <a:lnTo>
                  <a:pt x="16363" y="119999"/>
                </a:lnTo>
                <a:lnTo>
                  <a:pt x="21818" y="119999"/>
                </a:lnTo>
                <a:lnTo>
                  <a:pt x="21818" y="119999"/>
                </a:lnTo>
                <a:lnTo>
                  <a:pt x="27272" y="119999"/>
                </a:lnTo>
                <a:lnTo>
                  <a:pt x="32727" y="119999"/>
                </a:lnTo>
                <a:lnTo>
                  <a:pt x="38181" y="119999"/>
                </a:lnTo>
                <a:lnTo>
                  <a:pt x="43635" y="111427"/>
                </a:lnTo>
                <a:lnTo>
                  <a:pt x="49090" y="111427"/>
                </a:lnTo>
                <a:lnTo>
                  <a:pt x="59999" y="111427"/>
                </a:lnTo>
                <a:lnTo>
                  <a:pt x="65454" y="111427"/>
                </a:lnTo>
                <a:lnTo>
                  <a:pt x="76363" y="111427"/>
                </a:lnTo>
                <a:lnTo>
                  <a:pt x="81817" y="111427"/>
                </a:lnTo>
                <a:lnTo>
                  <a:pt x="87272" y="111427"/>
                </a:lnTo>
                <a:lnTo>
                  <a:pt x="92727" y="111427"/>
                </a:lnTo>
                <a:lnTo>
                  <a:pt x="103635" y="111427"/>
                </a:lnTo>
                <a:lnTo>
                  <a:pt x="109090" y="111427"/>
                </a:lnTo>
                <a:lnTo>
                  <a:pt x="109090" y="111427"/>
                </a:lnTo>
                <a:lnTo>
                  <a:pt x="114544" y="111427"/>
                </a:lnTo>
                <a:lnTo>
                  <a:pt x="114544" y="111427"/>
                </a:lnTo>
                <a:lnTo>
                  <a:pt x="119999" y="111427"/>
                </a:lnTo>
                <a:lnTo>
                  <a:pt x="119999" y="111427"/>
                </a:lnTo>
                <a:lnTo>
                  <a:pt x="119999" y="111427"/>
                </a:lnTo>
                <a:lnTo>
                  <a:pt x="119999" y="111427"/>
                </a:lnTo>
                <a:lnTo>
                  <a:pt x="119999" y="111427"/>
                </a:lnTo>
                <a:lnTo>
                  <a:pt x="119999" y="111427"/>
                </a:lnTo>
                <a:lnTo>
                  <a:pt x="119999" y="111427"/>
                </a:lnTo>
                <a:lnTo>
                  <a:pt x="119999" y="111427"/>
                </a:lnTo>
                <a:lnTo>
                  <a:pt x="119999" y="102855"/>
                </a:lnTo>
                <a:lnTo>
                  <a:pt x="114544" y="102855"/>
                </a:lnTo>
                <a:lnTo>
                  <a:pt x="109090" y="102855"/>
                </a:lnTo>
                <a:lnTo>
                  <a:pt x="98181" y="102855"/>
                </a:lnTo>
                <a:lnTo>
                  <a:pt x="92727" y="102855"/>
                </a:lnTo>
                <a:lnTo>
                  <a:pt x="81817" y="102855"/>
                </a:lnTo>
                <a:lnTo>
                  <a:pt x="70908" y="94285"/>
                </a:lnTo>
                <a:lnTo>
                  <a:pt x="65454" y="94285"/>
                </a:lnTo>
                <a:lnTo>
                  <a:pt x="54545" y="94285"/>
                </a:lnTo>
                <a:lnTo>
                  <a:pt x="49090" y="94285"/>
                </a:lnTo>
                <a:lnTo>
                  <a:pt x="43635" y="85713"/>
                </a:lnTo>
                <a:lnTo>
                  <a:pt x="38181" y="85713"/>
                </a:lnTo>
                <a:lnTo>
                  <a:pt x="32727" y="85713"/>
                </a:lnTo>
                <a:lnTo>
                  <a:pt x="27272" y="85713"/>
                </a:lnTo>
                <a:lnTo>
                  <a:pt x="21818" y="85713"/>
                </a:lnTo>
                <a:lnTo>
                  <a:pt x="16363" y="77141"/>
                </a:lnTo>
                <a:lnTo>
                  <a:pt x="16363" y="77141"/>
                </a:lnTo>
                <a:lnTo>
                  <a:pt x="10908" y="77141"/>
                </a:lnTo>
                <a:lnTo>
                  <a:pt x="5454" y="68571"/>
                </a:lnTo>
                <a:lnTo>
                  <a:pt x="5454" y="68571"/>
                </a:lnTo>
                <a:lnTo>
                  <a:pt x="5454" y="68571"/>
                </a:lnTo>
                <a:lnTo>
                  <a:pt x="0" y="59999"/>
                </a:lnTo>
                <a:lnTo>
                  <a:pt x="0" y="59999"/>
                </a:lnTo>
                <a:lnTo>
                  <a:pt x="0" y="51427"/>
                </a:lnTo>
                <a:lnTo>
                  <a:pt x="0" y="42857"/>
                </a:lnTo>
                <a:lnTo>
                  <a:pt x="0" y="42857"/>
                </a:lnTo>
                <a:lnTo>
                  <a:pt x="0" y="34285"/>
                </a:lnTo>
                <a:lnTo>
                  <a:pt x="5454" y="25713"/>
                </a:lnTo>
                <a:lnTo>
                  <a:pt x="5454" y="25713"/>
                </a:lnTo>
                <a:lnTo>
                  <a:pt x="10908" y="17142"/>
                </a:lnTo>
                <a:lnTo>
                  <a:pt x="10908" y="8571"/>
                </a:lnTo>
                <a:lnTo>
                  <a:pt x="16363" y="8571"/>
                </a:lnTo>
                <a:lnTo>
                  <a:pt x="21818" y="0"/>
                </a:lnTo>
                <a:lnTo>
                  <a:pt x="27272" y="0"/>
                </a:lnTo>
                <a:lnTo>
                  <a:pt x="27272" y="0"/>
                </a:lnTo>
                <a:lnTo>
                  <a:pt x="32727" y="0"/>
                </a:lnTo>
                <a:lnTo>
                  <a:pt x="38181" y="0"/>
                </a:lnTo>
                <a:lnTo>
                  <a:pt x="43635" y="0"/>
                </a:lnTo>
                <a:lnTo>
                  <a:pt x="43635" y="8571"/>
                </a:lnTo>
                <a:lnTo>
                  <a:pt x="49090" y="17142"/>
                </a:lnTo>
                <a:lnTo>
                  <a:pt x="49090" y="25713"/>
                </a:lnTo>
                <a:lnTo>
                  <a:pt x="54545" y="34285"/>
                </a:lnTo>
                <a:lnTo>
                  <a:pt x="54545" y="42857"/>
                </a:lnTo>
                <a:lnTo>
                  <a:pt x="54545" y="42857"/>
                </a:lnTo>
                <a:lnTo>
                  <a:pt x="54545" y="51427"/>
                </a:lnTo>
                <a:lnTo>
                  <a:pt x="54545" y="51427"/>
                </a:lnTo>
                <a:lnTo>
                  <a:pt x="54545" y="59999"/>
                </a:lnTo>
                <a:lnTo>
                  <a:pt x="54545" y="59999"/>
                </a:lnTo>
                <a:lnTo>
                  <a:pt x="54545" y="68571"/>
                </a:lnTo>
                <a:lnTo>
                  <a:pt x="54545" y="68571"/>
                </a:lnTo>
                <a:lnTo>
                  <a:pt x="54545" y="77141"/>
                </a:lnTo>
                <a:lnTo>
                  <a:pt x="54545" y="7714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0" name="Shape 830"/>
          <p:cNvSpPr/>
          <p:nvPr/>
        </p:nvSpPr>
        <p:spPr>
          <a:xfrm>
            <a:off x="1490662" y="4964112"/>
            <a:ext cx="90487" cy="19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2000" y="0"/>
                </a:lnTo>
                <a:lnTo>
                  <a:pt x="23999" y="59996"/>
                </a:lnTo>
                <a:lnTo>
                  <a:pt x="35999" y="59996"/>
                </a:lnTo>
                <a:lnTo>
                  <a:pt x="47999" y="59996"/>
                </a:lnTo>
                <a:lnTo>
                  <a:pt x="59998" y="119993"/>
                </a:lnTo>
                <a:lnTo>
                  <a:pt x="71998" y="119993"/>
                </a:lnTo>
                <a:lnTo>
                  <a:pt x="83999" y="119993"/>
                </a:lnTo>
                <a:lnTo>
                  <a:pt x="95998" y="119993"/>
                </a:lnTo>
                <a:lnTo>
                  <a:pt x="107998" y="119993"/>
                </a:lnTo>
                <a:lnTo>
                  <a:pt x="119998" y="119993"/>
                </a:lnTo>
                <a:lnTo>
                  <a:pt x="119998" y="119993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1" name="Shape 831"/>
          <p:cNvSpPr/>
          <p:nvPr/>
        </p:nvSpPr>
        <p:spPr>
          <a:xfrm>
            <a:off x="1428750" y="4956175"/>
            <a:ext cx="9525" cy="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19986"/>
                </a:lnTo>
                <a:lnTo>
                  <a:pt x="0" y="119986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2" name="Shape 832"/>
          <p:cNvSpPr/>
          <p:nvPr/>
        </p:nvSpPr>
        <p:spPr>
          <a:xfrm>
            <a:off x="1366837" y="4894262"/>
            <a:ext cx="231775" cy="17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59993"/>
                </a:lnTo>
                <a:lnTo>
                  <a:pt x="0" y="59993"/>
                </a:lnTo>
                <a:lnTo>
                  <a:pt x="0" y="0"/>
                </a:lnTo>
                <a:lnTo>
                  <a:pt x="4615" y="59993"/>
                </a:lnTo>
                <a:lnTo>
                  <a:pt x="9231" y="59993"/>
                </a:lnTo>
                <a:lnTo>
                  <a:pt x="13846" y="59993"/>
                </a:lnTo>
                <a:lnTo>
                  <a:pt x="23077" y="59993"/>
                </a:lnTo>
                <a:lnTo>
                  <a:pt x="32307" y="59993"/>
                </a:lnTo>
                <a:lnTo>
                  <a:pt x="41538" y="59993"/>
                </a:lnTo>
                <a:lnTo>
                  <a:pt x="50769" y="59993"/>
                </a:lnTo>
                <a:lnTo>
                  <a:pt x="59999" y="59993"/>
                </a:lnTo>
                <a:lnTo>
                  <a:pt x="69230" y="59993"/>
                </a:lnTo>
                <a:lnTo>
                  <a:pt x="78461" y="59993"/>
                </a:lnTo>
                <a:lnTo>
                  <a:pt x="83076" y="59993"/>
                </a:lnTo>
                <a:lnTo>
                  <a:pt x="92307" y="59993"/>
                </a:lnTo>
                <a:lnTo>
                  <a:pt x="96922" y="59993"/>
                </a:lnTo>
                <a:lnTo>
                  <a:pt x="101537" y="119993"/>
                </a:lnTo>
                <a:lnTo>
                  <a:pt x="106153" y="119993"/>
                </a:lnTo>
                <a:lnTo>
                  <a:pt x="110768" y="119993"/>
                </a:lnTo>
                <a:lnTo>
                  <a:pt x="119999" y="119993"/>
                </a:lnTo>
                <a:lnTo>
                  <a:pt x="119999" y="119993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3" name="Shape 833"/>
          <p:cNvSpPr/>
          <p:nvPr/>
        </p:nvSpPr>
        <p:spPr>
          <a:xfrm>
            <a:off x="1347787" y="4803775"/>
            <a:ext cx="250825" cy="19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285" y="0"/>
                </a:lnTo>
                <a:lnTo>
                  <a:pt x="8571" y="0"/>
                </a:lnTo>
                <a:lnTo>
                  <a:pt x="12857" y="0"/>
                </a:lnTo>
                <a:lnTo>
                  <a:pt x="17142" y="0"/>
                </a:lnTo>
                <a:lnTo>
                  <a:pt x="25714" y="0"/>
                </a:lnTo>
                <a:lnTo>
                  <a:pt x="34285" y="0"/>
                </a:lnTo>
                <a:lnTo>
                  <a:pt x="42857" y="59996"/>
                </a:lnTo>
                <a:lnTo>
                  <a:pt x="51428" y="59996"/>
                </a:lnTo>
                <a:lnTo>
                  <a:pt x="59999" y="59996"/>
                </a:lnTo>
                <a:lnTo>
                  <a:pt x="68571" y="59996"/>
                </a:lnTo>
                <a:lnTo>
                  <a:pt x="77142" y="59996"/>
                </a:lnTo>
                <a:lnTo>
                  <a:pt x="85714" y="119993"/>
                </a:lnTo>
                <a:lnTo>
                  <a:pt x="94285" y="119993"/>
                </a:lnTo>
                <a:lnTo>
                  <a:pt x="98571" y="119993"/>
                </a:lnTo>
                <a:lnTo>
                  <a:pt x="102856" y="119993"/>
                </a:lnTo>
                <a:lnTo>
                  <a:pt x="107142" y="119993"/>
                </a:lnTo>
                <a:lnTo>
                  <a:pt x="111428" y="119993"/>
                </a:lnTo>
                <a:lnTo>
                  <a:pt x="119999" y="119993"/>
                </a:lnTo>
                <a:lnTo>
                  <a:pt x="119999" y="119993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4" name="Shape 834"/>
          <p:cNvSpPr/>
          <p:nvPr/>
        </p:nvSpPr>
        <p:spPr>
          <a:xfrm>
            <a:off x="1500187" y="4633912"/>
            <a:ext cx="115887" cy="107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30" y="60000"/>
                </a:moveTo>
                <a:lnTo>
                  <a:pt x="0" y="60000"/>
                </a:lnTo>
                <a:lnTo>
                  <a:pt x="0" y="69999"/>
                </a:lnTo>
                <a:lnTo>
                  <a:pt x="0" y="69999"/>
                </a:lnTo>
                <a:lnTo>
                  <a:pt x="0" y="79999"/>
                </a:lnTo>
                <a:lnTo>
                  <a:pt x="0" y="79999"/>
                </a:lnTo>
                <a:lnTo>
                  <a:pt x="0" y="79999"/>
                </a:lnTo>
                <a:lnTo>
                  <a:pt x="0" y="89999"/>
                </a:lnTo>
                <a:lnTo>
                  <a:pt x="0" y="89999"/>
                </a:lnTo>
                <a:lnTo>
                  <a:pt x="0" y="89999"/>
                </a:lnTo>
                <a:lnTo>
                  <a:pt x="9230" y="99998"/>
                </a:lnTo>
                <a:lnTo>
                  <a:pt x="9230" y="99998"/>
                </a:lnTo>
                <a:lnTo>
                  <a:pt x="18461" y="109998"/>
                </a:lnTo>
                <a:lnTo>
                  <a:pt x="27692" y="109998"/>
                </a:lnTo>
                <a:lnTo>
                  <a:pt x="36922" y="109998"/>
                </a:lnTo>
                <a:lnTo>
                  <a:pt x="46153" y="119998"/>
                </a:lnTo>
                <a:lnTo>
                  <a:pt x="55384" y="119998"/>
                </a:lnTo>
                <a:lnTo>
                  <a:pt x="64614" y="119998"/>
                </a:lnTo>
                <a:lnTo>
                  <a:pt x="73845" y="119998"/>
                </a:lnTo>
                <a:lnTo>
                  <a:pt x="83076" y="119998"/>
                </a:lnTo>
                <a:lnTo>
                  <a:pt x="92306" y="109998"/>
                </a:lnTo>
                <a:lnTo>
                  <a:pt x="92306" y="109998"/>
                </a:lnTo>
                <a:lnTo>
                  <a:pt x="101537" y="109998"/>
                </a:lnTo>
                <a:lnTo>
                  <a:pt x="110768" y="109998"/>
                </a:lnTo>
                <a:lnTo>
                  <a:pt x="110768" y="99998"/>
                </a:lnTo>
                <a:lnTo>
                  <a:pt x="110768" y="99998"/>
                </a:lnTo>
                <a:lnTo>
                  <a:pt x="119998" y="99998"/>
                </a:lnTo>
                <a:lnTo>
                  <a:pt x="119998" y="89999"/>
                </a:lnTo>
                <a:lnTo>
                  <a:pt x="119998" y="89999"/>
                </a:lnTo>
                <a:lnTo>
                  <a:pt x="119998" y="89999"/>
                </a:lnTo>
                <a:lnTo>
                  <a:pt x="119998" y="89999"/>
                </a:lnTo>
                <a:lnTo>
                  <a:pt x="119998" y="89999"/>
                </a:lnTo>
                <a:lnTo>
                  <a:pt x="119998" y="79999"/>
                </a:lnTo>
                <a:lnTo>
                  <a:pt x="119998" y="79999"/>
                </a:lnTo>
                <a:lnTo>
                  <a:pt x="119998" y="79999"/>
                </a:lnTo>
                <a:lnTo>
                  <a:pt x="119998" y="69999"/>
                </a:lnTo>
                <a:lnTo>
                  <a:pt x="119998" y="69999"/>
                </a:lnTo>
                <a:lnTo>
                  <a:pt x="110768" y="69999"/>
                </a:lnTo>
                <a:lnTo>
                  <a:pt x="110768" y="60000"/>
                </a:lnTo>
                <a:lnTo>
                  <a:pt x="110768" y="60000"/>
                </a:lnTo>
                <a:lnTo>
                  <a:pt x="110768" y="60000"/>
                </a:lnTo>
                <a:lnTo>
                  <a:pt x="110768" y="60000"/>
                </a:lnTo>
                <a:lnTo>
                  <a:pt x="110768" y="60000"/>
                </a:lnTo>
                <a:lnTo>
                  <a:pt x="110768" y="60000"/>
                </a:lnTo>
                <a:lnTo>
                  <a:pt x="110768" y="60000"/>
                </a:lnTo>
                <a:lnTo>
                  <a:pt x="110768" y="60000"/>
                </a:lnTo>
                <a:lnTo>
                  <a:pt x="110768" y="49999"/>
                </a:lnTo>
                <a:lnTo>
                  <a:pt x="110768" y="49999"/>
                </a:lnTo>
                <a:lnTo>
                  <a:pt x="110768" y="49999"/>
                </a:lnTo>
                <a:lnTo>
                  <a:pt x="110768" y="49999"/>
                </a:lnTo>
                <a:lnTo>
                  <a:pt x="110768" y="49999"/>
                </a:lnTo>
                <a:lnTo>
                  <a:pt x="110768" y="49999"/>
                </a:lnTo>
                <a:lnTo>
                  <a:pt x="110768" y="39999"/>
                </a:lnTo>
                <a:lnTo>
                  <a:pt x="110768" y="39999"/>
                </a:lnTo>
                <a:lnTo>
                  <a:pt x="110768" y="39999"/>
                </a:lnTo>
                <a:lnTo>
                  <a:pt x="110768" y="29999"/>
                </a:lnTo>
                <a:lnTo>
                  <a:pt x="110768" y="29999"/>
                </a:lnTo>
                <a:lnTo>
                  <a:pt x="110768" y="29999"/>
                </a:lnTo>
                <a:lnTo>
                  <a:pt x="110768" y="20000"/>
                </a:lnTo>
                <a:lnTo>
                  <a:pt x="110768" y="20000"/>
                </a:lnTo>
                <a:lnTo>
                  <a:pt x="110768" y="20000"/>
                </a:lnTo>
                <a:lnTo>
                  <a:pt x="110768" y="10000"/>
                </a:lnTo>
                <a:lnTo>
                  <a:pt x="110768" y="10000"/>
                </a:lnTo>
                <a:lnTo>
                  <a:pt x="110768" y="10000"/>
                </a:lnTo>
                <a:lnTo>
                  <a:pt x="110768" y="10000"/>
                </a:lnTo>
                <a:lnTo>
                  <a:pt x="110768" y="10000"/>
                </a:lnTo>
                <a:lnTo>
                  <a:pt x="101537" y="10000"/>
                </a:lnTo>
                <a:lnTo>
                  <a:pt x="101537" y="10000"/>
                </a:lnTo>
                <a:lnTo>
                  <a:pt x="101537" y="0"/>
                </a:lnTo>
                <a:lnTo>
                  <a:pt x="92306" y="0"/>
                </a:lnTo>
                <a:lnTo>
                  <a:pt x="92306" y="0"/>
                </a:lnTo>
                <a:lnTo>
                  <a:pt x="83076" y="0"/>
                </a:lnTo>
                <a:lnTo>
                  <a:pt x="83076" y="0"/>
                </a:lnTo>
                <a:lnTo>
                  <a:pt x="73845" y="0"/>
                </a:lnTo>
                <a:lnTo>
                  <a:pt x="64614" y="0"/>
                </a:lnTo>
                <a:lnTo>
                  <a:pt x="55384" y="10000"/>
                </a:lnTo>
                <a:lnTo>
                  <a:pt x="46153" y="10000"/>
                </a:lnTo>
                <a:lnTo>
                  <a:pt x="46153" y="1000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5" name="Shape 835"/>
          <p:cNvSpPr/>
          <p:nvPr/>
        </p:nvSpPr>
        <p:spPr>
          <a:xfrm>
            <a:off x="1500187" y="4589462"/>
            <a:ext cx="152400" cy="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58" y="104999"/>
                </a:moveTo>
                <a:lnTo>
                  <a:pt x="7058" y="104999"/>
                </a:lnTo>
                <a:lnTo>
                  <a:pt x="7058" y="104999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0" y="119998"/>
                </a:lnTo>
                <a:lnTo>
                  <a:pt x="7058" y="119998"/>
                </a:lnTo>
                <a:lnTo>
                  <a:pt x="7058" y="119998"/>
                </a:lnTo>
                <a:lnTo>
                  <a:pt x="14117" y="119998"/>
                </a:lnTo>
                <a:lnTo>
                  <a:pt x="21176" y="119998"/>
                </a:lnTo>
                <a:lnTo>
                  <a:pt x="21176" y="119998"/>
                </a:lnTo>
                <a:lnTo>
                  <a:pt x="28234" y="104999"/>
                </a:lnTo>
                <a:lnTo>
                  <a:pt x="35293" y="104999"/>
                </a:lnTo>
                <a:lnTo>
                  <a:pt x="35293" y="104999"/>
                </a:lnTo>
                <a:lnTo>
                  <a:pt x="42352" y="89999"/>
                </a:lnTo>
                <a:lnTo>
                  <a:pt x="49411" y="89999"/>
                </a:lnTo>
                <a:lnTo>
                  <a:pt x="56470" y="89999"/>
                </a:lnTo>
                <a:lnTo>
                  <a:pt x="63529" y="74998"/>
                </a:lnTo>
                <a:lnTo>
                  <a:pt x="63529" y="74998"/>
                </a:lnTo>
                <a:lnTo>
                  <a:pt x="70587" y="74998"/>
                </a:lnTo>
                <a:lnTo>
                  <a:pt x="77646" y="60000"/>
                </a:lnTo>
                <a:lnTo>
                  <a:pt x="84705" y="60000"/>
                </a:lnTo>
                <a:lnTo>
                  <a:pt x="91763" y="44999"/>
                </a:lnTo>
                <a:lnTo>
                  <a:pt x="91763" y="44999"/>
                </a:lnTo>
                <a:lnTo>
                  <a:pt x="98822" y="29999"/>
                </a:lnTo>
                <a:lnTo>
                  <a:pt x="105881" y="29999"/>
                </a:lnTo>
                <a:lnTo>
                  <a:pt x="105881" y="29999"/>
                </a:lnTo>
                <a:lnTo>
                  <a:pt x="112940" y="15000"/>
                </a:lnTo>
                <a:lnTo>
                  <a:pt x="112940" y="15000"/>
                </a:lnTo>
                <a:lnTo>
                  <a:pt x="119999" y="0"/>
                </a:lnTo>
                <a:lnTo>
                  <a:pt x="119999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6" name="Shape 836"/>
          <p:cNvSpPr/>
          <p:nvPr/>
        </p:nvSpPr>
        <p:spPr>
          <a:xfrm>
            <a:off x="1527175" y="45720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7" name="Shape 837"/>
          <p:cNvSpPr/>
          <p:nvPr/>
        </p:nvSpPr>
        <p:spPr>
          <a:xfrm>
            <a:off x="1509712" y="4473575"/>
            <a:ext cx="123825" cy="8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5713" y="119998"/>
                </a:moveTo>
                <a:lnTo>
                  <a:pt x="94285" y="119998"/>
                </a:lnTo>
                <a:lnTo>
                  <a:pt x="102855" y="119998"/>
                </a:lnTo>
                <a:lnTo>
                  <a:pt x="102855" y="119998"/>
                </a:lnTo>
                <a:lnTo>
                  <a:pt x="111427" y="119998"/>
                </a:lnTo>
                <a:lnTo>
                  <a:pt x="111427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1427" y="119998"/>
                </a:lnTo>
                <a:lnTo>
                  <a:pt x="102855" y="107998"/>
                </a:lnTo>
                <a:lnTo>
                  <a:pt x="102855" y="107998"/>
                </a:lnTo>
                <a:lnTo>
                  <a:pt x="94285" y="107998"/>
                </a:lnTo>
                <a:lnTo>
                  <a:pt x="85713" y="107998"/>
                </a:lnTo>
                <a:lnTo>
                  <a:pt x="77141" y="107998"/>
                </a:lnTo>
                <a:lnTo>
                  <a:pt x="68571" y="95999"/>
                </a:lnTo>
                <a:lnTo>
                  <a:pt x="59999" y="95999"/>
                </a:lnTo>
                <a:lnTo>
                  <a:pt x="51427" y="95999"/>
                </a:lnTo>
                <a:lnTo>
                  <a:pt x="42857" y="83999"/>
                </a:lnTo>
                <a:lnTo>
                  <a:pt x="42857" y="83999"/>
                </a:lnTo>
                <a:lnTo>
                  <a:pt x="34285" y="83999"/>
                </a:lnTo>
                <a:lnTo>
                  <a:pt x="34285" y="71998"/>
                </a:lnTo>
                <a:lnTo>
                  <a:pt x="25713" y="71998"/>
                </a:lnTo>
                <a:lnTo>
                  <a:pt x="17143" y="71998"/>
                </a:lnTo>
                <a:lnTo>
                  <a:pt x="17143" y="71998"/>
                </a:lnTo>
                <a:lnTo>
                  <a:pt x="17143" y="71998"/>
                </a:lnTo>
                <a:lnTo>
                  <a:pt x="8571" y="59998"/>
                </a:lnTo>
                <a:lnTo>
                  <a:pt x="8571" y="59998"/>
                </a:lnTo>
                <a:lnTo>
                  <a:pt x="8571" y="59998"/>
                </a:lnTo>
                <a:lnTo>
                  <a:pt x="0" y="47999"/>
                </a:lnTo>
                <a:lnTo>
                  <a:pt x="0" y="47999"/>
                </a:lnTo>
                <a:lnTo>
                  <a:pt x="0" y="47999"/>
                </a:lnTo>
                <a:lnTo>
                  <a:pt x="0" y="47999"/>
                </a:lnTo>
                <a:lnTo>
                  <a:pt x="0" y="47999"/>
                </a:lnTo>
                <a:lnTo>
                  <a:pt x="0" y="47999"/>
                </a:lnTo>
                <a:lnTo>
                  <a:pt x="0" y="35999"/>
                </a:lnTo>
                <a:lnTo>
                  <a:pt x="0" y="35999"/>
                </a:lnTo>
                <a:lnTo>
                  <a:pt x="0" y="35999"/>
                </a:lnTo>
                <a:lnTo>
                  <a:pt x="0" y="35999"/>
                </a:lnTo>
                <a:lnTo>
                  <a:pt x="0" y="23999"/>
                </a:lnTo>
                <a:lnTo>
                  <a:pt x="8571" y="23999"/>
                </a:lnTo>
                <a:lnTo>
                  <a:pt x="8571" y="23999"/>
                </a:lnTo>
                <a:lnTo>
                  <a:pt x="8571" y="12000"/>
                </a:lnTo>
                <a:lnTo>
                  <a:pt x="8571" y="12000"/>
                </a:lnTo>
                <a:lnTo>
                  <a:pt x="17143" y="0"/>
                </a:lnTo>
                <a:lnTo>
                  <a:pt x="17143" y="0"/>
                </a:lnTo>
                <a:lnTo>
                  <a:pt x="17143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8" name="Shape 838"/>
          <p:cNvSpPr/>
          <p:nvPr/>
        </p:nvSpPr>
        <p:spPr>
          <a:xfrm>
            <a:off x="1554162" y="4456112"/>
            <a:ext cx="7937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19986" y="0"/>
                </a:lnTo>
                <a:lnTo>
                  <a:pt x="119986" y="0"/>
                </a:lnTo>
                <a:lnTo>
                  <a:pt x="119986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9" name="Shape 839"/>
          <p:cNvSpPr/>
          <p:nvPr/>
        </p:nvSpPr>
        <p:spPr>
          <a:xfrm>
            <a:off x="1482725" y="4429125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0" name="Shape 840"/>
          <p:cNvSpPr/>
          <p:nvPr/>
        </p:nvSpPr>
        <p:spPr>
          <a:xfrm>
            <a:off x="1411287" y="4375150"/>
            <a:ext cx="204787" cy="2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9998"/>
                </a:moveTo>
                <a:lnTo>
                  <a:pt x="0" y="39998"/>
                </a:lnTo>
                <a:lnTo>
                  <a:pt x="0" y="39998"/>
                </a:lnTo>
                <a:lnTo>
                  <a:pt x="0" y="39998"/>
                </a:lnTo>
                <a:lnTo>
                  <a:pt x="0" y="39998"/>
                </a:lnTo>
                <a:lnTo>
                  <a:pt x="0" y="39998"/>
                </a:lnTo>
                <a:lnTo>
                  <a:pt x="0" y="39998"/>
                </a:lnTo>
                <a:lnTo>
                  <a:pt x="5216" y="39998"/>
                </a:lnTo>
                <a:lnTo>
                  <a:pt x="10434" y="39998"/>
                </a:lnTo>
                <a:lnTo>
                  <a:pt x="15652" y="0"/>
                </a:lnTo>
                <a:lnTo>
                  <a:pt x="20869" y="39998"/>
                </a:lnTo>
                <a:lnTo>
                  <a:pt x="26086" y="39998"/>
                </a:lnTo>
                <a:lnTo>
                  <a:pt x="31304" y="39998"/>
                </a:lnTo>
                <a:lnTo>
                  <a:pt x="36521" y="39998"/>
                </a:lnTo>
                <a:lnTo>
                  <a:pt x="41738" y="39998"/>
                </a:lnTo>
                <a:lnTo>
                  <a:pt x="52173" y="79997"/>
                </a:lnTo>
                <a:lnTo>
                  <a:pt x="57390" y="79997"/>
                </a:lnTo>
                <a:lnTo>
                  <a:pt x="62608" y="79997"/>
                </a:lnTo>
                <a:lnTo>
                  <a:pt x="73043" y="79997"/>
                </a:lnTo>
                <a:lnTo>
                  <a:pt x="78260" y="79997"/>
                </a:lnTo>
                <a:lnTo>
                  <a:pt x="83478" y="79997"/>
                </a:lnTo>
                <a:lnTo>
                  <a:pt x="88695" y="119995"/>
                </a:lnTo>
                <a:lnTo>
                  <a:pt x="93912" y="119995"/>
                </a:lnTo>
                <a:lnTo>
                  <a:pt x="99130" y="119995"/>
                </a:lnTo>
                <a:lnTo>
                  <a:pt x="104347" y="119995"/>
                </a:lnTo>
                <a:lnTo>
                  <a:pt x="109564" y="119995"/>
                </a:lnTo>
                <a:lnTo>
                  <a:pt x="109564" y="119995"/>
                </a:lnTo>
                <a:lnTo>
                  <a:pt x="114782" y="119995"/>
                </a:lnTo>
                <a:lnTo>
                  <a:pt x="114782" y="119995"/>
                </a:lnTo>
                <a:lnTo>
                  <a:pt x="119999" y="119995"/>
                </a:lnTo>
                <a:lnTo>
                  <a:pt x="119999" y="119995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1" name="Shape 841"/>
          <p:cNvSpPr/>
          <p:nvPr/>
        </p:nvSpPr>
        <p:spPr>
          <a:xfrm>
            <a:off x="1527175" y="4367212"/>
            <a:ext cx="17462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7"/>
                </a:moveTo>
                <a:lnTo>
                  <a:pt x="0" y="119997"/>
                </a:lnTo>
                <a:lnTo>
                  <a:pt x="0" y="119997"/>
                </a:lnTo>
                <a:lnTo>
                  <a:pt x="0" y="119997"/>
                </a:lnTo>
                <a:lnTo>
                  <a:pt x="0" y="119997"/>
                </a:lnTo>
                <a:lnTo>
                  <a:pt x="0" y="119997"/>
                </a:lnTo>
                <a:lnTo>
                  <a:pt x="0" y="99997"/>
                </a:lnTo>
                <a:lnTo>
                  <a:pt x="0" y="79999"/>
                </a:lnTo>
                <a:lnTo>
                  <a:pt x="59993" y="79999"/>
                </a:lnTo>
                <a:lnTo>
                  <a:pt x="59993" y="59998"/>
                </a:lnTo>
                <a:lnTo>
                  <a:pt x="59993" y="39998"/>
                </a:lnTo>
                <a:lnTo>
                  <a:pt x="119993" y="19998"/>
                </a:lnTo>
                <a:lnTo>
                  <a:pt x="119993" y="0"/>
                </a:lnTo>
                <a:lnTo>
                  <a:pt x="119993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2" name="Shape 842"/>
          <p:cNvSpPr/>
          <p:nvPr/>
        </p:nvSpPr>
        <p:spPr>
          <a:xfrm>
            <a:off x="1554162" y="4224337"/>
            <a:ext cx="177800" cy="133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5999"/>
                </a:moveTo>
                <a:lnTo>
                  <a:pt x="0" y="95999"/>
                </a:lnTo>
                <a:lnTo>
                  <a:pt x="0" y="95999"/>
                </a:lnTo>
                <a:lnTo>
                  <a:pt x="0" y="95999"/>
                </a:lnTo>
                <a:lnTo>
                  <a:pt x="0" y="95999"/>
                </a:lnTo>
                <a:lnTo>
                  <a:pt x="0" y="95999"/>
                </a:lnTo>
                <a:lnTo>
                  <a:pt x="5999" y="95999"/>
                </a:lnTo>
                <a:lnTo>
                  <a:pt x="11999" y="95999"/>
                </a:lnTo>
                <a:lnTo>
                  <a:pt x="11999" y="95999"/>
                </a:lnTo>
                <a:lnTo>
                  <a:pt x="17999" y="103999"/>
                </a:lnTo>
                <a:lnTo>
                  <a:pt x="17999" y="95999"/>
                </a:lnTo>
                <a:lnTo>
                  <a:pt x="23999" y="95999"/>
                </a:lnTo>
                <a:lnTo>
                  <a:pt x="29999" y="95999"/>
                </a:lnTo>
                <a:lnTo>
                  <a:pt x="35999" y="95999"/>
                </a:lnTo>
                <a:lnTo>
                  <a:pt x="41999" y="95999"/>
                </a:lnTo>
                <a:lnTo>
                  <a:pt x="41999" y="87999"/>
                </a:lnTo>
                <a:lnTo>
                  <a:pt x="47999" y="87999"/>
                </a:lnTo>
                <a:lnTo>
                  <a:pt x="47999" y="79999"/>
                </a:lnTo>
                <a:lnTo>
                  <a:pt x="53999" y="79999"/>
                </a:lnTo>
                <a:lnTo>
                  <a:pt x="53999" y="71999"/>
                </a:lnTo>
                <a:lnTo>
                  <a:pt x="53999" y="63999"/>
                </a:lnTo>
                <a:lnTo>
                  <a:pt x="53999" y="63999"/>
                </a:lnTo>
                <a:lnTo>
                  <a:pt x="53999" y="55999"/>
                </a:lnTo>
                <a:lnTo>
                  <a:pt x="53999" y="47999"/>
                </a:lnTo>
                <a:lnTo>
                  <a:pt x="53999" y="39999"/>
                </a:lnTo>
                <a:lnTo>
                  <a:pt x="47999" y="39999"/>
                </a:lnTo>
                <a:lnTo>
                  <a:pt x="41999" y="32000"/>
                </a:lnTo>
                <a:lnTo>
                  <a:pt x="35999" y="23999"/>
                </a:lnTo>
                <a:lnTo>
                  <a:pt x="35999" y="23999"/>
                </a:lnTo>
                <a:lnTo>
                  <a:pt x="29999" y="15999"/>
                </a:lnTo>
                <a:lnTo>
                  <a:pt x="23999" y="15999"/>
                </a:lnTo>
                <a:lnTo>
                  <a:pt x="17999" y="15999"/>
                </a:lnTo>
                <a:lnTo>
                  <a:pt x="17999" y="7999"/>
                </a:lnTo>
                <a:lnTo>
                  <a:pt x="11999" y="7999"/>
                </a:lnTo>
                <a:lnTo>
                  <a:pt x="11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5999" y="7999"/>
                </a:lnTo>
                <a:lnTo>
                  <a:pt x="11999" y="7999"/>
                </a:lnTo>
                <a:lnTo>
                  <a:pt x="11999" y="7999"/>
                </a:lnTo>
                <a:lnTo>
                  <a:pt x="17999" y="7999"/>
                </a:lnTo>
                <a:lnTo>
                  <a:pt x="17999" y="7999"/>
                </a:lnTo>
                <a:lnTo>
                  <a:pt x="23999" y="7999"/>
                </a:lnTo>
                <a:lnTo>
                  <a:pt x="29999" y="7999"/>
                </a:lnTo>
                <a:lnTo>
                  <a:pt x="35999" y="7999"/>
                </a:lnTo>
                <a:lnTo>
                  <a:pt x="35999" y="7999"/>
                </a:lnTo>
                <a:lnTo>
                  <a:pt x="41999" y="7999"/>
                </a:lnTo>
                <a:lnTo>
                  <a:pt x="47999" y="7999"/>
                </a:lnTo>
                <a:lnTo>
                  <a:pt x="53999" y="7999"/>
                </a:lnTo>
                <a:lnTo>
                  <a:pt x="65999" y="7999"/>
                </a:lnTo>
                <a:lnTo>
                  <a:pt x="71999" y="0"/>
                </a:lnTo>
                <a:lnTo>
                  <a:pt x="77999" y="0"/>
                </a:lnTo>
                <a:lnTo>
                  <a:pt x="77999" y="0"/>
                </a:lnTo>
                <a:lnTo>
                  <a:pt x="83999" y="7999"/>
                </a:lnTo>
                <a:lnTo>
                  <a:pt x="89999" y="7999"/>
                </a:lnTo>
                <a:lnTo>
                  <a:pt x="95999" y="7999"/>
                </a:lnTo>
                <a:lnTo>
                  <a:pt x="95999" y="7999"/>
                </a:lnTo>
                <a:lnTo>
                  <a:pt x="101999" y="15999"/>
                </a:lnTo>
                <a:lnTo>
                  <a:pt x="107999" y="15999"/>
                </a:lnTo>
                <a:lnTo>
                  <a:pt x="107999" y="23999"/>
                </a:lnTo>
                <a:lnTo>
                  <a:pt x="113999" y="32000"/>
                </a:lnTo>
                <a:lnTo>
                  <a:pt x="113999" y="47999"/>
                </a:lnTo>
                <a:lnTo>
                  <a:pt x="119999" y="55999"/>
                </a:lnTo>
                <a:lnTo>
                  <a:pt x="119999" y="63999"/>
                </a:lnTo>
                <a:lnTo>
                  <a:pt x="119999" y="79999"/>
                </a:lnTo>
                <a:lnTo>
                  <a:pt x="119999" y="87999"/>
                </a:lnTo>
                <a:lnTo>
                  <a:pt x="119999" y="95999"/>
                </a:lnTo>
                <a:lnTo>
                  <a:pt x="119999" y="119999"/>
                </a:lnTo>
                <a:lnTo>
                  <a:pt x="119999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3" name="Shape 843"/>
          <p:cNvSpPr/>
          <p:nvPr/>
        </p:nvSpPr>
        <p:spPr>
          <a:xfrm>
            <a:off x="3670300" y="4419600"/>
            <a:ext cx="9525" cy="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119986"/>
                </a:moveTo>
                <a:lnTo>
                  <a:pt x="119986" y="119986"/>
                </a:lnTo>
                <a:lnTo>
                  <a:pt x="119986" y="0"/>
                </a:lnTo>
                <a:lnTo>
                  <a:pt x="119986" y="0"/>
                </a:lnTo>
                <a:lnTo>
                  <a:pt x="0" y="0"/>
                </a:lnTo>
                <a:lnTo>
                  <a:pt x="0" y="0"/>
                </a:lnTo>
                <a:lnTo>
                  <a:pt x="0" y="119986"/>
                </a:lnTo>
                <a:lnTo>
                  <a:pt x="0" y="0"/>
                </a:lnTo>
                <a:lnTo>
                  <a:pt x="0" y="119986"/>
                </a:lnTo>
                <a:lnTo>
                  <a:pt x="0" y="119986"/>
                </a:lnTo>
                <a:lnTo>
                  <a:pt x="0" y="119986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4" name="Shape 844"/>
          <p:cNvSpPr/>
          <p:nvPr/>
        </p:nvSpPr>
        <p:spPr>
          <a:xfrm>
            <a:off x="3678237" y="4438650"/>
            <a:ext cx="1027112" cy="100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043" y="0"/>
                </a:lnTo>
                <a:lnTo>
                  <a:pt x="1043" y="1071"/>
                </a:lnTo>
                <a:lnTo>
                  <a:pt x="1043" y="1071"/>
                </a:lnTo>
                <a:lnTo>
                  <a:pt x="2087" y="1071"/>
                </a:lnTo>
                <a:lnTo>
                  <a:pt x="2087" y="1071"/>
                </a:lnTo>
                <a:lnTo>
                  <a:pt x="3130" y="2142"/>
                </a:lnTo>
                <a:lnTo>
                  <a:pt x="3130" y="2142"/>
                </a:lnTo>
                <a:lnTo>
                  <a:pt x="4173" y="3214"/>
                </a:lnTo>
                <a:lnTo>
                  <a:pt x="4173" y="4285"/>
                </a:lnTo>
                <a:lnTo>
                  <a:pt x="5217" y="4285"/>
                </a:lnTo>
                <a:lnTo>
                  <a:pt x="5217" y="5357"/>
                </a:lnTo>
                <a:lnTo>
                  <a:pt x="6260" y="5357"/>
                </a:lnTo>
                <a:lnTo>
                  <a:pt x="7304" y="6428"/>
                </a:lnTo>
                <a:lnTo>
                  <a:pt x="7304" y="6428"/>
                </a:lnTo>
                <a:lnTo>
                  <a:pt x="8347" y="7500"/>
                </a:lnTo>
                <a:lnTo>
                  <a:pt x="9391" y="8571"/>
                </a:lnTo>
                <a:lnTo>
                  <a:pt x="9391" y="8571"/>
                </a:lnTo>
                <a:lnTo>
                  <a:pt x="10434" y="9642"/>
                </a:lnTo>
                <a:lnTo>
                  <a:pt x="11478" y="10714"/>
                </a:lnTo>
                <a:lnTo>
                  <a:pt x="12521" y="10714"/>
                </a:lnTo>
                <a:lnTo>
                  <a:pt x="13565" y="11785"/>
                </a:lnTo>
                <a:lnTo>
                  <a:pt x="13565" y="12857"/>
                </a:lnTo>
                <a:lnTo>
                  <a:pt x="14608" y="13928"/>
                </a:lnTo>
                <a:lnTo>
                  <a:pt x="15652" y="13928"/>
                </a:lnTo>
                <a:lnTo>
                  <a:pt x="16695" y="15000"/>
                </a:lnTo>
                <a:lnTo>
                  <a:pt x="17739" y="16071"/>
                </a:lnTo>
                <a:lnTo>
                  <a:pt x="18782" y="17142"/>
                </a:lnTo>
                <a:lnTo>
                  <a:pt x="19826" y="18214"/>
                </a:lnTo>
                <a:lnTo>
                  <a:pt x="20869" y="19285"/>
                </a:lnTo>
                <a:lnTo>
                  <a:pt x="21913" y="20357"/>
                </a:lnTo>
                <a:lnTo>
                  <a:pt x="22956" y="21428"/>
                </a:lnTo>
                <a:lnTo>
                  <a:pt x="24000" y="22500"/>
                </a:lnTo>
                <a:lnTo>
                  <a:pt x="25043" y="23571"/>
                </a:lnTo>
                <a:lnTo>
                  <a:pt x="27130" y="24642"/>
                </a:lnTo>
                <a:lnTo>
                  <a:pt x="28173" y="25714"/>
                </a:lnTo>
                <a:lnTo>
                  <a:pt x="29217" y="26785"/>
                </a:lnTo>
                <a:lnTo>
                  <a:pt x="30260" y="27857"/>
                </a:lnTo>
                <a:lnTo>
                  <a:pt x="32347" y="28928"/>
                </a:lnTo>
                <a:lnTo>
                  <a:pt x="33391" y="30000"/>
                </a:lnTo>
                <a:lnTo>
                  <a:pt x="34434" y="32142"/>
                </a:lnTo>
                <a:lnTo>
                  <a:pt x="35478" y="33214"/>
                </a:lnTo>
                <a:lnTo>
                  <a:pt x="37565" y="34285"/>
                </a:lnTo>
                <a:lnTo>
                  <a:pt x="38608" y="35357"/>
                </a:lnTo>
                <a:lnTo>
                  <a:pt x="39652" y="36428"/>
                </a:lnTo>
                <a:lnTo>
                  <a:pt x="40695" y="37499"/>
                </a:lnTo>
                <a:lnTo>
                  <a:pt x="42782" y="39642"/>
                </a:lnTo>
                <a:lnTo>
                  <a:pt x="43826" y="40714"/>
                </a:lnTo>
                <a:lnTo>
                  <a:pt x="44869" y="41785"/>
                </a:lnTo>
                <a:lnTo>
                  <a:pt x="46956" y="42857"/>
                </a:lnTo>
                <a:lnTo>
                  <a:pt x="48000" y="43928"/>
                </a:lnTo>
                <a:lnTo>
                  <a:pt x="49043" y="44999"/>
                </a:lnTo>
                <a:lnTo>
                  <a:pt x="51130" y="46071"/>
                </a:lnTo>
                <a:lnTo>
                  <a:pt x="52173" y="48214"/>
                </a:lnTo>
                <a:lnTo>
                  <a:pt x="54260" y="49285"/>
                </a:lnTo>
                <a:lnTo>
                  <a:pt x="55304" y="50357"/>
                </a:lnTo>
                <a:lnTo>
                  <a:pt x="56347" y="52499"/>
                </a:lnTo>
                <a:lnTo>
                  <a:pt x="58434" y="53571"/>
                </a:lnTo>
                <a:lnTo>
                  <a:pt x="59478" y="54642"/>
                </a:lnTo>
                <a:lnTo>
                  <a:pt x="61565" y="56785"/>
                </a:lnTo>
                <a:lnTo>
                  <a:pt x="62608" y="57857"/>
                </a:lnTo>
                <a:lnTo>
                  <a:pt x="63652" y="58928"/>
                </a:lnTo>
                <a:lnTo>
                  <a:pt x="65739" y="61071"/>
                </a:lnTo>
                <a:lnTo>
                  <a:pt x="66782" y="62142"/>
                </a:lnTo>
                <a:lnTo>
                  <a:pt x="67826" y="63214"/>
                </a:lnTo>
                <a:lnTo>
                  <a:pt x="69912" y="65357"/>
                </a:lnTo>
                <a:lnTo>
                  <a:pt x="70956" y="66428"/>
                </a:lnTo>
                <a:lnTo>
                  <a:pt x="73043" y="68571"/>
                </a:lnTo>
                <a:lnTo>
                  <a:pt x="74086" y="69642"/>
                </a:lnTo>
                <a:lnTo>
                  <a:pt x="76173" y="70714"/>
                </a:lnTo>
                <a:lnTo>
                  <a:pt x="77217" y="72857"/>
                </a:lnTo>
                <a:lnTo>
                  <a:pt x="78260" y="73928"/>
                </a:lnTo>
                <a:lnTo>
                  <a:pt x="80347" y="74999"/>
                </a:lnTo>
                <a:lnTo>
                  <a:pt x="81391" y="77142"/>
                </a:lnTo>
                <a:lnTo>
                  <a:pt x="83478" y="78214"/>
                </a:lnTo>
                <a:lnTo>
                  <a:pt x="84521" y="80357"/>
                </a:lnTo>
                <a:lnTo>
                  <a:pt x="85565" y="81428"/>
                </a:lnTo>
                <a:lnTo>
                  <a:pt x="87652" y="83571"/>
                </a:lnTo>
                <a:lnTo>
                  <a:pt x="88695" y="84642"/>
                </a:lnTo>
                <a:lnTo>
                  <a:pt x="89739" y="86785"/>
                </a:lnTo>
                <a:lnTo>
                  <a:pt x="90782" y="87857"/>
                </a:lnTo>
                <a:lnTo>
                  <a:pt x="92869" y="89999"/>
                </a:lnTo>
                <a:lnTo>
                  <a:pt x="93912" y="91071"/>
                </a:lnTo>
                <a:lnTo>
                  <a:pt x="94956" y="92142"/>
                </a:lnTo>
                <a:lnTo>
                  <a:pt x="96000" y="94285"/>
                </a:lnTo>
                <a:lnTo>
                  <a:pt x="97043" y="95357"/>
                </a:lnTo>
                <a:lnTo>
                  <a:pt x="99130" y="96428"/>
                </a:lnTo>
                <a:lnTo>
                  <a:pt x="100173" y="97499"/>
                </a:lnTo>
                <a:lnTo>
                  <a:pt x="101217" y="99642"/>
                </a:lnTo>
                <a:lnTo>
                  <a:pt x="103304" y="100714"/>
                </a:lnTo>
                <a:lnTo>
                  <a:pt x="104347" y="102857"/>
                </a:lnTo>
                <a:lnTo>
                  <a:pt x="105391" y="103928"/>
                </a:lnTo>
                <a:lnTo>
                  <a:pt x="107478" y="106071"/>
                </a:lnTo>
                <a:lnTo>
                  <a:pt x="108521" y="107142"/>
                </a:lnTo>
                <a:lnTo>
                  <a:pt x="109565" y="109285"/>
                </a:lnTo>
                <a:lnTo>
                  <a:pt x="110608" y="110357"/>
                </a:lnTo>
                <a:lnTo>
                  <a:pt x="112695" y="112499"/>
                </a:lnTo>
                <a:lnTo>
                  <a:pt x="113739" y="113571"/>
                </a:lnTo>
                <a:lnTo>
                  <a:pt x="115826" y="115714"/>
                </a:lnTo>
                <a:lnTo>
                  <a:pt x="116869" y="117856"/>
                </a:lnTo>
                <a:lnTo>
                  <a:pt x="119999" y="119999"/>
                </a:lnTo>
                <a:lnTo>
                  <a:pt x="119999" y="119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5" name="Shape 845"/>
          <p:cNvSpPr/>
          <p:nvPr/>
        </p:nvSpPr>
        <p:spPr>
          <a:xfrm>
            <a:off x="5456237" y="4402137"/>
            <a:ext cx="1258887" cy="1250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553" y="119142"/>
                </a:moveTo>
                <a:lnTo>
                  <a:pt x="1702" y="119142"/>
                </a:lnTo>
                <a:lnTo>
                  <a:pt x="1702" y="119142"/>
                </a:lnTo>
                <a:lnTo>
                  <a:pt x="1702" y="119999"/>
                </a:lnTo>
                <a:lnTo>
                  <a:pt x="851" y="119999"/>
                </a:lnTo>
                <a:lnTo>
                  <a:pt x="851" y="119999"/>
                </a:lnTo>
                <a:lnTo>
                  <a:pt x="851" y="119999"/>
                </a:lnTo>
                <a:lnTo>
                  <a:pt x="851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851" y="119999"/>
                </a:lnTo>
                <a:lnTo>
                  <a:pt x="851" y="119999"/>
                </a:lnTo>
                <a:lnTo>
                  <a:pt x="851" y="119999"/>
                </a:lnTo>
                <a:lnTo>
                  <a:pt x="851" y="119142"/>
                </a:lnTo>
                <a:lnTo>
                  <a:pt x="851" y="119142"/>
                </a:lnTo>
                <a:lnTo>
                  <a:pt x="851" y="119142"/>
                </a:lnTo>
                <a:lnTo>
                  <a:pt x="1702" y="118285"/>
                </a:lnTo>
                <a:lnTo>
                  <a:pt x="1702" y="118285"/>
                </a:lnTo>
                <a:lnTo>
                  <a:pt x="1702" y="118285"/>
                </a:lnTo>
                <a:lnTo>
                  <a:pt x="1702" y="117428"/>
                </a:lnTo>
                <a:lnTo>
                  <a:pt x="1702" y="117428"/>
                </a:lnTo>
                <a:lnTo>
                  <a:pt x="1702" y="117428"/>
                </a:lnTo>
                <a:lnTo>
                  <a:pt x="2553" y="116571"/>
                </a:lnTo>
                <a:lnTo>
                  <a:pt x="2553" y="116571"/>
                </a:lnTo>
                <a:lnTo>
                  <a:pt x="2553" y="116571"/>
                </a:lnTo>
                <a:lnTo>
                  <a:pt x="2553" y="116571"/>
                </a:lnTo>
                <a:lnTo>
                  <a:pt x="2553" y="115714"/>
                </a:lnTo>
                <a:lnTo>
                  <a:pt x="3404" y="115714"/>
                </a:lnTo>
                <a:lnTo>
                  <a:pt x="3404" y="114857"/>
                </a:lnTo>
                <a:lnTo>
                  <a:pt x="3404" y="114857"/>
                </a:lnTo>
                <a:lnTo>
                  <a:pt x="3404" y="113999"/>
                </a:lnTo>
                <a:lnTo>
                  <a:pt x="4255" y="113999"/>
                </a:lnTo>
                <a:lnTo>
                  <a:pt x="4255" y="113142"/>
                </a:lnTo>
                <a:lnTo>
                  <a:pt x="4255" y="113142"/>
                </a:lnTo>
                <a:lnTo>
                  <a:pt x="4255" y="112285"/>
                </a:lnTo>
                <a:lnTo>
                  <a:pt x="5106" y="112285"/>
                </a:lnTo>
                <a:lnTo>
                  <a:pt x="5106" y="111428"/>
                </a:lnTo>
                <a:lnTo>
                  <a:pt x="5106" y="110571"/>
                </a:lnTo>
                <a:lnTo>
                  <a:pt x="5106" y="110571"/>
                </a:lnTo>
                <a:lnTo>
                  <a:pt x="5957" y="109714"/>
                </a:lnTo>
                <a:lnTo>
                  <a:pt x="5957" y="109714"/>
                </a:lnTo>
                <a:lnTo>
                  <a:pt x="5957" y="108857"/>
                </a:lnTo>
                <a:lnTo>
                  <a:pt x="6808" y="108857"/>
                </a:lnTo>
                <a:lnTo>
                  <a:pt x="6808" y="108000"/>
                </a:lnTo>
                <a:lnTo>
                  <a:pt x="6808" y="108000"/>
                </a:lnTo>
                <a:lnTo>
                  <a:pt x="6808" y="107142"/>
                </a:lnTo>
                <a:lnTo>
                  <a:pt x="7659" y="107142"/>
                </a:lnTo>
                <a:lnTo>
                  <a:pt x="7659" y="106285"/>
                </a:lnTo>
                <a:lnTo>
                  <a:pt x="7659" y="105428"/>
                </a:lnTo>
                <a:lnTo>
                  <a:pt x="8510" y="105428"/>
                </a:lnTo>
                <a:lnTo>
                  <a:pt x="8510" y="104571"/>
                </a:lnTo>
                <a:lnTo>
                  <a:pt x="8510" y="103714"/>
                </a:lnTo>
                <a:lnTo>
                  <a:pt x="8510" y="103714"/>
                </a:lnTo>
                <a:lnTo>
                  <a:pt x="9361" y="102857"/>
                </a:lnTo>
                <a:lnTo>
                  <a:pt x="9361" y="102000"/>
                </a:lnTo>
                <a:lnTo>
                  <a:pt x="9361" y="102000"/>
                </a:lnTo>
                <a:lnTo>
                  <a:pt x="10212" y="101142"/>
                </a:lnTo>
                <a:lnTo>
                  <a:pt x="10212" y="100285"/>
                </a:lnTo>
                <a:lnTo>
                  <a:pt x="10212" y="99428"/>
                </a:lnTo>
                <a:lnTo>
                  <a:pt x="10212" y="99428"/>
                </a:lnTo>
                <a:lnTo>
                  <a:pt x="11063" y="98571"/>
                </a:lnTo>
                <a:lnTo>
                  <a:pt x="11063" y="97714"/>
                </a:lnTo>
                <a:lnTo>
                  <a:pt x="11063" y="96857"/>
                </a:lnTo>
                <a:lnTo>
                  <a:pt x="11914" y="96857"/>
                </a:lnTo>
                <a:lnTo>
                  <a:pt x="11914" y="96000"/>
                </a:lnTo>
                <a:lnTo>
                  <a:pt x="11914" y="95142"/>
                </a:lnTo>
                <a:lnTo>
                  <a:pt x="12765" y="94285"/>
                </a:lnTo>
                <a:lnTo>
                  <a:pt x="12765" y="94285"/>
                </a:lnTo>
                <a:lnTo>
                  <a:pt x="12765" y="93428"/>
                </a:lnTo>
                <a:lnTo>
                  <a:pt x="13617" y="92571"/>
                </a:lnTo>
                <a:lnTo>
                  <a:pt x="13617" y="91714"/>
                </a:lnTo>
                <a:lnTo>
                  <a:pt x="13617" y="90857"/>
                </a:lnTo>
                <a:lnTo>
                  <a:pt x="13617" y="90000"/>
                </a:lnTo>
                <a:lnTo>
                  <a:pt x="14468" y="89142"/>
                </a:lnTo>
                <a:lnTo>
                  <a:pt x="14468" y="89142"/>
                </a:lnTo>
                <a:lnTo>
                  <a:pt x="14468" y="87428"/>
                </a:lnTo>
                <a:lnTo>
                  <a:pt x="15319" y="86571"/>
                </a:lnTo>
                <a:lnTo>
                  <a:pt x="15319" y="86571"/>
                </a:lnTo>
                <a:lnTo>
                  <a:pt x="15319" y="84857"/>
                </a:lnTo>
                <a:lnTo>
                  <a:pt x="16170" y="83999"/>
                </a:lnTo>
                <a:lnTo>
                  <a:pt x="16170" y="83999"/>
                </a:lnTo>
                <a:lnTo>
                  <a:pt x="16170" y="83142"/>
                </a:lnTo>
                <a:lnTo>
                  <a:pt x="17021" y="82285"/>
                </a:lnTo>
                <a:lnTo>
                  <a:pt x="17021" y="81428"/>
                </a:lnTo>
                <a:lnTo>
                  <a:pt x="17872" y="80571"/>
                </a:lnTo>
                <a:lnTo>
                  <a:pt x="17872" y="80571"/>
                </a:lnTo>
                <a:lnTo>
                  <a:pt x="17872" y="79714"/>
                </a:lnTo>
                <a:lnTo>
                  <a:pt x="18723" y="78857"/>
                </a:lnTo>
                <a:lnTo>
                  <a:pt x="18723" y="78000"/>
                </a:lnTo>
                <a:lnTo>
                  <a:pt x="18723" y="77142"/>
                </a:lnTo>
                <a:lnTo>
                  <a:pt x="19574" y="76285"/>
                </a:lnTo>
                <a:lnTo>
                  <a:pt x="19574" y="75428"/>
                </a:lnTo>
                <a:lnTo>
                  <a:pt x="20425" y="74571"/>
                </a:lnTo>
                <a:lnTo>
                  <a:pt x="20425" y="73714"/>
                </a:lnTo>
                <a:lnTo>
                  <a:pt x="21276" y="72857"/>
                </a:lnTo>
                <a:lnTo>
                  <a:pt x="21276" y="72000"/>
                </a:lnTo>
                <a:lnTo>
                  <a:pt x="22127" y="71142"/>
                </a:lnTo>
                <a:lnTo>
                  <a:pt x="22127" y="70285"/>
                </a:lnTo>
                <a:lnTo>
                  <a:pt x="22127" y="69428"/>
                </a:lnTo>
                <a:lnTo>
                  <a:pt x="22978" y="68571"/>
                </a:lnTo>
                <a:lnTo>
                  <a:pt x="22978" y="67714"/>
                </a:lnTo>
                <a:lnTo>
                  <a:pt x="23829" y="66857"/>
                </a:lnTo>
                <a:lnTo>
                  <a:pt x="23829" y="66000"/>
                </a:lnTo>
                <a:lnTo>
                  <a:pt x="24680" y="65142"/>
                </a:lnTo>
                <a:lnTo>
                  <a:pt x="24680" y="64285"/>
                </a:lnTo>
                <a:lnTo>
                  <a:pt x="24680" y="63428"/>
                </a:lnTo>
                <a:lnTo>
                  <a:pt x="25531" y="63428"/>
                </a:lnTo>
                <a:lnTo>
                  <a:pt x="25531" y="62571"/>
                </a:lnTo>
                <a:lnTo>
                  <a:pt x="25531" y="60857"/>
                </a:lnTo>
                <a:lnTo>
                  <a:pt x="26382" y="60857"/>
                </a:lnTo>
                <a:lnTo>
                  <a:pt x="26382" y="60000"/>
                </a:lnTo>
                <a:lnTo>
                  <a:pt x="27234" y="58285"/>
                </a:lnTo>
                <a:lnTo>
                  <a:pt x="27234" y="57428"/>
                </a:lnTo>
                <a:lnTo>
                  <a:pt x="28085" y="56571"/>
                </a:lnTo>
                <a:lnTo>
                  <a:pt x="28085" y="55714"/>
                </a:lnTo>
                <a:lnTo>
                  <a:pt x="28085" y="54857"/>
                </a:lnTo>
                <a:lnTo>
                  <a:pt x="28936" y="53999"/>
                </a:lnTo>
                <a:lnTo>
                  <a:pt x="28936" y="53142"/>
                </a:lnTo>
                <a:lnTo>
                  <a:pt x="29787" y="52285"/>
                </a:lnTo>
                <a:lnTo>
                  <a:pt x="29787" y="51428"/>
                </a:lnTo>
                <a:lnTo>
                  <a:pt x="30638" y="51428"/>
                </a:lnTo>
                <a:lnTo>
                  <a:pt x="30638" y="50571"/>
                </a:lnTo>
                <a:lnTo>
                  <a:pt x="31489" y="49714"/>
                </a:lnTo>
                <a:lnTo>
                  <a:pt x="31489" y="48857"/>
                </a:lnTo>
                <a:lnTo>
                  <a:pt x="31489" y="47999"/>
                </a:lnTo>
                <a:lnTo>
                  <a:pt x="32340" y="47142"/>
                </a:lnTo>
                <a:lnTo>
                  <a:pt x="32340" y="46285"/>
                </a:lnTo>
                <a:lnTo>
                  <a:pt x="32340" y="46285"/>
                </a:lnTo>
                <a:lnTo>
                  <a:pt x="33191" y="45428"/>
                </a:lnTo>
                <a:lnTo>
                  <a:pt x="33191" y="43714"/>
                </a:lnTo>
                <a:lnTo>
                  <a:pt x="34042" y="42857"/>
                </a:lnTo>
                <a:lnTo>
                  <a:pt x="34042" y="42857"/>
                </a:lnTo>
                <a:lnTo>
                  <a:pt x="34893" y="41999"/>
                </a:lnTo>
                <a:lnTo>
                  <a:pt x="34893" y="41142"/>
                </a:lnTo>
                <a:lnTo>
                  <a:pt x="34893" y="40285"/>
                </a:lnTo>
                <a:lnTo>
                  <a:pt x="35744" y="39428"/>
                </a:lnTo>
                <a:lnTo>
                  <a:pt x="35744" y="38571"/>
                </a:lnTo>
                <a:lnTo>
                  <a:pt x="35744" y="37714"/>
                </a:lnTo>
                <a:lnTo>
                  <a:pt x="36595" y="37714"/>
                </a:lnTo>
                <a:lnTo>
                  <a:pt x="36595" y="36857"/>
                </a:lnTo>
                <a:lnTo>
                  <a:pt x="36595" y="35999"/>
                </a:lnTo>
                <a:lnTo>
                  <a:pt x="37446" y="35142"/>
                </a:lnTo>
                <a:lnTo>
                  <a:pt x="37446" y="34285"/>
                </a:lnTo>
                <a:lnTo>
                  <a:pt x="37446" y="34285"/>
                </a:lnTo>
                <a:lnTo>
                  <a:pt x="38297" y="33428"/>
                </a:lnTo>
                <a:lnTo>
                  <a:pt x="38297" y="32571"/>
                </a:lnTo>
                <a:lnTo>
                  <a:pt x="38297" y="31714"/>
                </a:lnTo>
                <a:lnTo>
                  <a:pt x="39148" y="30857"/>
                </a:lnTo>
                <a:lnTo>
                  <a:pt x="39148" y="30000"/>
                </a:lnTo>
                <a:lnTo>
                  <a:pt x="39999" y="29142"/>
                </a:lnTo>
                <a:lnTo>
                  <a:pt x="39999" y="29142"/>
                </a:lnTo>
                <a:lnTo>
                  <a:pt x="39999" y="28285"/>
                </a:lnTo>
                <a:lnTo>
                  <a:pt x="40851" y="27428"/>
                </a:lnTo>
                <a:lnTo>
                  <a:pt x="40851" y="26571"/>
                </a:lnTo>
                <a:lnTo>
                  <a:pt x="40851" y="25714"/>
                </a:lnTo>
                <a:lnTo>
                  <a:pt x="41702" y="24857"/>
                </a:lnTo>
                <a:lnTo>
                  <a:pt x="41702" y="24857"/>
                </a:lnTo>
                <a:lnTo>
                  <a:pt x="42553" y="23999"/>
                </a:lnTo>
                <a:lnTo>
                  <a:pt x="42553" y="23142"/>
                </a:lnTo>
                <a:lnTo>
                  <a:pt x="42553" y="23142"/>
                </a:lnTo>
                <a:lnTo>
                  <a:pt x="43404" y="22285"/>
                </a:lnTo>
                <a:lnTo>
                  <a:pt x="43404" y="21428"/>
                </a:lnTo>
                <a:lnTo>
                  <a:pt x="43404" y="21428"/>
                </a:lnTo>
                <a:lnTo>
                  <a:pt x="44255" y="20571"/>
                </a:lnTo>
                <a:lnTo>
                  <a:pt x="44255" y="19714"/>
                </a:lnTo>
                <a:lnTo>
                  <a:pt x="44255" y="19714"/>
                </a:lnTo>
                <a:lnTo>
                  <a:pt x="45106" y="18857"/>
                </a:lnTo>
                <a:lnTo>
                  <a:pt x="45106" y="17999"/>
                </a:lnTo>
                <a:lnTo>
                  <a:pt x="45106" y="17999"/>
                </a:lnTo>
                <a:lnTo>
                  <a:pt x="45957" y="17142"/>
                </a:lnTo>
                <a:lnTo>
                  <a:pt x="45957" y="16285"/>
                </a:lnTo>
                <a:lnTo>
                  <a:pt x="45957" y="16285"/>
                </a:lnTo>
                <a:lnTo>
                  <a:pt x="46808" y="15428"/>
                </a:lnTo>
                <a:lnTo>
                  <a:pt x="46808" y="14571"/>
                </a:lnTo>
                <a:lnTo>
                  <a:pt x="46808" y="14571"/>
                </a:lnTo>
                <a:lnTo>
                  <a:pt x="47659" y="14571"/>
                </a:lnTo>
                <a:lnTo>
                  <a:pt x="47659" y="13714"/>
                </a:lnTo>
                <a:lnTo>
                  <a:pt x="47659" y="13714"/>
                </a:lnTo>
                <a:lnTo>
                  <a:pt x="48510" y="12857"/>
                </a:lnTo>
                <a:lnTo>
                  <a:pt x="48510" y="12857"/>
                </a:lnTo>
                <a:lnTo>
                  <a:pt x="48510" y="11999"/>
                </a:lnTo>
                <a:lnTo>
                  <a:pt x="49361" y="11999"/>
                </a:lnTo>
                <a:lnTo>
                  <a:pt x="49361" y="11142"/>
                </a:lnTo>
                <a:lnTo>
                  <a:pt x="50212" y="11142"/>
                </a:lnTo>
                <a:lnTo>
                  <a:pt x="50212" y="10285"/>
                </a:lnTo>
                <a:lnTo>
                  <a:pt x="50212" y="9428"/>
                </a:lnTo>
                <a:lnTo>
                  <a:pt x="51063" y="9428"/>
                </a:lnTo>
                <a:lnTo>
                  <a:pt x="51063" y="9428"/>
                </a:lnTo>
                <a:lnTo>
                  <a:pt x="51914" y="8571"/>
                </a:lnTo>
                <a:lnTo>
                  <a:pt x="51914" y="8571"/>
                </a:lnTo>
                <a:lnTo>
                  <a:pt x="52765" y="7714"/>
                </a:lnTo>
                <a:lnTo>
                  <a:pt x="52765" y="7714"/>
                </a:lnTo>
                <a:lnTo>
                  <a:pt x="53616" y="6857"/>
                </a:lnTo>
                <a:lnTo>
                  <a:pt x="53616" y="6857"/>
                </a:lnTo>
                <a:lnTo>
                  <a:pt x="53616" y="6857"/>
                </a:lnTo>
                <a:lnTo>
                  <a:pt x="54468" y="5999"/>
                </a:lnTo>
                <a:lnTo>
                  <a:pt x="54468" y="5999"/>
                </a:lnTo>
                <a:lnTo>
                  <a:pt x="55319" y="5142"/>
                </a:lnTo>
                <a:lnTo>
                  <a:pt x="55319" y="5142"/>
                </a:lnTo>
                <a:lnTo>
                  <a:pt x="56170" y="5142"/>
                </a:lnTo>
                <a:lnTo>
                  <a:pt x="56170" y="4285"/>
                </a:lnTo>
                <a:lnTo>
                  <a:pt x="57021" y="4285"/>
                </a:lnTo>
                <a:lnTo>
                  <a:pt x="57872" y="3428"/>
                </a:lnTo>
                <a:lnTo>
                  <a:pt x="57872" y="3428"/>
                </a:lnTo>
                <a:lnTo>
                  <a:pt x="58723" y="2571"/>
                </a:lnTo>
                <a:lnTo>
                  <a:pt x="59574" y="2571"/>
                </a:lnTo>
                <a:lnTo>
                  <a:pt x="59574" y="1714"/>
                </a:lnTo>
                <a:lnTo>
                  <a:pt x="60425" y="1714"/>
                </a:lnTo>
                <a:lnTo>
                  <a:pt x="61276" y="1714"/>
                </a:lnTo>
                <a:lnTo>
                  <a:pt x="62127" y="857"/>
                </a:lnTo>
                <a:lnTo>
                  <a:pt x="62978" y="857"/>
                </a:lnTo>
                <a:lnTo>
                  <a:pt x="62978" y="857"/>
                </a:lnTo>
                <a:lnTo>
                  <a:pt x="63829" y="857"/>
                </a:lnTo>
                <a:lnTo>
                  <a:pt x="64680" y="857"/>
                </a:lnTo>
                <a:lnTo>
                  <a:pt x="64680" y="0"/>
                </a:lnTo>
                <a:lnTo>
                  <a:pt x="65531" y="0"/>
                </a:lnTo>
                <a:lnTo>
                  <a:pt x="66382" y="0"/>
                </a:lnTo>
                <a:lnTo>
                  <a:pt x="66382" y="0"/>
                </a:lnTo>
                <a:lnTo>
                  <a:pt x="67233" y="0"/>
                </a:lnTo>
                <a:lnTo>
                  <a:pt x="68085" y="857"/>
                </a:lnTo>
                <a:lnTo>
                  <a:pt x="68085" y="857"/>
                </a:lnTo>
                <a:lnTo>
                  <a:pt x="68936" y="857"/>
                </a:lnTo>
                <a:lnTo>
                  <a:pt x="68936" y="857"/>
                </a:lnTo>
                <a:lnTo>
                  <a:pt x="69787" y="857"/>
                </a:lnTo>
                <a:lnTo>
                  <a:pt x="70638" y="857"/>
                </a:lnTo>
                <a:lnTo>
                  <a:pt x="70638" y="857"/>
                </a:lnTo>
                <a:lnTo>
                  <a:pt x="71489" y="857"/>
                </a:lnTo>
                <a:lnTo>
                  <a:pt x="71489" y="1714"/>
                </a:lnTo>
                <a:lnTo>
                  <a:pt x="72340" y="1714"/>
                </a:lnTo>
                <a:lnTo>
                  <a:pt x="72340" y="1714"/>
                </a:lnTo>
                <a:lnTo>
                  <a:pt x="73191" y="1714"/>
                </a:lnTo>
                <a:lnTo>
                  <a:pt x="74042" y="2571"/>
                </a:lnTo>
                <a:lnTo>
                  <a:pt x="74042" y="2571"/>
                </a:lnTo>
                <a:lnTo>
                  <a:pt x="74893" y="3428"/>
                </a:lnTo>
                <a:lnTo>
                  <a:pt x="74893" y="3428"/>
                </a:lnTo>
                <a:lnTo>
                  <a:pt x="75744" y="4285"/>
                </a:lnTo>
                <a:lnTo>
                  <a:pt x="76595" y="4285"/>
                </a:lnTo>
                <a:lnTo>
                  <a:pt x="76595" y="5142"/>
                </a:lnTo>
                <a:lnTo>
                  <a:pt x="77446" y="5142"/>
                </a:lnTo>
                <a:lnTo>
                  <a:pt x="78297" y="5999"/>
                </a:lnTo>
                <a:lnTo>
                  <a:pt x="78297" y="5999"/>
                </a:lnTo>
                <a:lnTo>
                  <a:pt x="79148" y="6857"/>
                </a:lnTo>
                <a:lnTo>
                  <a:pt x="79148" y="6857"/>
                </a:lnTo>
                <a:lnTo>
                  <a:pt x="79999" y="7714"/>
                </a:lnTo>
                <a:lnTo>
                  <a:pt x="79999" y="8571"/>
                </a:lnTo>
                <a:lnTo>
                  <a:pt x="80850" y="8571"/>
                </a:lnTo>
                <a:lnTo>
                  <a:pt x="80850" y="9428"/>
                </a:lnTo>
                <a:lnTo>
                  <a:pt x="81702" y="10285"/>
                </a:lnTo>
                <a:lnTo>
                  <a:pt x="82553" y="10285"/>
                </a:lnTo>
                <a:lnTo>
                  <a:pt x="82553" y="11142"/>
                </a:lnTo>
                <a:lnTo>
                  <a:pt x="83404" y="11999"/>
                </a:lnTo>
                <a:lnTo>
                  <a:pt x="83404" y="12857"/>
                </a:lnTo>
                <a:lnTo>
                  <a:pt x="84255" y="12857"/>
                </a:lnTo>
                <a:lnTo>
                  <a:pt x="84255" y="13714"/>
                </a:lnTo>
                <a:lnTo>
                  <a:pt x="85106" y="14571"/>
                </a:lnTo>
                <a:lnTo>
                  <a:pt x="85106" y="15428"/>
                </a:lnTo>
                <a:lnTo>
                  <a:pt x="85957" y="16285"/>
                </a:lnTo>
                <a:lnTo>
                  <a:pt x="85957" y="17142"/>
                </a:lnTo>
                <a:lnTo>
                  <a:pt x="85957" y="17999"/>
                </a:lnTo>
                <a:lnTo>
                  <a:pt x="86808" y="18857"/>
                </a:lnTo>
                <a:lnTo>
                  <a:pt x="86808" y="19714"/>
                </a:lnTo>
                <a:lnTo>
                  <a:pt x="87659" y="19714"/>
                </a:lnTo>
                <a:lnTo>
                  <a:pt x="87659" y="20571"/>
                </a:lnTo>
                <a:lnTo>
                  <a:pt x="87659" y="21428"/>
                </a:lnTo>
                <a:lnTo>
                  <a:pt x="88510" y="22285"/>
                </a:lnTo>
                <a:lnTo>
                  <a:pt x="88510" y="23142"/>
                </a:lnTo>
                <a:lnTo>
                  <a:pt x="89361" y="23999"/>
                </a:lnTo>
                <a:lnTo>
                  <a:pt x="89361" y="24857"/>
                </a:lnTo>
                <a:lnTo>
                  <a:pt x="89361" y="25714"/>
                </a:lnTo>
                <a:lnTo>
                  <a:pt x="90212" y="26571"/>
                </a:lnTo>
                <a:lnTo>
                  <a:pt x="90212" y="27428"/>
                </a:lnTo>
                <a:lnTo>
                  <a:pt x="90212" y="28285"/>
                </a:lnTo>
                <a:lnTo>
                  <a:pt x="91063" y="29142"/>
                </a:lnTo>
                <a:lnTo>
                  <a:pt x="91063" y="30000"/>
                </a:lnTo>
                <a:lnTo>
                  <a:pt x="91914" y="31714"/>
                </a:lnTo>
                <a:lnTo>
                  <a:pt x="91914" y="32571"/>
                </a:lnTo>
                <a:lnTo>
                  <a:pt x="92765" y="33428"/>
                </a:lnTo>
                <a:lnTo>
                  <a:pt x="92765" y="34285"/>
                </a:lnTo>
                <a:lnTo>
                  <a:pt x="92765" y="35142"/>
                </a:lnTo>
                <a:lnTo>
                  <a:pt x="93616" y="35999"/>
                </a:lnTo>
                <a:lnTo>
                  <a:pt x="93616" y="36857"/>
                </a:lnTo>
                <a:lnTo>
                  <a:pt x="93616" y="37714"/>
                </a:lnTo>
                <a:lnTo>
                  <a:pt x="93616" y="39428"/>
                </a:lnTo>
                <a:lnTo>
                  <a:pt x="94467" y="40285"/>
                </a:lnTo>
                <a:lnTo>
                  <a:pt x="94467" y="41142"/>
                </a:lnTo>
                <a:lnTo>
                  <a:pt x="94467" y="41999"/>
                </a:lnTo>
                <a:lnTo>
                  <a:pt x="94467" y="42857"/>
                </a:lnTo>
                <a:lnTo>
                  <a:pt x="95319" y="44571"/>
                </a:lnTo>
                <a:lnTo>
                  <a:pt x="95319" y="45428"/>
                </a:lnTo>
                <a:lnTo>
                  <a:pt x="95319" y="46285"/>
                </a:lnTo>
                <a:lnTo>
                  <a:pt x="96170" y="47142"/>
                </a:lnTo>
                <a:lnTo>
                  <a:pt x="96170" y="48857"/>
                </a:lnTo>
                <a:lnTo>
                  <a:pt x="96170" y="49714"/>
                </a:lnTo>
                <a:lnTo>
                  <a:pt x="96170" y="50571"/>
                </a:lnTo>
                <a:lnTo>
                  <a:pt x="97021" y="51428"/>
                </a:lnTo>
                <a:lnTo>
                  <a:pt x="97021" y="52285"/>
                </a:lnTo>
                <a:lnTo>
                  <a:pt x="97021" y="53142"/>
                </a:lnTo>
                <a:lnTo>
                  <a:pt x="97872" y="54857"/>
                </a:lnTo>
                <a:lnTo>
                  <a:pt x="97872" y="55714"/>
                </a:lnTo>
                <a:lnTo>
                  <a:pt x="97872" y="56571"/>
                </a:lnTo>
                <a:lnTo>
                  <a:pt x="98723" y="57428"/>
                </a:lnTo>
                <a:lnTo>
                  <a:pt x="98723" y="58285"/>
                </a:lnTo>
                <a:lnTo>
                  <a:pt x="98723" y="59142"/>
                </a:lnTo>
                <a:lnTo>
                  <a:pt x="99574" y="60000"/>
                </a:lnTo>
                <a:lnTo>
                  <a:pt x="99574" y="60857"/>
                </a:lnTo>
                <a:lnTo>
                  <a:pt x="99574" y="61714"/>
                </a:lnTo>
                <a:lnTo>
                  <a:pt x="100425" y="63428"/>
                </a:lnTo>
                <a:lnTo>
                  <a:pt x="100425" y="63428"/>
                </a:lnTo>
                <a:lnTo>
                  <a:pt x="100425" y="65142"/>
                </a:lnTo>
                <a:lnTo>
                  <a:pt x="100425" y="66000"/>
                </a:lnTo>
                <a:lnTo>
                  <a:pt x="101276" y="66857"/>
                </a:lnTo>
                <a:lnTo>
                  <a:pt x="101276" y="67714"/>
                </a:lnTo>
                <a:lnTo>
                  <a:pt x="101276" y="68571"/>
                </a:lnTo>
                <a:lnTo>
                  <a:pt x="102127" y="69428"/>
                </a:lnTo>
                <a:lnTo>
                  <a:pt x="102127" y="70285"/>
                </a:lnTo>
                <a:lnTo>
                  <a:pt x="102127" y="71142"/>
                </a:lnTo>
                <a:lnTo>
                  <a:pt x="102127" y="72000"/>
                </a:lnTo>
                <a:lnTo>
                  <a:pt x="102978" y="73714"/>
                </a:lnTo>
                <a:lnTo>
                  <a:pt x="102978" y="74571"/>
                </a:lnTo>
                <a:lnTo>
                  <a:pt x="103829" y="75428"/>
                </a:lnTo>
                <a:lnTo>
                  <a:pt x="103829" y="76285"/>
                </a:lnTo>
                <a:lnTo>
                  <a:pt x="103829" y="78000"/>
                </a:lnTo>
                <a:lnTo>
                  <a:pt x="104680" y="78857"/>
                </a:lnTo>
                <a:lnTo>
                  <a:pt x="104680" y="80571"/>
                </a:lnTo>
                <a:lnTo>
                  <a:pt x="105531" y="81428"/>
                </a:lnTo>
                <a:lnTo>
                  <a:pt x="105531" y="83142"/>
                </a:lnTo>
                <a:lnTo>
                  <a:pt x="106382" y="83999"/>
                </a:lnTo>
                <a:lnTo>
                  <a:pt x="106382" y="85714"/>
                </a:lnTo>
                <a:lnTo>
                  <a:pt x="107233" y="86571"/>
                </a:lnTo>
                <a:lnTo>
                  <a:pt x="108084" y="88285"/>
                </a:lnTo>
                <a:lnTo>
                  <a:pt x="108084" y="89142"/>
                </a:lnTo>
                <a:lnTo>
                  <a:pt x="108936" y="90857"/>
                </a:lnTo>
                <a:lnTo>
                  <a:pt x="109787" y="91714"/>
                </a:lnTo>
                <a:lnTo>
                  <a:pt x="109787" y="93428"/>
                </a:lnTo>
                <a:lnTo>
                  <a:pt x="110638" y="95142"/>
                </a:lnTo>
                <a:lnTo>
                  <a:pt x="111489" y="96000"/>
                </a:lnTo>
                <a:lnTo>
                  <a:pt x="112340" y="97714"/>
                </a:lnTo>
                <a:lnTo>
                  <a:pt x="112340" y="99428"/>
                </a:lnTo>
                <a:lnTo>
                  <a:pt x="113191" y="100285"/>
                </a:lnTo>
                <a:lnTo>
                  <a:pt x="114042" y="102000"/>
                </a:lnTo>
                <a:lnTo>
                  <a:pt x="114893" y="103714"/>
                </a:lnTo>
                <a:lnTo>
                  <a:pt x="115744" y="105428"/>
                </a:lnTo>
                <a:lnTo>
                  <a:pt x="116595" y="107142"/>
                </a:lnTo>
                <a:lnTo>
                  <a:pt x="116595" y="108000"/>
                </a:lnTo>
                <a:lnTo>
                  <a:pt x="117446" y="109714"/>
                </a:lnTo>
                <a:lnTo>
                  <a:pt x="118297" y="111428"/>
                </a:lnTo>
                <a:lnTo>
                  <a:pt x="119999" y="113999"/>
                </a:lnTo>
                <a:lnTo>
                  <a:pt x="119999" y="11399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Capillarity</a:t>
            </a:r>
            <a:endParaRPr/>
          </a:p>
        </p:txBody>
      </p:sp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2" name="Shape 852" descr="PIC00007"/>
          <p:cNvSpPr txBox="1"/>
          <p:nvPr/>
        </p:nvSpPr>
        <p:spPr>
          <a:xfrm>
            <a:off x="155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53" name="Shape 853" descr="capillar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447800"/>
            <a:ext cx="5867400" cy="519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title"/>
          </p:nvPr>
        </p:nvSpPr>
        <p:spPr>
          <a:xfrm>
            <a:off x="301650" y="60075"/>
            <a:ext cx="85407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Volunteers</a:t>
            </a:r>
            <a:endParaRPr/>
          </a:p>
        </p:txBody>
      </p:sp>
      <p:pic>
        <p:nvPicPr>
          <p:cNvPr id="877" name="Shape 8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" y="960500"/>
            <a:ext cx="7696200" cy="57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One Will Fill Up first!</a:t>
            </a:r>
            <a:endParaRPr/>
          </a:p>
        </p:txBody>
      </p:sp>
      <p:sp>
        <p:nvSpPr>
          <p:cNvPr id="883" name="Shape 883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00" cy="44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8034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http://www.eram.k12.ny.us/education/components/docmgr/default.php?sectiondetailid=17500&amp;fileitem=1747&amp;catfilter=447</a:t>
            </a:r>
            <a:endParaRPr/>
          </a:p>
          <a:p>
            <a:pPr marL="342900" lvl="0" indent="-18034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One Will Fill Up first!</a:t>
            </a:r>
            <a:endParaRPr/>
          </a:p>
        </p:txBody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00" cy="44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1160" rtl="0">
              <a:spcBef>
                <a:spcPts val="640"/>
              </a:spcBef>
              <a:spcAft>
                <a:spcPts val="0"/>
              </a:spcAft>
              <a:buSzPts val="2560"/>
              <a:buAutoNum type="arabicPeriod"/>
            </a:pPr>
            <a:r>
              <a:rPr lang="en-US"/>
              <a:t>Which one will fill up the fastest?</a:t>
            </a:r>
            <a:endParaRPr/>
          </a:p>
          <a:p>
            <a:pPr marL="457200" lvl="0" indent="-391160">
              <a:spcBef>
                <a:spcPts val="0"/>
              </a:spcBef>
              <a:spcAft>
                <a:spcPts val="0"/>
              </a:spcAft>
              <a:buSzPts val="2560"/>
              <a:buAutoNum type="arabicPeriod"/>
            </a:pPr>
            <a:r>
              <a:rPr lang="en-US"/>
              <a:t>Which one had the least amount of water in it? Why?</a:t>
            </a:r>
            <a:endParaRPr/>
          </a:p>
          <a:p>
            <a:pPr marL="342900" lvl="0" indent="-18034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Put up 1 Finger - Red</a:t>
            </a:r>
            <a:endParaRPr/>
          </a:p>
          <a:p>
            <a:pPr marL="342900" lvl="0" indent="-18034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Put up 2 Fingers - Yellow</a:t>
            </a:r>
            <a:endParaRPr/>
          </a:p>
          <a:p>
            <a:pPr marL="342900" lvl="0" indent="-18034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Put up 3 Fingers - Green</a:t>
            </a:r>
            <a:endParaRPr/>
          </a:p>
          <a:p>
            <a:pPr marL="342900" lvl="0" indent="-18034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Put up 4 Fingers - Mixed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Shape 9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9675" y="0"/>
            <a:ext cx="55157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MARTInkShape-2758"/>
          <p:cNvSpPr/>
          <p:nvPr>
            <p:custDataLst>
              <p:tags r:id="rId1"/>
            </p:custDataLst>
          </p:nvPr>
        </p:nvSpPr>
        <p:spPr>
          <a:xfrm>
            <a:off x="2133955" y="1494316"/>
            <a:ext cx="760451" cy="364922"/>
          </a:xfrm>
          <a:custGeom>
            <a:avLst/>
            <a:gdLst/>
            <a:ahLst/>
            <a:cxnLst/>
            <a:rect l="0" t="0" r="0" b="0"/>
            <a:pathLst>
              <a:path w="760451" h="364922">
                <a:moveTo>
                  <a:pt x="548285" y="67784"/>
                </a:moveTo>
                <a:lnTo>
                  <a:pt x="548285" y="67784"/>
                </a:lnTo>
                <a:lnTo>
                  <a:pt x="536118" y="66937"/>
                </a:lnTo>
                <a:lnTo>
                  <a:pt x="523137" y="61700"/>
                </a:lnTo>
                <a:lnTo>
                  <a:pt x="512706" y="55633"/>
                </a:lnTo>
                <a:lnTo>
                  <a:pt x="490644" y="51968"/>
                </a:lnTo>
                <a:lnTo>
                  <a:pt x="481629" y="47388"/>
                </a:lnTo>
                <a:lnTo>
                  <a:pt x="444022" y="38459"/>
                </a:lnTo>
                <a:lnTo>
                  <a:pt x="410650" y="37349"/>
                </a:lnTo>
                <a:lnTo>
                  <a:pt x="378346" y="37308"/>
                </a:lnTo>
                <a:lnTo>
                  <a:pt x="340754" y="39562"/>
                </a:lnTo>
                <a:lnTo>
                  <a:pt x="308599" y="45064"/>
                </a:lnTo>
                <a:lnTo>
                  <a:pt x="271105" y="51392"/>
                </a:lnTo>
                <a:lnTo>
                  <a:pt x="235488" y="58423"/>
                </a:lnTo>
                <a:lnTo>
                  <a:pt x="215151" y="61906"/>
                </a:lnTo>
                <a:lnTo>
                  <a:pt x="182651" y="72247"/>
                </a:lnTo>
                <a:lnTo>
                  <a:pt x="150891" y="79033"/>
                </a:lnTo>
                <a:lnTo>
                  <a:pt x="116830" y="93280"/>
                </a:lnTo>
                <a:lnTo>
                  <a:pt x="91131" y="108154"/>
                </a:lnTo>
                <a:lnTo>
                  <a:pt x="53655" y="136225"/>
                </a:lnTo>
                <a:lnTo>
                  <a:pt x="18139" y="172063"/>
                </a:lnTo>
                <a:lnTo>
                  <a:pt x="10863" y="185418"/>
                </a:lnTo>
                <a:lnTo>
                  <a:pt x="5718" y="202843"/>
                </a:lnTo>
                <a:lnTo>
                  <a:pt x="2344" y="209090"/>
                </a:lnTo>
                <a:lnTo>
                  <a:pt x="178" y="220000"/>
                </a:lnTo>
                <a:lnTo>
                  <a:pt x="0" y="222601"/>
                </a:lnTo>
                <a:lnTo>
                  <a:pt x="7426" y="251801"/>
                </a:lnTo>
                <a:lnTo>
                  <a:pt x="9066" y="253962"/>
                </a:lnTo>
                <a:lnTo>
                  <a:pt x="43302" y="280166"/>
                </a:lnTo>
                <a:lnTo>
                  <a:pt x="53197" y="284943"/>
                </a:lnTo>
                <a:lnTo>
                  <a:pt x="88557" y="299146"/>
                </a:lnTo>
                <a:lnTo>
                  <a:pt x="122236" y="311653"/>
                </a:lnTo>
                <a:lnTo>
                  <a:pt x="159753" y="323481"/>
                </a:lnTo>
                <a:lnTo>
                  <a:pt x="197777" y="330464"/>
                </a:lnTo>
                <a:lnTo>
                  <a:pt x="235866" y="339986"/>
                </a:lnTo>
                <a:lnTo>
                  <a:pt x="266345" y="345731"/>
                </a:lnTo>
                <a:lnTo>
                  <a:pt x="302062" y="354172"/>
                </a:lnTo>
                <a:lnTo>
                  <a:pt x="334454" y="356717"/>
                </a:lnTo>
                <a:lnTo>
                  <a:pt x="369357" y="361265"/>
                </a:lnTo>
                <a:lnTo>
                  <a:pt x="403627" y="364233"/>
                </a:lnTo>
                <a:lnTo>
                  <a:pt x="432234" y="364748"/>
                </a:lnTo>
                <a:lnTo>
                  <a:pt x="469983" y="364921"/>
                </a:lnTo>
                <a:lnTo>
                  <a:pt x="494322" y="362694"/>
                </a:lnTo>
                <a:lnTo>
                  <a:pt x="529347" y="358401"/>
                </a:lnTo>
                <a:lnTo>
                  <a:pt x="563641" y="351469"/>
                </a:lnTo>
                <a:lnTo>
                  <a:pt x="597634" y="341947"/>
                </a:lnTo>
                <a:lnTo>
                  <a:pt x="629247" y="331913"/>
                </a:lnTo>
                <a:lnTo>
                  <a:pt x="663797" y="319240"/>
                </a:lnTo>
                <a:lnTo>
                  <a:pt x="677517" y="313315"/>
                </a:lnTo>
                <a:lnTo>
                  <a:pt x="710595" y="291163"/>
                </a:lnTo>
                <a:lnTo>
                  <a:pt x="740869" y="263705"/>
                </a:lnTo>
                <a:lnTo>
                  <a:pt x="750548" y="242798"/>
                </a:lnTo>
                <a:lnTo>
                  <a:pt x="760450" y="207227"/>
                </a:lnTo>
                <a:lnTo>
                  <a:pt x="753815" y="171909"/>
                </a:lnTo>
                <a:lnTo>
                  <a:pt x="738624" y="136363"/>
                </a:lnTo>
                <a:lnTo>
                  <a:pt x="721273" y="105884"/>
                </a:lnTo>
                <a:lnTo>
                  <a:pt x="697846" y="81331"/>
                </a:lnTo>
                <a:lnTo>
                  <a:pt x="662568" y="54331"/>
                </a:lnTo>
                <a:lnTo>
                  <a:pt x="626072" y="31430"/>
                </a:lnTo>
                <a:lnTo>
                  <a:pt x="592364" y="17214"/>
                </a:lnTo>
                <a:lnTo>
                  <a:pt x="557337" y="9127"/>
                </a:lnTo>
                <a:lnTo>
                  <a:pt x="525708" y="3234"/>
                </a:lnTo>
                <a:lnTo>
                  <a:pt x="494154" y="0"/>
                </a:lnTo>
                <a:lnTo>
                  <a:pt x="456187" y="1619"/>
                </a:lnTo>
                <a:lnTo>
                  <a:pt x="426171" y="5282"/>
                </a:lnTo>
                <a:lnTo>
                  <a:pt x="405959" y="7832"/>
                </a:lnTo>
                <a:lnTo>
                  <a:pt x="375539" y="17941"/>
                </a:lnTo>
                <a:lnTo>
                  <a:pt x="345077" y="26675"/>
                </a:lnTo>
                <a:lnTo>
                  <a:pt x="314603" y="35472"/>
                </a:lnTo>
                <a:lnTo>
                  <a:pt x="282431" y="49273"/>
                </a:lnTo>
                <a:lnTo>
                  <a:pt x="246558" y="66533"/>
                </a:lnTo>
                <a:lnTo>
                  <a:pt x="228245" y="7540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SMARTInkShape-Group2139"/>
          <p:cNvGrpSpPr/>
          <p:nvPr/>
        </p:nvGrpSpPr>
        <p:grpSpPr>
          <a:xfrm>
            <a:off x="2842689" y="1264920"/>
            <a:ext cx="670132" cy="303710"/>
            <a:chOff x="2842689" y="1264920"/>
            <a:chExt cx="670132" cy="303710"/>
          </a:xfrm>
        </p:grpSpPr>
        <p:sp>
          <p:nvSpPr>
            <p:cNvPr id="3" name="SMARTInkShape-2759"/>
            <p:cNvSpPr/>
            <p:nvPr>
              <p:custDataLst>
                <p:tags r:id="rId3"/>
              </p:custDataLst>
            </p:nvPr>
          </p:nvSpPr>
          <p:spPr>
            <a:xfrm>
              <a:off x="2842689" y="1319319"/>
              <a:ext cx="296752" cy="249311"/>
            </a:xfrm>
            <a:custGeom>
              <a:avLst/>
              <a:gdLst/>
              <a:ahLst/>
              <a:cxnLst/>
              <a:rect l="0" t="0" r="0" b="0"/>
              <a:pathLst>
                <a:path w="296752" h="249311">
                  <a:moveTo>
                    <a:pt x="296751" y="6561"/>
                  </a:moveTo>
                  <a:lnTo>
                    <a:pt x="296751" y="6561"/>
                  </a:lnTo>
                  <a:lnTo>
                    <a:pt x="290190" y="0"/>
                  </a:lnTo>
                  <a:lnTo>
                    <a:pt x="289837" y="494"/>
                  </a:lnTo>
                  <a:lnTo>
                    <a:pt x="289445" y="3300"/>
                  </a:lnTo>
                  <a:lnTo>
                    <a:pt x="288494" y="4387"/>
                  </a:lnTo>
                  <a:lnTo>
                    <a:pt x="280884" y="8389"/>
                  </a:lnTo>
                  <a:lnTo>
                    <a:pt x="267035" y="19502"/>
                  </a:lnTo>
                  <a:lnTo>
                    <a:pt x="249846" y="28646"/>
                  </a:lnTo>
                  <a:lnTo>
                    <a:pt x="212047" y="62885"/>
                  </a:lnTo>
                  <a:lnTo>
                    <a:pt x="180019" y="88713"/>
                  </a:lnTo>
                  <a:lnTo>
                    <a:pt x="145376" y="114417"/>
                  </a:lnTo>
                  <a:lnTo>
                    <a:pt x="114074" y="143107"/>
                  </a:lnTo>
                  <a:lnTo>
                    <a:pt x="83431" y="168216"/>
                  </a:lnTo>
                  <a:lnTo>
                    <a:pt x="46990" y="197966"/>
                  </a:lnTo>
                  <a:lnTo>
                    <a:pt x="21176" y="222251"/>
                  </a:lnTo>
                  <a:lnTo>
                    <a:pt x="15850" y="230959"/>
                  </a:lnTo>
                  <a:lnTo>
                    <a:pt x="0" y="242419"/>
                  </a:lnTo>
                  <a:lnTo>
                    <a:pt x="6169" y="249310"/>
                  </a:lnTo>
                  <a:lnTo>
                    <a:pt x="7356" y="248827"/>
                  </a:lnTo>
                  <a:lnTo>
                    <a:pt x="13073" y="244949"/>
                  </a:lnTo>
                  <a:lnTo>
                    <a:pt x="20129" y="242577"/>
                  </a:lnTo>
                  <a:lnTo>
                    <a:pt x="40389" y="230687"/>
                  </a:lnTo>
                  <a:lnTo>
                    <a:pt x="74713" y="219436"/>
                  </a:lnTo>
                  <a:lnTo>
                    <a:pt x="112189" y="198607"/>
                  </a:lnTo>
                  <a:lnTo>
                    <a:pt x="123284" y="193515"/>
                  </a:lnTo>
                  <a:lnTo>
                    <a:pt x="159547" y="181390"/>
                  </a:lnTo>
                  <a:lnTo>
                    <a:pt x="172560" y="176331"/>
                  </a:lnTo>
                  <a:lnTo>
                    <a:pt x="207039" y="164849"/>
                  </a:lnTo>
                  <a:lnTo>
                    <a:pt x="217882" y="160124"/>
                  </a:lnTo>
                  <a:lnTo>
                    <a:pt x="235791" y="158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60"/>
            <p:cNvSpPr/>
            <p:nvPr>
              <p:custDataLst>
                <p:tags r:id="rId4"/>
              </p:custDataLst>
            </p:nvPr>
          </p:nvSpPr>
          <p:spPr>
            <a:xfrm>
              <a:off x="2895644" y="1264920"/>
              <a:ext cx="617177" cy="258767"/>
            </a:xfrm>
            <a:custGeom>
              <a:avLst/>
              <a:gdLst/>
              <a:ahLst/>
              <a:cxnLst/>
              <a:rect l="0" t="0" r="0" b="0"/>
              <a:pathLst>
                <a:path w="617177" h="258767">
                  <a:moveTo>
                    <a:pt x="22816" y="251460"/>
                  </a:moveTo>
                  <a:lnTo>
                    <a:pt x="22816" y="251460"/>
                  </a:lnTo>
                  <a:lnTo>
                    <a:pt x="456" y="251460"/>
                  </a:lnTo>
                  <a:lnTo>
                    <a:pt x="0" y="258021"/>
                  </a:lnTo>
                  <a:lnTo>
                    <a:pt x="8060" y="258766"/>
                  </a:lnTo>
                  <a:lnTo>
                    <a:pt x="14282" y="256683"/>
                  </a:lnTo>
                  <a:lnTo>
                    <a:pt x="49324" y="237820"/>
                  </a:lnTo>
                  <a:lnTo>
                    <a:pt x="79134" y="220292"/>
                  </a:lnTo>
                  <a:lnTo>
                    <a:pt x="109776" y="205536"/>
                  </a:lnTo>
                  <a:lnTo>
                    <a:pt x="145666" y="188182"/>
                  </a:lnTo>
                  <a:lnTo>
                    <a:pt x="183112" y="169211"/>
                  </a:lnTo>
                  <a:lnTo>
                    <a:pt x="221018" y="152865"/>
                  </a:lnTo>
                  <a:lnTo>
                    <a:pt x="247219" y="141600"/>
                  </a:lnTo>
                  <a:lnTo>
                    <a:pt x="275797" y="128127"/>
                  </a:lnTo>
                  <a:lnTo>
                    <a:pt x="312356" y="110306"/>
                  </a:lnTo>
                  <a:lnTo>
                    <a:pt x="348683" y="94302"/>
                  </a:lnTo>
                  <a:lnTo>
                    <a:pt x="386257" y="78835"/>
                  </a:lnTo>
                  <a:lnTo>
                    <a:pt x="420157" y="67573"/>
                  </a:lnTo>
                  <a:lnTo>
                    <a:pt x="451649" y="54829"/>
                  </a:lnTo>
                  <a:lnTo>
                    <a:pt x="482430" y="40329"/>
                  </a:lnTo>
                  <a:lnTo>
                    <a:pt x="517934" y="26342"/>
                  </a:lnTo>
                  <a:lnTo>
                    <a:pt x="552166" y="17684"/>
                  </a:lnTo>
                  <a:lnTo>
                    <a:pt x="570256" y="13706"/>
                  </a:lnTo>
                  <a:lnTo>
                    <a:pt x="605478" y="3185"/>
                  </a:lnTo>
                  <a:lnTo>
                    <a:pt x="6171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ARTInkShape-2761"/>
          <p:cNvSpPr/>
          <p:nvPr>
            <p:custDataLst>
              <p:tags r:id="rId2"/>
            </p:custDataLst>
          </p:nvPr>
        </p:nvSpPr>
        <p:spPr>
          <a:xfrm>
            <a:off x="4139303" y="1516383"/>
            <a:ext cx="394598" cy="296689"/>
          </a:xfrm>
          <a:custGeom>
            <a:avLst/>
            <a:gdLst/>
            <a:ahLst/>
            <a:cxnLst/>
            <a:rect l="0" t="0" r="0" b="0"/>
            <a:pathLst>
              <a:path w="394598" h="296689">
                <a:moveTo>
                  <a:pt x="394597" y="53337"/>
                </a:moveTo>
                <a:lnTo>
                  <a:pt x="394597" y="53337"/>
                </a:lnTo>
                <a:lnTo>
                  <a:pt x="370279" y="35103"/>
                </a:lnTo>
                <a:lnTo>
                  <a:pt x="339659" y="18807"/>
                </a:lnTo>
                <a:lnTo>
                  <a:pt x="305387" y="4770"/>
                </a:lnTo>
                <a:lnTo>
                  <a:pt x="285316" y="940"/>
                </a:lnTo>
                <a:lnTo>
                  <a:pt x="249814" y="52"/>
                </a:lnTo>
                <a:lnTo>
                  <a:pt x="214257" y="0"/>
                </a:lnTo>
                <a:lnTo>
                  <a:pt x="193937" y="6081"/>
                </a:lnTo>
                <a:lnTo>
                  <a:pt x="173617" y="13178"/>
                </a:lnTo>
                <a:lnTo>
                  <a:pt x="158377" y="16884"/>
                </a:lnTo>
                <a:lnTo>
                  <a:pt x="132977" y="29001"/>
                </a:lnTo>
                <a:lnTo>
                  <a:pt x="96382" y="55572"/>
                </a:lnTo>
                <a:lnTo>
                  <a:pt x="59178" y="91623"/>
                </a:lnTo>
                <a:lnTo>
                  <a:pt x="27794" y="127008"/>
                </a:lnTo>
                <a:lnTo>
                  <a:pt x="9452" y="162558"/>
                </a:lnTo>
                <a:lnTo>
                  <a:pt x="149" y="198117"/>
                </a:lnTo>
                <a:lnTo>
                  <a:pt x="0" y="208277"/>
                </a:lnTo>
                <a:lnTo>
                  <a:pt x="9739" y="242356"/>
                </a:lnTo>
                <a:lnTo>
                  <a:pt x="30425" y="267825"/>
                </a:lnTo>
                <a:lnTo>
                  <a:pt x="57139" y="284353"/>
                </a:lnTo>
                <a:lnTo>
                  <a:pt x="72124" y="288015"/>
                </a:lnTo>
                <a:lnTo>
                  <a:pt x="106552" y="293467"/>
                </a:lnTo>
                <a:lnTo>
                  <a:pt x="141079" y="296688"/>
                </a:lnTo>
                <a:lnTo>
                  <a:pt x="174349" y="296266"/>
                </a:lnTo>
                <a:lnTo>
                  <a:pt x="207768" y="290608"/>
                </a:lnTo>
                <a:lnTo>
                  <a:pt x="240423" y="287438"/>
                </a:lnTo>
                <a:lnTo>
                  <a:pt x="272600" y="276578"/>
                </a:lnTo>
                <a:lnTo>
                  <a:pt x="295020" y="268900"/>
                </a:lnTo>
                <a:lnTo>
                  <a:pt x="300273" y="268165"/>
                </a:lnTo>
                <a:lnTo>
                  <a:pt x="304621" y="265983"/>
                </a:lnTo>
                <a:lnTo>
                  <a:pt x="315632" y="256513"/>
                </a:lnTo>
                <a:lnTo>
                  <a:pt x="328396" y="251262"/>
                </a:lnTo>
                <a:lnTo>
                  <a:pt x="340724" y="239690"/>
                </a:lnTo>
                <a:lnTo>
                  <a:pt x="343441" y="238533"/>
                </a:lnTo>
                <a:lnTo>
                  <a:pt x="348719" y="232731"/>
                </a:lnTo>
                <a:lnTo>
                  <a:pt x="360710" y="215595"/>
                </a:lnTo>
                <a:lnTo>
                  <a:pt x="365702" y="199813"/>
                </a:lnTo>
                <a:lnTo>
                  <a:pt x="369055" y="193791"/>
                </a:lnTo>
                <a:lnTo>
                  <a:pt x="370942" y="184794"/>
                </a:lnTo>
                <a:lnTo>
                  <a:pt x="371633" y="162141"/>
                </a:lnTo>
                <a:lnTo>
                  <a:pt x="369433" y="154469"/>
                </a:lnTo>
                <a:lnTo>
                  <a:pt x="366479" y="147391"/>
                </a:lnTo>
                <a:lnTo>
                  <a:pt x="363970" y="134733"/>
                </a:lnTo>
                <a:lnTo>
                  <a:pt x="359088" y="124397"/>
                </a:lnTo>
                <a:lnTo>
                  <a:pt x="356418" y="111833"/>
                </a:lnTo>
                <a:lnTo>
                  <a:pt x="338846" y="83301"/>
                </a:lnTo>
                <a:lnTo>
                  <a:pt x="312673" y="56154"/>
                </a:lnTo>
                <a:lnTo>
                  <a:pt x="281654" y="35568"/>
                </a:lnTo>
                <a:lnTo>
                  <a:pt x="247208" y="25538"/>
                </a:lnTo>
                <a:lnTo>
                  <a:pt x="237086" y="24049"/>
                </a:lnTo>
                <a:lnTo>
                  <a:pt x="207198" y="29045"/>
                </a:lnTo>
                <a:lnTo>
                  <a:pt x="181237" y="304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Porosity, Permeability, and Capillarity Lab</a:t>
            </a:r>
            <a:endParaRPr/>
          </a:p>
        </p:txBody>
      </p:sp>
      <p:sp>
        <p:nvSpPr>
          <p:cNvPr id="930" name="Shape 930"/>
          <p:cNvSpPr txBox="1">
            <a:spLocks noGrp="1"/>
          </p:cNvSpPr>
          <p:nvPr>
            <p:ph type="body" idx="1"/>
          </p:nvPr>
        </p:nvSpPr>
        <p:spPr>
          <a:xfrm>
            <a:off x="301650" y="1282550"/>
            <a:ext cx="8540700" cy="54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u="sng"/>
              <a:t>Figure A</a:t>
            </a:r>
            <a:r>
              <a:rPr lang="en-US" sz="2400"/>
              <a:t> - Use your notes to find what porosity is. Pore Space is equal to the Porosity. State the relationship.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u="sng"/>
              <a:t>Figure B</a:t>
            </a:r>
            <a:r>
              <a:rPr lang="en-US" sz="2400"/>
              <a:t> - Use your notes to find what permeability is. Time Required for 100 ml of Water to Flow Through is equal to the permeability. State the relationship.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u="sng"/>
              <a:t>Figure C</a:t>
            </a:r>
            <a:r>
              <a:rPr lang="en-US" sz="2400"/>
              <a:t> - Use your notes to find what capillarity is. Height to Which Water Will Rise is equal to the capillarity. State the relationship.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u="sng"/>
              <a:t>Graph</a:t>
            </a:r>
            <a:r>
              <a:rPr lang="en-US" sz="2400"/>
              <a:t> - Graph a line graph of A, B, and C in each of the Figures A, B, and C. Use different colors for A, B, and C. 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75" y="0"/>
            <a:ext cx="4744750" cy="67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825" y="0"/>
            <a:ext cx="4323176" cy="67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36" name="Shape 436" descr="watergraphic_low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98425"/>
            <a:ext cx="8534400" cy="67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Evapotranspiration</a:t>
            </a:r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All the water that evaporates and the water released by leaves of plants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What happens to precipitation that hits the surface of the Earth?</a:t>
            </a:r>
            <a:endParaRPr/>
          </a:p>
        </p:txBody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There are only two possibilities: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Infiltration: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Water soaks into the ground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Runoff: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Water runs over surface to lakes or streams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200" b="1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 b="1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Infiltration is influenced by</a:t>
            </a:r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Type of surface, Saturation of ground, slope, and vegetation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455" name="Shape 455" descr="minnesota-fdrstab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6" name="Shape 456" descr="minnesota-fdrstab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7" name="Shape 457" descr="pav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667000"/>
            <a:ext cx="41910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Water infiltration and soil</a:t>
            </a: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4" name="Shape 464" descr="so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Shape 465"/>
          <p:cNvSpPr/>
          <p:nvPr/>
        </p:nvSpPr>
        <p:spPr>
          <a:xfrm>
            <a:off x="4714875" y="642937"/>
            <a:ext cx="2268537" cy="1133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38" y="34960"/>
                </a:moveTo>
                <a:lnTo>
                  <a:pt x="11338" y="34960"/>
                </a:lnTo>
                <a:lnTo>
                  <a:pt x="11338" y="34960"/>
                </a:lnTo>
                <a:lnTo>
                  <a:pt x="11338" y="34960"/>
                </a:lnTo>
                <a:lnTo>
                  <a:pt x="11338" y="34960"/>
                </a:lnTo>
                <a:lnTo>
                  <a:pt x="11338" y="34960"/>
                </a:lnTo>
                <a:lnTo>
                  <a:pt x="11338" y="34960"/>
                </a:lnTo>
                <a:lnTo>
                  <a:pt x="11338" y="34960"/>
                </a:lnTo>
                <a:lnTo>
                  <a:pt x="11338" y="34960"/>
                </a:lnTo>
                <a:lnTo>
                  <a:pt x="11338" y="34960"/>
                </a:lnTo>
                <a:lnTo>
                  <a:pt x="11338" y="34015"/>
                </a:lnTo>
                <a:lnTo>
                  <a:pt x="11338" y="34015"/>
                </a:lnTo>
                <a:lnTo>
                  <a:pt x="11338" y="34015"/>
                </a:lnTo>
                <a:lnTo>
                  <a:pt x="11338" y="34015"/>
                </a:lnTo>
                <a:lnTo>
                  <a:pt x="11338" y="33070"/>
                </a:lnTo>
                <a:lnTo>
                  <a:pt x="11338" y="33070"/>
                </a:lnTo>
                <a:lnTo>
                  <a:pt x="11338" y="32125"/>
                </a:lnTo>
                <a:lnTo>
                  <a:pt x="11338" y="32125"/>
                </a:lnTo>
                <a:lnTo>
                  <a:pt x="11338" y="31181"/>
                </a:lnTo>
                <a:lnTo>
                  <a:pt x="11338" y="31181"/>
                </a:lnTo>
                <a:lnTo>
                  <a:pt x="11338" y="30236"/>
                </a:lnTo>
                <a:lnTo>
                  <a:pt x="11338" y="29291"/>
                </a:lnTo>
                <a:lnTo>
                  <a:pt x="11811" y="28346"/>
                </a:lnTo>
                <a:lnTo>
                  <a:pt x="11811" y="28346"/>
                </a:lnTo>
                <a:lnTo>
                  <a:pt x="11811" y="27401"/>
                </a:lnTo>
                <a:lnTo>
                  <a:pt x="11811" y="26456"/>
                </a:lnTo>
                <a:lnTo>
                  <a:pt x="11811" y="25511"/>
                </a:lnTo>
                <a:lnTo>
                  <a:pt x="11811" y="25511"/>
                </a:lnTo>
                <a:lnTo>
                  <a:pt x="12283" y="24566"/>
                </a:lnTo>
                <a:lnTo>
                  <a:pt x="12283" y="23622"/>
                </a:lnTo>
                <a:lnTo>
                  <a:pt x="12283" y="23622"/>
                </a:lnTo>
                <a:lnTo>
                  <a:pt x="12283" y="22677"/>
                </a:lnTo>
                <a:lnTo>
                  <a:pt x="12755" y="21732"/>
                </a:lnTo>
                <a:lnTo>
                  <a:pt x="12755" y="20787"/>
                </a:lnTo>
                <a:lnTo>
                  <a:pt x="12755" y="20787"/>
                </a:lnTo>
                <a:lnTo>
                  <a:pt x="12755" y="19842"/>
                </a:lnTo>
                <a:lnTo>
                  <a:pt x="13228" y="18897"/>
                </a:lnTo>
                <a:lnTo>
                  <a:pt x="13228" y="17952"/>
                </a:lnTo>
                <a:lnTo>
                  <a:pt x="13700" y="17952"/>
                </a:lnTo>
                <a:lnTo>
                  <a:pt x="14173" y="17007"/>
                </a:lnTo>
                <a:lnTo>
                  <a:pt x="14173" y="16062"/>
                </a:lnTo>
                <a:lnTo>
                  <a:pt x="14645" y="15117"/>
                </a:lnTo>
                <a:lnTo>
                  <a:pt x="15118" y="14173"/>
                </a:lnTo>
                <a:lnTo>
                  <a:pt x="15590" y="14173"/>
                </a:lnTo>
                <a:lnTo>
                  <a:pt x="16062" y="13228"/>
                </a:lnTo>
                <a:lnTo>
                  <a:pt x="16535" y="13228"/>
                </a:lnTo>
                <a:lnTo>
                  <a:pt x="16535" y="12283"/>
                </a:lnTo>
                <a:lnTo>
                  <a:pt x="17007" y="11338"/>
                </a:lnTo>
                <a:lnTo>
                  <a:pt x="17952" y="11338"/>
                </a:lnTo>
                <a:lnTo>
                  <a:pt x="18425" y="10393"/>
                </a:lnTo>
                <a:lnTo>
                  <a:pt x="18897" y="10393"/>
                </a:lnTo>
                <a:lnTo>
                  <a:pt x="19370" y="10393"/>
                </a:lnTo>
                <a:lnTo>
                  <a:pt x="19842" y="9448"/>
                </a:lnTo>
                <a:lnTo>
                  <a:pt x="20787" y="9448"/>
                </a:lnTo>
                <a:lnTo>
                  <a:pt x="21259" y="9448"/>
                </a:lnTo>
                <a:lnTo>
                  <a:pt x="21732" y="9448"/>
                </a:lnTo>
                <a:lnTo>
                  <a:pt x="22204" y="9448"/>
                </a:lnTo>
                <a:lnTo>
                  <a:pt x="23149" y="9448"/>
                </a:lnTo>
                <a:lnTo>
                  <a:pt x="23622" y="9448"/>
                </a:lnTo>
                <a:lnTo>
                  <a:pt x="24566" y="9448"/>
                </a:lnTo>
                <a:lnTo>
                  <a:pt x="25039" y="9448"/>
                </a:lnTo>
                <a:lnTo>
                  <a:pt x="25511" y="10393"/>
                </a:lnTo>
                <a:lnTo>
                  <a:pt x="26456" y="10393"/>
                </a:lnTo>
                <a:lnTo>
                  <a:pt x="26929" y="11338"/>
                </a:lnTo>
                <a:lnTo>
                  <a:pt x="27401" y="11338"/>
                </a:lnTo>
                <a:lnTo>
                  <a:pt x="27874" y="11338"/>
                </a:lnTo>
                <a:lnTo>
                  <a:pt x="28346" y="12283"/>
                </a:lnTo>
                <a:lnTo>
                  <a:pt x="28818" y="13228"/>
                </a:lnTo>
                <a:lnTo>
                  <a:pt x="29291" y="14173"/>
                </a:lnTo>
                <a:lnTo>
                  <a:pt x="30236" y="14173"/>
                </a:lnTo>
                <a:lnTo>
                  <a:pt x="30708" y="15117"/>
                </a:lnTo>
                <a:lnTo>
                  <a:pt x="31181" y="16062"/>
                </a:lnTo>
                <a:lnTo>
                  <a:pt x="31653" y="17007"/>
                </a:lnTo>
                <a:lnTo>
                  <a:pt x="32125" y="17007"/>
                </a:lnTo>
                <a:lnTo>
                  <a:pt x="32598" y="17952"/>
                </a:lnTo>
                <a:lnTo>
                  <a:pt x="33070" y="18897"/>
                </a:lnTo>
                <a:lnTo>
                  <a:pt x="33543" y="19842"/>
                </a:lnTo>
                <a:lnTo>
                  <a:pt x="34015" y="19842"/>
                </a:lnTo>
                <a:lnTo>
                  <a:pt x="34488" y="20787"/>
                </a:lnTo>
                <a:lnTo>
                  <a:pt x="34960" y="21732"/>
                </a:lnTo>
                <a:lnTo>
                  <a:pt x="35433" y="21732"/>
                </a:lnTo>
                <a:lnTo>
                  <a:pt x="35905" y="22677"/>
                </a:lnTo>
                <a:lnTo>
                  <a:pt x="36377" y="22677"/>
                </a:lnTo>
                <a:lnTo>
                  <a:pt x="36850" y="23622"/>
                </a:lnTo>
                <a:lnTo>
                  <a:pt x="37322" y="23622"/>
                </a:lnTo>
                <a:lnTo>
                  <a:pt x="37322" y="23622"/>
                </a:lnTo>
                <a:lnTo>
                  <a:pt x="37795" y="23622"/>
                </a:lnTo>
                <a:lnTo>
                  <a:pt x="38267" y="24566"/>
                </a:lnTo>
                <a:lnTo>
                  <a:pt x="38267" y="24566"/>
                </a:lnTo>
                <a:lnTo>
                  <a:pt x="38740" y="24566"/>
                </a:lnTo>
                <a:lnTo>
                  <a:pt x="38740" y="23622"/>
                </a:lnTo>
                <a:lnTo>
                  <a:pt x="39212" y="23622"/>
                </a:lnTo>
                <a:lnTo>
                  <a:pt x="39212" y="23622"/>
                </a:lnTo>
                <a:lnTo>
                  <a:pt x="39212" y="23622"/>
                </a:lnTo>
                <a:lnTo>
                  <a:pt x="39685" y="22677"/>
                </a:lnTo>
                <a:lnTo>
                  <a:pt x="39685" y="22677"/>
                </a:lnTo>
                <a:lnTo>
                  <a:pt x="40157" y="21732"/>
                </a:lnTo>
                <a:lnTo>
                  <a:pt x="40629" y="20787"/>
                </a:lnTo>
                <a:lnTo>
                  <a:pt x="40629" y="19842"/>
                </a:lnTo>
                <a:lnTo>
                  <a:pt x="41102" y="19842"/>
                </a:lnTo>
                <a:lnTo>
                  <a:pt x="41102" y="18897"/>
                </a:lnTo>
                <a:lnTo>
                  <a:pt x="41574" y="17952"/>
                </a:lnTo>
                <a:lnTo>
                  <a:pt x="41574" y="17007"/>
                </a:lnTo>
                <a:lnTo>
                  <a:pt x="42047" y="16062"/>
                </a:lnTo>
                <a:lnTo>
                  <a:pt x="42519" y="15117"/>
                </a:lnTo>
                <a:lnTo>
                  <a:pt x="42519" y="14173"/>
                </a:lnTo>
                <a:lnTo>
                  <a:pt x="42992" y="13228"/>
                </a:lnTo>
                <a:lnTo>
                  <a:pt x="42992" y="12283"/>
                </a:lnTo>
                <a:lnTo>
                  <a:pt x="43464" y="11338"/>
                </a:lnTo>
                <a:lnTo>
                  <a:pt x="43464" y="10393"/>
                </a:lnTo>
                <a:lnTo>
                  <a:pt x="43936" y="10393"/>
                </a:lnTo>
                <a:lnTo>
                  <a:pt x="43936" y="9448"/>
                </a:lnTo>
                <a:lnTo>
                  <a:pt x="44409" y="8503"/>
                </a:lnTo>
                <a:lnTo>
                  <a:pt x="44409" y="7558"/>
                </a:lnTo>
                <a:lnTo>
                  <a:pt x="44881" y="6614"/>
                </a:lnTo>
                <a:lnTo>
                  <a:pt x="44881" y="5669"/>
                </a:lnTo>
                <a:lnTo>
                  <a:pt x="45354" y="5669"/>
                </a:lnTo>
                <a:lnTo>
                  <a:pt x="45826" y="4724"/>
                </a:lnTo>
                <a:lnTo>
                  <a:pt x="45826" y="4724"/>
                </a:lnTo>
                <a:lnTo>
                  <a:pt x="46771" y="3779"/>
                </a:lnTo>
                <a:lnTo>
                  <a:pt x="46771" y="2834"/>
                </a:lnTo>
                <a:lnTo>
                  <a:pt x="47244" y="2834"/>
                </a:lnTo>
                <a:lnTo>
                  <a:pt x="47716" y="1889"/>
                </a:lnTo>
                <a:lnTo>
                  <a:pt x="48188" y="1889"/>
                </a:lnTo>
                <a:lnTo>
                  <a:pt x="49133" y="1889"/>
                </a:lnTo>
                <a:lnTo>
                  <a:pt x="49606" y="944"/>
                </a:lnTo>
                <a:lnTo>
                  <a:pt x="50078" y="944"/>
                </a:lnTo>
                <a:lnTo>
                  <a:pt x="50551" y="944"/>
                </a:lnTo>
                <a:lnTo>
                  <a:pt x="51496" y="944"/>
                </a:lnTo>
                <a:lnTo>
                  <a:pt x="51968" y="944"/>
                </a:lnTo>
                <a:lnTo>
                  <a:pt x="52913" y="0"/>
                </a:lnTo>
                <a:lnTo>
                  <a:pt x="53385" y="944"/>
                </a:lnTo>
                <a:lnTo>
                  <a:pt x="54330" y="944"/>
                </a:lnTo>
                <a:lnTo>
                  <a:pt x="54803" y="944"/>
                </a:lnTo>
                <a:lnTo>
                  <a:pt x="55747" y="944"/>
                </a:lnTo>
                <a:lnTo>
                  <a:pt x="56220" y="1889"/>
                </a:lnTo>
                <a:lnTo>
                  <a:pt x="57165" y="1889"/>
                </a:lnTo>
                <a:lnTo>
                  <a:pt x="57637" y="1889"/>
                </a:lnTo>
                <a:lnTo>
                  <a:pt x="58582" y="2834"/>
                </a:lnTo>
                <a:lnTo>
                  <a:pt x="59055" y="2834"/>
                </a:lnTo>
                <a:lnTo>
                  <a:pt x="59527" y="3779"/>
                </a:lnTo>
                <a:lnTo>
                  <a:pt x="59999" y="4724"/>
                </a:lnTo>
                <a:lnTo>
                  <a:pt x="60472" y="5669"/>
                </a:lnTo>
                <a:lnTo>
                  <a:pt x="60944" y="5669"/>
                </a:lnTo>
                <a:lnTo>
                  <a:pt x="61889" y="6614"/>
                </a:lnTo>
                <a:lnTo>
                  <a:pt x="61889" y="7558"/>
                </a:lnTo>
                <a:lnTo>
                  <a:pt x="62362" y="8503"/>
                </a:lnTo>
                <a:lnTo>
                  <a:pt x="62834" y="9448"/>
                </a:lnTo>
                <a:lnTo>
                  <a:pt x="62834" y="10393"/>
                </a:lnTo>
                <a:lnTo>
                  <a:pt x="63307" y="11338"/>
                </a:lnTo>
                <a:lnTo>
                  <a:pt x="63307" y="12283"/>
                </a:lnTo>
                <a:lnTo>
                  <a:pt x="63779" y="14173"/>
                </a:lnTo>
                <a:lnTo>
                  <a:pt x="63779" y="14173"/>
                </a:lnTo>
                <a:lnTo>
                  <a:pt x="63779" y="16062"/>
                </a:lnTo>
                <a:lnTo>
                  <a:pt x="64251" y="17007"/>
                </a:lnTo>
                <a:lnTo>
                  <a:pt x="64251" y="17952"/>
                </a:lnTo>
                <a:lnTo>
                  <a:pt x="64724" y="18897"/>
                </a:lnTo>
                <a:lnTo>
                  <a:pt x="64724" y="19842"/>
                </a:lnTo>
                <a:lnTo>
                  <a:pt x="65196" y="20787"/>
                </a:lnTo>
                <a:lnTo>
                  <a:pt x="65196" y="21732"/>
                </a:lnTo>
                <a:lnTo>
                  <a:pt x="65669" y="22677"/>
                </a:lnTo>
                <a:lnTo>
                  <a:pt x="65669" y="23622"/>
                </a:lnTo>
                <a:lnTo>
                  <a:pt x="66141" y="24566"/>
                </a:lnTo>
                <a:lnTo>
                  <a:pt x="66141" y="24566"/>
                </a:lnTo>
                <a:lnTo>
                  <a:pt x="66614" y="25511"/>
                </a:lnTo>
                <a:lnTo>
                  <a:pt x="67086" y="25511"/>
                </a:lnTo>
                <a:lnTo>
                  <a:pt x="67086" y="26456"/>
                </a:lnTo>
                <a:lnTo>
                  <a:pt x="67558" y="26456"/>
                </a:lnTo>
                <a:lnTo>
                  <a:pt x="68031" y="26456"/>
                </a:lnTo>
                <a:lnTo>
                  <a:pt x="68031" y="26456"/>
                </a:lnTo>
                <a:lnTo>
                  <a:pt x="68503" y="26456"/>
                </a:lnTo>
                <a:lnTo>
                  <a:pt x="68976" y="26456"/>
                </a:lnTo>
                <a:lnTo>
                  <a:pt x="69448" y="25511"/>
                </a:lnTo>
                <a:lnTo>
                  <a:pt x="69921" y="25511"/>
                </a:lnTo>
                <a:lnTo>
                  <a:pt x="70393" y="25511"/>
                </a:lnTo>
                <a:lnTo>
                  <a:pt x="70866" y="24566"/>
                </a:lnTo>
                <a:lnTo>
                  <a:pt x="71338" y="24566"/>
                </a:lnTo>
                <a:lnTo>
                  <a:pt x="71811" y="23622"/>
                </a:lnTo>
                <a:lnTo>
                  <a:pt x="72283" y="22677"/>
                </a:lnTo>
                <a:lnTo>
                  <a:pt x="72755" y="21732"/>
                </a:lnTo>
                <a:lnTo>
                  <a:pt x="73228" y="20787"/>
                </a:lnTo>
                <a:lnTo>
                  <a:pt x="73700" y="20787"/>
                </a:lnTo>
                <a:lnTo>
                  <a:pt x="74173" y="19842"/>
                </a:lnTo>
                <a:lnTo>
                  <a:pt x="74645" y="18897"/>
                </a:lnTo>
                <a:lnTo>
                  <a:pt x="75590" y="17952"/>
                </a:lnTo>
                <a:lnTo>
                  <a:pt x="76062" y="17007"/>
                </a:lnTo>
                <a:lnTo>
                  <a:pt x="76535" y="17007"/>
                </a:lnTo>
                <a:lnTo>
                  <a:pt x="77007" y="16062"/>
                </a:lnTo>
                <a:lnTo>
                  <a:pt x="77480" y="15117"/>
                </a:lnTo>
                <a:lnTo>
                  <a:pt x="77952" y="15117"/>
                </a:lnTo>
                <a:lnTo>
                  <a:pt x="78425" y="14173"/>
                </a:lnTo>
                <a:lnTo>
                  <a:pt x="78897" y="13228"/>
                </a:lnTo>
                <a:lnTo>
                  <a:pt x="79842" y="13228"/>
                </a:lnTo>
                <a:lnTo>
                  <a:pt x="80314" y="13228"/>
                </a:lnTo>
                <a:lnTo>
                  <a:pt x="80787" y="13228"/>
                </a:lnTo>
                <a:lnTo>
                  <a:pt x="81259" y="12283"/>
                </a:lnTo>
                <a:lnTo>
                  <a:pt x="82204" y="12283"/>
                </a:lnTo>
                <a:lnTo>
                  <a:pt x="82677" y="12283"/>
                </a:lnTo>
                <a:lnTo>
                  <a:pt x="83149" y="12283"/>
                </a:lnTo>
                <a:lnTo>
                  <a:pt x="84094" y="12283"/>
                </a:lnTo>
                <a:lnTo>
                  <a:pt x="84566" y="12283"/>
                </a:lnTo>
                <a:lnTo>
                  <a:pt x="85511" y="12283"/>
                </a:lnTo>
                <a:lnTo>
                  <a:pt x="85984" y="13228"/>
                </a:lnTo>
                <a:lnTo>
                  <a:pt x="86929" y="13228"/>
                </a:lnTo>
                <a:lnTo>
                  <a:pt x="87401" y="14173"/>
                </a:lnTo>
                <a:lnTo>
                  <a:pt x="88346" y="14173"/>
                </a:lnTo>
                <a:lnTo>
                  <a:pt x="88818" y="15117"/>
                </a:lnTo>
                <a:lnTo>
                  <a:pt x="89763" y="16062"/>
                </a:lnTo>
                <a:lnTo>
                  <a:pt x="90236" y="16062"/>
                </a:lnTo>
                <a:lnTo>
                  <a:pt x="91181" y="17007"/>
                </a:lnTo>
                <a:lnTo>
                  <a:pt x="92125" y="17952"/>
                </a:lnTo>
                <a:lnTo>
                  <a:pt x="92598" y="18897"/>
                </a:lnTo>
                <a:lnTo>
                  <a:pt x="93070" y="19842"/>
                </a:lnTo>
                <a:lnTo>
                  <a:pt x="94015" y="20787"/>
                </a:lnTo>
                <a:lnTo>
                  <a:pt x="94488" y="22677"/>
                </a:lnTo>
                <a:lnTo>
                  <a:pt x="94960" y="23622"/>
                </a:lnTo>
                <a:lnTo>
                  <a:pt x="95433" y="24566"/>
                </a:lnTo>
                <a:lnTo>
                  <a:pt x="95905" y="25511"/>
                </a:lnTo>
                <a:lnTo>
                  <a:pt x="96377" y="27401"/>
                </a:lnTo>
                <a:lnTo>
                  <a:pt x="96850" y="28346"/>
                </a:lnTo>
                <a:lnTo>
                  <a:pt x="97322" y="29291"/>
                </a:lnTo>
                <a:lnTo>
                  <a:pt x="97795" y="31181"/>
                </a:lnTo>
                <a:lnTo>
                  <a:pt x="98267" y="32125"/>
                </a:lnTo>
                <a:lnTo>
                  <a:pt x="98267" y="33070"/>
                </a:lnTo>
                <a:lnTo>
                  <a:pt x="98740" y="34960"/>
                </a:lnTo>
                <a:lnTo>
                  <a:pt x="98740" y="36850"/>
                </a:lnTo>
                <a:lnTo>
                  <a:pt x="98740" y="37795"/>
                </a:lnTo>
                <a:lnTo>
                  <a:pt x="99212" y="38740"/>
                </a:lnTo>
                <a:lnTo>
                  <a:pt x="99212" y="40629"/>
                </a:lnTo>
                <a:lnTo>
                  <a:pt x="99212" y="41574"/>
                </a:lnTo>
                <a:lnTo>
                  <a:pt x="99212" y="42519"/>
                </a:lnTo>
                <a:lnTo>
                  <a:pt x="99212" y="44409"/>
                </a:lnTo>
                <a:lnTo>
                  <a:pt x="99212" y="45354"/>
                </a:lnTo>
                <a:lnTo>
                  <a:pt x="99684" y="46299"/>
                </a:lnTo>
                <a:lnTo>
                  <a:pt x="99684" y="47244"/>
                </a:lnTo>
                <a:lnTo>
                  <a:pt x="99684" y="48188"/>
                </a:lnTo>
                <a:lnTo>
                  <a:pt x="99684" y="49133"/>
                </a:lnTo>
                <a:lnTo>
                  <a:pt x="99684" y="50078"/>
                </a:lnTo>
                <a:lnTo>
                  <a:pt x="99684" y="51023"/>
                </a:lnTo>
                <a:lnTo>
                  <a:pt x="99684" y="51023"/>
                </a:lnTo>
                <a:lnTo>
                  <a:pt x="99684" y="51968"/>
                </a:lnTo>
                <a:lnTo>
                  <a:pt x="99684" y="51968"/>
                </a:lnTo>
                <a:lnTo>
                  <a:pt x="99684" y="52913"/>
                </a:lnTo>
                <a:lnTo>
                  <a:pt x="99684" y="52913"/>
                </a:lnTo>
                <a:lnTo>
                  <a:pt x="99684" y="52913"/>
                </a:lnTo>
                <a:lnTo>
                  <a:pt x="99684" y="52913"/>
                </a:lnTo>
                <a:lnTo>
                  <a:pt x="99684" y="52913"/>
                </a:lnTo>
                <a:lnTo>
                  <a:pt x="100157" y="52913"/>
                </a:lnTo>
                <a:lnTo>
                  <a:pt x="100157" y="52913"/>
                </a:lnTo>
                <a:lnTo>
                  <a:pt x="100629" y="51968"/>
                </a:lnTo>
                <a:lnTo>
                  <a:pt x="101102" y="51968"/>
                </a:lnTo>
                <a:lnTo>
                  <a:pt x="101574" y="51023"/>
                </a:lnTo>
                <a:lnTo>
                  <a:pt x="102519" y="51023"/>
                </a:lnTo>
                <a:lnTo>
                  <a:pt x="102992" y="51023"/>
                </a:lnTo>
                <a:lnTo>
                  <a:pt x="103936" y="50078"/>
                </a:lnTo>
                <a:lnTo>
                  <a:pt x="104409" y="49133"/>
                </a:lnTo>
                <a:lnTo>
                  <a:pt x="105354" y="49133"/>
                </a:lnTo>
                <a:lnTo>
                  <a:pt x="105826" y="48188"/>
                </a:lnTo>
                <a:lnTo>
                  <a:pt x="106771" y="48188"/>
                </a:lnTo>
                <a:lnTo>
                  <a:pt x="107244" y="48188"/>
                </a:lnTo>
                <a:lnTo>
                  <a:pt x="107716" y="47244"/>
                </a:lnTo>
                <a:lnTo>
                  <a:pt x="108661" y="47244"/>
                </a:lnTo>
                <a:lnTo>
                  <a:pt x="109133" y="46299"/>
                </a:lnTo>
                <a:lnTo>
                  <a:pt x="109606" y="46299"/>
                </a:lnTo>
                <a:lnTo>
                  <a:pt x="110078" y="46299"/>
                </a:lnTo>
                <a:lnTo>
                  <a:pt x="110551" y="46299"/>
                </a:lnTo>
                <a:lnTo>
                  <a:pt x="111023" y="46299"/>
                </a:lnTo>
                <a:lnTo>
                  <a:pt x="111968" y="46299"/>
                </a:lnTo>
                <a:lnTo>
                  <a:pt x="112440" y="47244"/>
                </a:lnTo>
                <a:lnTo>
                  <a:pt x="112913" y="47244"/>
                </a:lnTo>
                <a:lnTo>
                  <a:pt x="113385" y="48188"/>
                </a:lnTo>
                <a:lnTo>
                  <a:pt x="114330" y="48188"/>
                </a:lnTo>
                <a:lnTo>
                  <a:pt x="114803" y="49133"/>
                </a:lnTo>
                <a:lnTo>
                  <a:pt x="115275" y="50078"/>
                </a:lnTo>
                <a:lnTo>
                  <a:pt x="115747" y="51023"/>
                </a:lnTo>
                <a:lnTo>
                  <a:pt x="116692" y="51968"/>
                </a:lnTo>
                <a:lnTo>
                  <a:pt x="117165" y="52913"/>
                </a:lnTo>
                <a:lnTo>
                  <a:pt x="117637" y="53858"/>
                </a:lnTo>
                <a:lnTo>
                  <a:pt x="118110" y="55747"/>
                </a:lnTo>
                <a:lnTo>
                  <a:pt x="118582" y="56692"/>
                </a:lnTo>
                <a:lnTo>
                  <a:pt x="118582" y="58582"/>
                </a:lnTo>
                <a:lnTo>
                  <a:pt x="119055" y="59527"/>
                </a:lnTo>
                <a:lnTo>
                  <a:pt x="119055" y="61417"/>
                </a:lnTo>
                <a:lnTo>
                  <a:pt x="119527" y="62362"/>
                </a:lnTo>
                <a:lnTo>
                  <a:pt x="119527" y="64251"/>
                </a:lnTo>
                <a:lnTo>
                  <a:pt x="119527" y="66141"/>
                </a:lnTo>
                <a:lnTo>
                  <a:pt x="119527" y="68031"/>
                </a:lnTo>
                <a:lnTo>
                  <a:pt x="119999" y="69921"/>
                </a:lnTo>
                <a:lnTo>
                  <a:pt x="119999" y="70866"/>
                </a:lnTo>
                <a:lnTo>
                  <a:pt x="119999" y="72755"/>
                </a:lnTo>
                <a:lnTo>
                  <a:pt x="119999" y="74645"/>
                </a:lnTo>
                <a:lnTo>
                  <a:pt x="119999" y="76535"/>
                </a:lnTo>
                <a:lnTo>
                  <a:pt x="119999" y="77480"/>
                </a:lnTo>
                <a:lnTo>
                  <a:pt x="119999" y="79369"/>
                </a:lnTo>
                <a:lnTo>
                  <a:pt x="119999" y="81259"/>
                </a:lnTo>
                <a:lnTo>
                  <a:pt x="119999" y="83149"/>
                </a:lnTo>
                <a:lnTo>
                  <a:pt x="119999" y="85039"/>
                </a:lnTo>
                <a:lnTo>
                  <a:pt x="119527" y="85984"/>
                </a:lnTo>
                <a:lnTo>
                  <a:pt x="119527" y="87873"/>
                </a:lnTo>
                <a:lnTo>
                  <a:pt x="119527" y="89763"/>
                </a:lnTo>
                <a:lnTo>
                  <a:pt x="119055" y="90708"/>
                </a:lnTo>
                <a:lnTo>
                  <a:pt x="119055" y="92598"/>
                </a:lnTo>
                <a:lnTo>
                  <a:pt x="118582" y="93543"/>
                </a:lnTo>
                <a:lnTo>
                  <a:pt x="118110" y="94488"/>
                </a:lnTo>
                <a:lnTo>
                  <a:pt x="117637" y="95432"/>
                </a:lnTo>
                <a:lnTo>
                  <a:pt x="117165" y="96377"/>
                </a:lnTo>
                <a:lnTo>
                  <a:pt x="116692" y="97322"/>
                </a:lnTo>
                <a:lnTo>
                  <a:pt x="116220" y="98267"/>
                </a:lnTo>
                <a:lnTo>
                  <a:pt x="115747" y="99212"/>
                </a:lnTo>
                <a:lnTo>
                  <a:pt x="114803" y="100157"/>
                </a:lnTo>
                <a:lnTo>
                  <a:pt x="114330" y="101102"/>
                </a:lnTo>
                <a:lnTo>
                  <a:pt x="113385" y="101102"/>
                </a:lnTo>
                <a:lnTo>
                  <a:pt x="112913" y="102047"/>
                </a:lnTo>
                <a:lnTo>
                  <a:pt x="111968" y="102047"/>
                </a:lnTo>
                <a:lnTo>
                  <a:pt x="111495" y="102047"/>
                </a:lnTo>
                <a:lnTo>
                  <a:pt x="110551" y="102047"/>
                </a:lnTo>
                <a:lnTo>
                  <a:pt x="109606" y="102047"/>
                </a:lnTo>
                <a:lnTo>
                  <a:pt x="108661" y="102047"/>
                </a:lnTo>
                <a:lnTo>
                  <a:pt x="107716" y="102047"/>
                </a:lnTo>
                <a:lnTo>
                  <a:pt x="106771" y="102047"/>
                </a:lnTo>
                <a:lnTo>
                  <a:pt x="105826" y="102047"/>
                </a:lnTo>
                <a:lnTo>
                  <a:pt x="104881" y="101102"/>
                </a:lnTo>
                <a:lnTo>
                  <a:pt x="103936" y="101102"/>
                </a:lnTo>
                <a:lnTo>
                  <a:pt x="102992" y="100157"/>
                </a:lnTo>
                <a:lnTo>
                  <a:pt x="102047" y="100157"/>
                </a:lnTo>
                <a:lnTo>
                  <a:pt x="101102" y="99212"/>
                </a:lnTo>
                <a:lnTo>
                  <a:pt x="100157" y="99212"/>
                </a:lnTo>
                <a:lnTo>
                  <a:pt x="99212" y="98267"/>
                </a:lnTo>
                <a:lnTo>
                  <a:pt x="98740" y="98267"/>
                </a:lnTo>
                <a:lnTo>
                  <a:pt x="97795" y="97322"/>
                </a:lnTo>
                <a:lnTo>
                  <a:pt x="97322" y="96377"/>
                </a:lnTo>
                <a:lnTo>
                  <a:pt x="96850" y="96377"/>
                </a:lnTo>
                <a:lnTo>
                  <a:pt x="96850" y="96377"/>
                </a:lnTo>
                <a:lnTo>
                  <a:pt x="96377" y="96377"/>
                </a:lnTo>
                <a:lnTo>
                  <a:pt x="96377" y="95432"/>
                </a:lnTo>
                <a:lnTo>
                  <a:pt x="96377" y="95432"/>
                </a:lnTo>
                <a:lnTo>
                  <a:pt x="95905" y="95432"/>
                </a:lnTo>
                <a:lnTo>
                  <a:pt x="95905" y="95432"/>
                </a:lnTo>
                <a:lnTo>
                  <a:pt x="95905" y="95432"/>
                </a:lnTo>
                <a:lnTo>
                  <a:pt x="95905" y="95432"/>
                </a:lnTo>
                <a:lnTo>
                  <a:pt x="95905" y="95432"/>
                </a:lnTo>
                <a:lnTo>
                  <a:pt x="95905" y="95432"/>
                </a:lnTo>
                <a:lnTo>
                  <a:pt x="95905" y="96377"/>
                </a:lnTo>
                <a:lnTo>
                  <a:pt x="96377" y="96377"/>
                </a:lnTo>
                <a:lnTo>
                  <a:pt x="96377" y="96377"/>
                </a:lnTo>
                <a:lnTo>
                  <a:pt x="96377" y="97322"/>
                </a:lnTo>
                <a:lnTo>
                  <a:pt x="96377" y="98267"/>
                </a:lnTo>
                <a:lnTo>
                  <a:pt x="96377" y="99212"/>
                </a:lnTo>
                <a:lnTo>
                  <a:pt x="96377" y="99212"/>
                </a:lnTo>
                <a:lnTo>
                  <a:pt x="95905" y="100157"/>
                </a:lnTo>
                <a:lnTo>
                  <a:pt x="95905" y="101102"/>
                </a:lnTo>
                <a:lnTo>
                  <a:pt x="95905" y="102047"/>
                </a:lnTo>
                <a:lnTo>
                  <a:pt x="95433" y="102991"/>
                </a:lnTo>
                <a:lnTo>
                  <a:pt x="95433" y="103936"/>
                </a:lnTo>
                <a:lnTo>
                  <a:pt x="94960" y="104881"/>
                </a:lnTo>
                <a:lnTo>
                  <a:pt x="94488" y="105826"/>
                </a:lnTo>
                <a:lnTo>
                  <a:pt x="94015" y="106771"/>
                </a:lnTo>
                <a:lnTo>
                  <a:pt x="93543" y="107716"/>
                </a:lnTo>
                <a:lnTo>
                  <a:pt x="93070" y="108661"/>
                </a:lnTo>
                <a:lnTo>
                  <a:pt x="92598" y="109606"/>
                </a:lnTo>
                <a:lnTo>
                  <a:pt x="91653" y="110551"/>
                </a:lnTo>
                <a:lnTo>
                  <a:pt x="91181" y="111495"/>
                </a:lnTo>
                <a:lnTo>
                  <a:pt x="90708" y="112440"/>
                </a:lnTo>
                <a:lnTo>
                  <a:pt x="90236" y="113385"/>
                </a:lnTo>
                <a:lnTo>
                  <a:pt x="89291" y="113385"/>
                </a:lnTo>
                <a:lnTo>
                  <a:pt x="88818" y="114330"/>
                </a:lnTo>
                <a:lnTo>
                  <a:pt x="87873" y="115275"/>
                </a:lnTo>
                <a:lnTo>
                  <a:pt x="86929" y="116220"/>
                </a:lnTo>
                <a:lnTo>
                  <a:pt x="85984" y="117165"/>
                </a:lnTo>
                <a:lnTo>
                  <a:pt x="85039" y="117165"/>
                </a:lnTo>
                <a:lnTo>
                  <a:pt x="84094" y="118110"/>
                </a:lnTo>
                <a:lnTo>
                  <a:pt x="83149" y="119054"/>
                </a:lnTo>
                <a:lnTo>
                  <a:pt x="82204" y="119054"/>
                </a:lnTo>
                <a:lnTo>
                  <a:pt x="80787" y="119054"/>
                </a:lnTo>
                <a:lnTo>
                  <a:pt x="79842" y="119999"/>
                </a:lnTo>
                <a:lnTo>
                  <a:pt x="78897" y="119999"/>
                </a:lnTo>
                <a:lnTo>
                  <a:pt x="77480" y="119999"/>
                </a:lnTo>
                <a:lnTo>
                  <a:pt x="76062" y="119999"/>
                </a:lnTo>
                <a:lnTo>
                  <a:pt x="75118" y="119999"/>
                </a:lnTo>
                <a:lnTo>
                  <a:pt x="73700" y="119999"/>
                </a:lnTo>
                <a:lnTo>
                  <a:pt x="72755" y="119054"/>
                </a:lnTo>
                <a:lnTo>
                  <a:pt x="71338" y="119054"/>
                </a:lnTo>
                <a:lnTo>
                  <a:pt x="70393" y="119054"/>
                </a:lnTo>
                <a:lnTo>
                  <a:pt x="68976" y="118110"/>
                </a:lnTo>
                <a:lnTo>
                  <a:pt x="68031" y="117165"/>
                </a:lnTo>
                <a:lnTo>
                  <a:pt x="67086" y="117165"/>
                </a:lnTo>
                <a:lnTo>
                  <a:pt x="65669" y="116220"/>
                </a:lnTo>
                <a:lnTo>
                  <a:pt x="64724" y="115275"/>
                </a:lnTo>
                <a:lnTo>
                  <a:pt x="63779" y="114330"/>
                </a:lnTo>
                <a:lnTo>
                  <a:pt x="62834" y="113385"/>
                </a:lnTo>
                <a:lnTo>
                  <a:pt x="61889" y="112440"/>
                </a:lnTo>
                <a:lnTo>
                  <a:pt x="60944" y="110551"/>
                </a:lnTo>
                <a:lnTo>
                  <a:pt x="59999" y="109606"/>
                </a:lnTo>
                <a:lnTo>
                  <a:pt x="59055" y="108661"/>
                </a:lnTo>
                <a:lnTo>
                  <a:pt x="58582" y="107716"/>
                </a:lnTo>
                <a:lnTo>
                  <a:pt x="58110" y="105826"/>
                </a:lnTo>
                <a:lnTo>
                  <a:pt x="57165" y="104881"/>
                </a:lnTo>
                <a:lnTo>
                  <a:pt x="56692" y="103936"/>
                </a:lnTo>
                <a:lnTo>
                  <a:pt x="56220" y="102991"/>
                </a:lnTo>
                <a:lnTo>
                  <a:pt x="55747" y="102047"/>
                </a:lnTo>
                <a:lnTo>
                  <a:pt x="55275" y="100157"/>
                </a:lnTo>
                <a:lnTo>
                  <a:pt x="55275" y="99212"/>
                </a:lnTo>
                <a:lnTo>
                  <a:pt x="54803" y="99212"/>
                </a:lnTo>
                <a:lnTo>
                  <a:pt x="54330" y="98267"/>
                </a:lnTo>
                <a:lnTo>
                  <a:pt x="54330" y="98267"/>
                </a:lnTo>
                <a:lnTo>
                  <a:pt x="54330" y="97322"/>
                </a:lnTo>
                <a:lnTo>
                  <a:pt x="53858" y="97322"/>
                </a:lnTo>
                <a:lnTo>
                  <a:pt x="53858" y="96377"/>
                </a:lnTo>
                <a:lnTo>
                  <a:pt x="53858" y="96377"/>
                </a:lnTo>
                <a:lnTo>
                  <a:pt x="53858" y="97322"/>
                </a:lnTo>
                <a:lnTo>
                  <a:pt x="53385" y="97322"/>
                </a:lnTo>
                <a:lnTo>
                  <a:pt x="53385" y="97322"/>
                </a:lnTo>
                <a:lnTo>
                  <a:pt x="52913" y="98267"/>
                </a:lnTo>
                <a:lnTo>
                  <a:pt x="52913" y="99212"/>
                </a:lnTo>
                <a:lnTo>
                  <a:pt x="52440" y="99212"/>
                </a:lnTo>
                <a:lnTo>
                  <a:pt x="51968" y="100157"/>
                </a:lnTo>
                <a:lnTo>
                  <a:pt x="51496" y="101102"/>
                </a:lnTo>
                <a:lnTo>
                  <a:pt x="51023" y="102047"/>
                </a:lnTo>
                <a:lnTo>
                  <a:pt x="50551" y="102991"/>
                </a:lnTo>
                <a:lnTo>
                  <a:pt x="49606" y="103936"/>
                </a:lnTo>
                <a:lnTo>
                  <a:pt x="49133" y="104881"/>
                </a:lnTo>
                <a:lnTo>
                  <a:pt x="48188" y="105826"/>
                </a:lnTo>
                <a:lnTo>
                  <a:pt x="47716" y="105826"/>
                </a:lnTo>
                <a:lnTo>
                  <a:pt x="47244" y="107716"/>
                </a:lnTo>
                <a:lnTo>
                  <a:pt x="46771" y="107716"/>
                </a:lnTo>
                <a:lnTo>
                  <a:pt x="45826" y="108661"/>
                </a:lnTo>
                <a:lnTo>
                  <a:pt x="45354" y="109606"/>
                </a:lnTo>
                <a:lnTo>
                  <a:pt x="44409" y="110551"/>
                </a:lnTo>
                <a:lnTo>
                  <a:pt x="43936" y="111495"/>
                </a:lnTo>
                <a:lnTo>
                  <a:pt x="42992" y="112440"/>
                </a:lnTo>
                <a:lnTo>
                  <a:pt x="42519" y="112440"/>
                </a:lnTo>
                <a:lnTo>
                  <a:pt x="41574" y="113385"/>
                </a:lnTo>
                <a:lnTo>
                  <a:pt x="40629" y="113385"/>
                </a:lnTo>
                <a:lnTo>
                  <a:pt x="39685" y="113385"/>
                </a:lnTo>
                <a:lnTo>
                  <a:pt x="38740" y="114330"/>
                </a:lnTo>
                <a:lnTo>
                  <a:pt x="37795" y="114330"/>
                </a:lnTo>
                <a:lnTo>
                  <a:pt x="36377" y="114330"/>
                </a:lnTo>
                <a:lnTo>
                  <a:pt x="35433" y="114330"/>
                </a:lnTo>
                <a:lnTo>
                  <a:pt x="34488" y="113385"/>
                </a:lnTo>
                <a:lnTo>
                  <a:pt x="33070" y="113385"/>
                </a:lnTo>
                <a:lnTo>
                  <a:pt x="31653" y="113385"/>
                </a:lnTo>
                <a:lnTo>
                  <a:pt x="30708" y="112440"/>
                </a:lnTo>
                <a:lnTo>
                  <a:pt x="29763" y="111495"/>
                </a:lnTo>
                <a:lnTo>
                  <a:pt x="28346" y="110551"/>
                </a:lnTo>
                <a:lnTo>
                  <a:pt x="27401" y="110551"/>
                </a:lnTo>
                <a:lnTo>
                  <a:pt x="26456" y="109606"/>
                </a:lnTo>
                <a:lnTo>
                  <a:pt x="25511" y="107716"/>
                </a:lnTo>
                <a:lnTo>
                  <a:pt x="24094" y="106771"/>
                </a:lnTo>
                <a:lnTo>
                  <a:pt x="23149" y="105826"/>
                </a:lnTo>
                <a:lnTo>
                  <a:pt x="22204" y="104881"/>
                </a:lnTo>
                <a:lnTo>
                  <a:pt x="21259" y="102991"/>
                </a:lnTo>
                <a:lnTo>
                  <a:pt x="20314" y="102047"/>
                </a:lnTo>
                <a:lnTo>
                  <a:pt x="18897" y="100157"/>
                </a:lnTo>
                <a:lnTo>
                  <a:pt x="17952" y="99212"/>
                </a:lnTo>
                <a:lnTo>
                  <a:pt x="17480" y="97322"/>
                </a:lnTo>
                <a:lnTo>
                  <a:pt x="16535" y="96377"/>
                </a:lnTo>
                <a:lnTo>
                  <a:pt x="15590" y="94488"/>
                </a:lnTo>
                <a:lnTo>
                  <a:pt x="15118" y="93543"/>
                </a:lnTo>
                <a:lnTo>
                  <a:pt x="14645" y="91653"/>
                </a:lnTo>
                <a:lnTo>
                  <a:pt x="14173" y="90708"/>
                </a:lnTo>
                <a:lnTo>
                  <a:pt x="13700" y="88818"/>
                </a:lnTo>
                <a:lnTo>
                  <a:pt x="13228" y="87873"/>
                </a:lnTo>
                <a:lnTo>
                  <a:pt x="13228" y="85984"/>
                </a:lnTo>
                <a:lnTo>
                  <a:pt x="12755" y="85039"/>
                </a:lnTo>
                <a:lnTo>
                  <a:pt x="12755" y="84094"/>
                </a:lnTo>
                <a:lnTo>
                  <a:pt x="12755" y="83149"/>
                </a:lnTo>
                <a:lnTo>
                  <a:pt x="12755" y="82204"/>
                </a:lnTo>
                <a:lnTo>
                  <a:pt x="13228" y="82204"/>
                </a:lnTo>
                <a:lnTo>
                  <a:pt x="13228" y="81259"/>
                </a:lnTo>
                <a:lnTo>
                  <a:pt x="13228" y="81259"/>
                </a:lnTo>
                <a:lnTo>
                  <a:pt x="13700" y="80314"/>
                </a:lnTo>
                <a:lnTo>
                  <a:pt x="13700" y="80314"/>
                </a:lnTo>
                <a:lnTo>
                  <a:pt x="13700" y="80314"/>
                </a:lnTo>
                <a:lnTo>
                  <a:pt x="13700" y="80314"/>
                </a:lnTo>
                <a:lnTo>
                  <a:pt x="14173" y="80314"/>
                </a:lnTo>
                <a:lnTo>
                  <a:pt x="14173" y="80314"/>
                </a:lnTo>
                <a:lnTo>
                  <a:pt x="14173" y="81259"/>
                </a:lnTo>
                <a:lnTo>
                  <a:pt x="14173" y="81259"/>
                </a:lnTo>
                <a:lnTo>
                  <a:pt x="14173" y="81259"/>
                </a:lnTo>
                <a:lnTo>
                  <a:pt x="14173" y="82204"/>
                </a:lnTo>
                <a:lnTo>
                  <a:pt x="13700" y="82204"/>
                </a:lnTo>
                <a:lnTo>
                  <a:pt x="13700" y="83149"/>
                </a:lnTo>
                <a:lnTo>
                  <a:pt x="13228" y="84094"/>
                </a:lnTo>
                <a:lnTo>
                  <a:pt x="13228" y="85039"/>
                </a:lnTo>
                <a:lnTo>
                  <a:pt x="12283" y="85039"/>
                </a:lnTo>
                <a:lnTo>
                  <a:pt x="11811" y="85984"/>
                </a:lnTo>
                <a:lnTo>
                  <a:pt x="11338" y="86929"/>
                </a:lnTo>
                <a:lnTo>
                  <a:pt x="10393" y="86929"/>
                </a:lnTo>
                <a:lnTo>
                  <a:pt x="9921" y="87873"/>
                </a:lnTo>
                <a:lnTo>
                  <a:pt x="8976" y="87873"/>
                </a:lnTo>
                <a:lnTo>
                  <a:pt x="8031" y="87873"/>
                </a:lnTo>
                <a:lnTo>
                  <a:pt x="7086" y="87873"/>
                </a:lnTo>
                <a:lnTo>
                  <a:pt x="6141" y="87873"/>
                </a:lnTo>
                <a:lnTo>
                  <a:pt x="5196" y="87873"/>
                </a:lnTo>
                <a:lnTo>
                  <a:pt x="4251" y="87873"/>
                </a:lnTo>
                <a:lnTo>
                  <a:pt x="3779" y="86929"/>
                </a:lnTo>
                <a:lnTo>
                  <a:pt x="2834" y="86929"/>
                </a:lnTo>
                <a:lnTo>
                  <a:pt x="1889" y="85984"/>
                </a:lnTo>
                <a:lnTo>
                  <a:pt x="1417" y="85039"/>
                </a:lnTo>
                <a:lnTo>
                  <a:pt x="472" y="85039"/>
                </a:lnTo>
                <a:lnTo>
                  <a:pt x="0" y="8314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4616450" y="955675"/>
            <a:ext cx="277812" cy="473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580" y="119999"/>
                </a:moveTo>
                <a:lnTo>
                  <a:pt x="38709" y="117735"/>
                </a:lnTo>
                <a:lnTo>
                  <a:pt x="30967" y="115471"/>
                </a:lnTo>
                <a:lnTo>
                  <a:pt x="27096" y="113207"/>
                </a:lnTo>
                <a:lnTo>
                  <a:pt x="23226" y="108679"/>
                </a:lnTo>
                <a:lnTo>
                  <a:pt x="19354" y="106414"/>
                </a:lnTo>
                <a:lnTo>
                  <a:pt x="15483" y="101886"/>
                </a:lnTo>
                <a:lnTo>
                  <a:pt x="11613" y="97358"/>
                </a:lnTo>
                <a:lnTo>
                  <a:pt x="7742" y="95094"/>
                </a:lnTo>
                <a:lnTo>
                  <a:pt x="3871" y="90565"/>
                </a:lnTo>
                <a:lnTo>
                  <a:pt x="3871" y="86037"/>
                </a:lnTo>
                <a:lnTo>
                  <a:pt x="0" y="81509"/>
                </a:lnTo>
                <a:lnTo>
                  <a:pt x="0" y="79245"/>
                </a:lnTo>
                <a:lnTo>
                  <a:pt x="0" y="74716"/>
                </a:lnTo>
                <a:lnTo>
                  <a:pt x="0" y="70188"/>
                </a:lnTo>
                <a:lnTo>
                  <a:pt x="0" y="65660"/>
                </a:lnTo>
                <a:lnTo>
                  <a:pt x="3871" y="63396"/>
                </a:lnTo>
                <a:lnTo>
                  <a:pt x="3871" y="58867"/>
                </a:lnTo>
                <a:lnTo>
                  <a:pt x="7742" y="56603"/>
                </a:lnTo>
                <a:lnTo>
                  <a:pt x="11613" y="52075"/>
                </a:lnTo>
                <a:lnTo>
                  <a:pt x="15483" y="49811"/>
                </a:lnTo>
                <a:lnTo>
                  <a:pt x="19354" y="47547"/>
                </a:lnTo>
                <a:lnTo>
                  <a:pt x="23226" y="45282"/>
                </a:lnTo>
                <a:lnTo>
                  <a:pt x="30967" y="43018"/>
                </a:lnTo>
                <a:lnTo>
                  <a:pt x="34838" y="43018"/>
                </a:lnTo>
                <a:lnTo>
                  <a:pt x="38709" y="40754"/>
                </a:lnTo>
                <a:lnTo>
                  <a:pt x="42580" y="40754"/>
                </a:lnTo>
                <a:lnTo>
                  <a:pt x="46451" y="40754"/>
                </a:lnTo>
                <a:lnTo>
                  <a:pt x="46451" y="40754"/>
                </a:lnTo>
                <a:lnTo>
                  <a:pt x="50322" y="40754"/>
                </a:lnTo>
                <a:lnTo>
                  <a:pt x="54193" y="40754"/>
                </a:lnTo>
                <a:lnTo>
                  <a:pt x="54193" y="40754"/>
                </a:lnTo>
                <a:lnTo>
                  <a:pt x="54193" y="40754"/>
                </a:lnTo>
                <a:lnTo>
                  <a:pt x="58064" y="40754"/>
                </a:lnTo>
                <a:lnTo>
                  <a:pt x="58064" y="43018"/>
                </a:lnTo>
                <a:lnTo>
                  <a:pt x="58064" y="43018"/>
                </a:lnTo>
                <a:lnTo>
                  <a:pt x="58064" y="43018"/>
                </a:lnTo>
                <a:lnTo>
                  <a:pt x="58064" y="43018"/>
                </a:lnTo>
                <a:lnTo>
                  <a:pt x="58064" y="43018"/>
                </a:lnTo>
                <a:lnTo>
                  <a:pt x="54193" y="43018"/>
                </a:lnTo>
                <a:lnTo>
                  <a:pt x="54193" y="43018"/>
                </a:lnTo>
                <a:lnTo>
                  <a:pt x="54193" y="43018"/>
                </a:lnTo>
                <a:lnTo>
                  <a:pt x="50322" y="43018"/>
                </a:lnTo>
                <a:lnTo>
                  <a:pt x="50322" y="43018"/>
                </a:lnTo>
                <a:lnTo>
                  <a:pt x="46451" y="40754"/>
                </a:lnTo>
                <a:lnTo>
                  <a:pt x="46451" y="38490"/>
                </a:lnTo>
                <a:lnTo>
                  <a:pt x="46451" y="38490"/>
                </a:lnTo>
                <a:lnTo>
                  <a:pt x="46451" y="36226"/>
                </a:lnTo>
                <a:lnTo>
                  <a:pt x="42580" y="33962"/>
                </a:lnTo>
                <a:lnTo>
                  <a:pt x="42580" y="31698"/>
                </a:lnTo>
                <a:lnTo>
                  <a:pt x="46451" y="29433"/>
                </a:lnTo>
                <a:lnTo>
                  <a:pt x="46451" y="27169"/>
                </a:lnTo>
                <a:lnTo>
                  <a:pt x="50322" y="24905"/>
                </a:lnTo>
                <a:lnTo>
                  <a:pt x="54193" y="22641"/>
                </a:lnTo>
                <a:lnTo>
                  <a:pt x="58064" y="18113"/>
                </a:lnTo>
                <a:lnTo>
                  <a:pt x="65806" y="15849"/>
                </a:lnTo>
                <a:lnTo>
                  <a:pt x="69677" y="13585"/>
                </a:lnTo>
                <a:lnTo>
                  <a:pt x="77418" y="9056"/>
                </a:lnTo>
                <a:lnTo>
                  <a:pt x="85161" y="6792"/>
                </a:lnTo>
                <a:lnTo>
                  <a:pt x="89031" y="4528"/>
                </a:lnTo>
                <a:lnTo>
                  <a:pt x="96773" y="4528"/>
                </a:lnTo>
                <a:lnTo>
                  <a:pt x="104515" y="2264"/>
                </a:lnTo>
                <a:lnTo>
                  <a:pt x="108386" y="2264"/>
                </a:lnTo>
                <a:lnTo>
                  <a:pt x="119999" y="0"/>
                </a:lnTo>
                <a:lnTo>
                  <a:pt x="119999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4929187" y="1714500"/>
            <a:ext cx="0" cy="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86"/>
                </a:lnTo>
                <a:lnTo>
                  <a:pt x="0" y="119986"/>
                </a:lnTo>
                <a:lnTo>
                  <a:pt x="0" y="119986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4884737" y="1839912"/>
            <a:ext cx="9525" cy="17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0"/>
                </a:moveTo>
                <a:lnTo>
                  <a:pt x="119986" y="0"/>
                </a:lnTo>
                <a:lnTo>
                  <a:pt x="0" y="59996"/>
                </a:lnTo>
                <a:lnTo>
                  <a:pt x="0" y="119993"/>
                </a:lnTo>
                <a:lnTo>
                  <a:pt x="0" y="119993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4857750" y="1982787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4821237" y="2170112"/>
            <a:ext cx="9525" cy="17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0"/>
                </a:moveTo>
                <a:lnTo>
                  <a:pt x="0" y="0"/>
                </a:lnTo>
                <a:lnTo>
                  <a:pt x="0" y="119993"/>
                </a:lnTo>
                <a:lnTo>
                  <a:pt x="0" y="119993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4751387" y="2411412"/>
            <a:ext cx="17462" cy="53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3" y="0"/>
                </a:moveTo>
                <a:lnTo>
                  <a:pt x="119993" y="0"/>
                </a:lnTo>
                <a:lnTo>
                  <a:pt x="59993" y="40000"/>
                </a:lnTo>
                <a:lnTo>
                  <a:pt x="0" y="59997"/>
                </a:lnTo>
                <a:lnTo>
                  <a:pt x="0" y="119997"/>
                </a:lnTo>
                <a:lnTo>
                  <a:pt x="0" y="11999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4697412" y="27051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4608512" y="2928937"/>
            <a:ext cx="17462" cy="53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3" y="0"/>
                </a:moveTo>
                <a:lnTo>
                  <a:pt x="119993" y="0"/>
                </a:lnTo>
                <a:lnTo>
                  <a:pt x="59993" y="39998"/>
                </a:lnTo>
                <a:lnTo>
                  <a:pt x="0" y="59998"/>
                </a:lnTo>
                <a:lnTo>
                  <a:pt x="0" y="119997"/>
                </a:lnTo>
                <a:lnTo>
                  <a:pt x="0" y="11999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5446712" y="1830387"/>
            <a:ext cx="0" cy="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19986"/>
                </a:lnTo>
                <a:lnTo>
                  <a:pt x="0" y="119986"/>
                </a:lnTo>
                <a:lnTo>
                  <a:pt x="0" y="119986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5402262" y="1946275"/>
            <a:ext cx="9525" cy="53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0"/>
                </a:moveTo>
                <a:lnTo>
                  <a:pt x="119986" y="0"/>
                </a:lnTo>
                <a:lnTo>
                  <a:pt x="119986" y="19998"/>
                </a:lnTo>
                <a:lnTo>
                  <a:pt x="0" y="59998"/>
                </a:lnTo>
                <a:lnTo>
                  <a:pt x="0" y="79997"/>
                </a:lnTo>
                <a:lnTo>
                  <a:pt x="0" y="119997"/>
                </a:lnTo>
                <a:lnTo>
                  <a:pt x="0" y="11999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5357812" y="2106612"/>
            <a:ext cx="9525" cy="53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0"/>
                </a:moveTo>
                <a:lnTo>
                  <a:pt x="119986" y="0"/>
                </a:lnTo>
                <a:lnTo>
                  <a:pt x="119986" y="20000"/>
                </a:lnTo>
                <a:lnTo>
                  <a:pt x="119986" y="59998"/>
                </a:lnTo>
                <a:lnTo>
                  <a:pt x="0" y="79999"/>
                </a:lnTo>
                <a:lnTo>
                  <a:pt x="0" y="119997"/>
                </a:lnTo>
                <a:lnTo>
                  <a:pt x="0" y="11999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5303837" y="2322512"/>
            <a:ext cx="19050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3" y="0"/>
                </a:moveTo>
                <a:lnTo>
                  <a:pt x="119993" y="19998"/>
                </a:lnTo>
                <a:lnTo>
                  <a:pt x="59996" y="39998"/>
                </a:lnTo>
                <a:lnTo>
                  <a:pt x="59996" y="59998"/>
                </a:lnTo>
                <a:lnTo>
                  <a:pt x="59996" y="99997"/>
                </a:lnTo>
                <a:lnTo>
                  <a:pt x="0" y="119997"/>
                </a:lnTo>
                <a:lnTo>
                  <a:pt x="0" y="11999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5232400" y="2527300"/>
            <a:ext cx="19050" cy="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3" y="0"/>
                </a:moveTo>
                <a:lnTo>
                  <a:pt x="119993" y="14998"/>
                </a:lnTo>
                <a:lnTo>
                  <a:pt x="60000" y="29999"/>
                </a:lnTo>
                <a:lnTo>
                  <a:pt x="60000" y="44999"/>
                </a:lnTo>
                <a:lnTo>
                  <a:pt x="60000" y="59998"/>
                </a:lnTo>
                <a:lnTo>
                  <a:pt x="0" y="89999"/>
                </a:lnTo>
                <a:lnTo>
                  <a:pt x="0" y="119998"/>
                </a:lnTo>
                <a:lnTo>
                  <a:pt x="0" y="119998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5160962" y="2751137"/>
            <a:ext cx="19050" cy="34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3" y="0"/>
                </a:moveTo>
                <a:lnTo>
                  <a:pt x="59996" y="29996"/>
                </a:lnTo>
                <a:lnTo>
                  <a:pt x="59996" y="59996"/>
                </a:lnTo>
                <a:lnTo>
                  <a:pt x="0" y="119996"/>
                </a:lnTo>
                <a:lnTo>
                  <a:pt x="0" y="119996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5099050" y="2911475"/>
            <a:ext cx="17462" cy="4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3" y="0"/>
                </a:moveTo>
                <a:lnTo>
                  <a:pt x="119993" y="0"/>
                </a:lnTo>
                <a:lnTo>
                  <a:pt x="59993" y="23997"/>
                </a:lnTo>
                <a:lnTo>
                  <a:pt x="59993" y="47998"/>
                </a:lnTo>
                <a:lnTo>
                  <a:pt x="0" y="95996"/>
                </a:lnTo>
                <a:lnTo>
                  <a:pt x="0" y="119997"/>
                </a:lnTo>
                <a:lnTo>
                  <a:pt x="0" y="11999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5919787" y="1928812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5884862" y="2027237"/>
            <a:ext cx="0" cy="53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20000"/>
                </a:lnTo>
                <a:lnTo>
                  <a:pt x="0" y="39998"/>
                </a:lnTo>
                <a:lnTo>
                  <a:pt x="0" y="59998"/>
                </a:lnTo>
                <a:lnTo>
                  <a:pt x="0" y="79999"/>
                </a:lnTo>
                <a:lnTo>
                  <a:pt x="0" y="119997"/>
                </a:lnTo>
                <a:lnTo>
                  <a:pt x="0" y="11999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5848350" y="2214562"/>
            <a:ext cx="9525" cy="80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0"/>
                </a:moveTo>
                <a:lnTo>
                  <a:pt x="119986" y="13333"/>
                </a:lnTo>
                <a:lnTo>
                  <a:pt x="119986" y="26667"/>
                </a:lnTo>
                <a:lnTo>
                  <a:pt x="119986" y="39999"/>
                </a:lnTo>
                <a:lnTo>
                  <a:pt x="0" y="53333"/>
                </a:lnTo>
                <a:lnTo>
                  <a:pt x="0" y="79999"/>
                </a:lnTo>
                <a:lnTo>
                  <a:pt x="0" y="93332"/>
                </a:lnTo>
                <a:lnTo>
                  <a:pt x="0" y="119998"/>
                </a:lnTo>
                <a:lnTo>
                  <a:pt x="0" y="119998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5795962" y="2438400"/>
            <a:ext cx="7937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0"/>
                </a:moveTo>
                <a:lnTo>
                  <a:pt x="119986" y="0"/>
                </a:lnTo>
                <a:lnTo>
                  <a:pt x="119986" y="40000"/>
                </a:lnTo>
                <a:lnTo>
                  <a:pt x="119986" y="60000"/>
                </a:lnTo>
                <a:lnTo>
                  <a:pt x="0" y="79997"/>
                </a:lnTo>
                <a:lnTo>
                  <a:pt x="0" y="119997"/>
                </a:lnTo>
                <a:lnTo>
                  <a:pt x="0" y="11999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5715000" y="2660650"/>
            <a:ext cx="9525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0"/>
                </a:moveTo>
                <a:lnTo>
                  <a:pt x="119986" y="17143"/>
                </a:lnTo>
                <a:lnTo>
                  <a:pt x="119986" y="51427"/>
                </a:lnTo>
                <a:lnTo>
                  <a:pt x="0" y="68570"/>
                </a:lnTo>
                <a:lnTo>
                  <a:pt x="0" y="119998"/>
                </a:lnTo>
                <a:lnTo>
                  <a:pt x="0" y="119998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5634037" y="2892425"/>
            <a:ext cx="9525" cy="53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0"/>
                </a:moveTo>
                <a:lnTo>
                  <a:pt x="119986" y="20000"/>
                </a:lnTo>
                <a:lnTo>
                  <a:pt x="119986" y="40000"/>
                </a:lnTo>
                <a:lnTo>
                  <a:pt x="0" y="59998"/>
                </a:lnTo>
                <a:lnTo>
                  <a:pt x="0" y="119997"/>
                </a:lnTo>
                <a:lnTo>
                  <a:pt x="0" y="11999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6348412" y="1973262"/>
            <a:ext cx="0" cy="17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59993"/>
                </a:lnTo>
                <a:lnTo>
                  <a:pt x="0" y="119993"/>
                </a:lnTo>
                <a:lnTo>
                  <a:pt x="0" y="119993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242050" y="2160587"/>
            <a:ext cx="17462" cy="107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3" y="0"/>
                </a:moveTo>
                <a:lnTo>
                  <a:pt x="119993" y="10000"/>
                </a:lnTo>
                <a:lnTo>
                  <a:pt x="59993" y="29999"/>
                </a:lnTo>
                <a:lnTo>
                  <a:pt x="59993" y="50000"/>
                </a:lnTo>
                <a:lnTo>
                  <a:pt x="59993" y="69999"/>
                </a:lnTo>
                <a:lnTo>
                  <a:pt x="0" y="89999"/>
                </a:lnTo>
                <a:lnTo>
                  <a:pt x="0" y="119998"/>
                </a:lnTo>
                <a:lnTo>
                  <a:pt x="0" y="119998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6143625" y="2482850"/>
            <a:ext cx="36512" cy="115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6" y="0"/>
                </a:moveTo>
                <a:lnTo>
                  <a:pt x="89996" y="9231"/>
                </a:lnTo>
                <a:lnTo>
                  <a:pt x="89996" y="27691"/>
                </a:lnTo>
                <a:lnTo>
                  <a:pt x="59996" y="46154"/>
                </a:lnTo>
                <a:lnTo>
                  <a:pt x="59996" y="64614"/>
                </a:lnTo>
                <a:lnTo>
                  <a:pt x="30000" y="83075"/>
                </a:lnTo>
                <a:lnTo>
                  <a:pt x="0" y="119998"/>
                </a:lnTo>
                <a:lnTo>
                  <a:pt x="0" y="119998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6027737" y="2803525"/>
            <a:ext cx="26987" cy="90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5" y="0"/>
                </a:moveTo>
                <a:lnTo>
                  <a:pt x="79995" y="12000"/>
                </a:lnTo>
                <a:lnTo>
                  <a:pt x="40000" y="47999"/>
                </a:lnTo>
                <a:lnTo>
                  <a:pt x="40000" y="72000"/>
                </a:lnTo>
                <a:lnTo>
                  <a:pt x="0" y="119998"/>
                </a:lnTo>
                <a:lnTo>
                  <a:pt x="0" y="119998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5367337" y="29019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4867275" y="2928937"/>
            <a:ext cx="500062" cy="241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0"/>
                </a:moveTo>
                <a:lnTo>
                  <a:pt x="117857" y="0"/>
                </a:lnTo>
                <a:lnTo>
                  <a:pt x="117857" y="4444"/>
                </a:lnTo>
                <a:lnTo>
                  <a:pt x="117857" y="4444"/>
                </a:lnTo>
                <a:lnTo>
                  <a:pt x="117857" y="4444"/>
                </a:lnTo>
                <a:lnTo>
                  <a:pt x="117857" y="8888"/>
                </a:lnTo>
                <a:lnTo>
                  <a:pt x="117857" y="8888"/>
                </a:lnTo>
                <a:lnTo>
                  <a:pt x="117857" y="8888"/>
                </a:lnTo>
                <a:lnTo>
                  <a:pt x="117857" y="8888"/>
                </a:lnTo>
                <a:lnTo>
                  <a:pt x="117857" y="13333"/>
                </a:lnTo>
                <a:lnTo>
                  <a:pt x="117857" y="13333"/>
                </a:lnTo>
                <a:lnTo>
                  <a:pt x="117857" y="13333"/>
                </a:lnTo>
                <a:lnTo>
                  <a:pt x="117857" y="13333"/>
                </a:lnTo>
                <a:lnTo>
                  <a:pt x="117857" y="17777"/>
                </a:lnTo>
                <a:lnTo>
                  <a:pt x="115714" y="17777"/>
                </a:lnTo>
                <a:lnTo>
                  <a:pt x="115714" y="17777"/>
                </a:lnTo>
                <a:lnTo>
                  <a:pt x="115714" y="17777"/>
                </a:lnTo>
                <a:lnTo>
                  <a:pt x="115714" y="22222"/>
                </a:lnTo>
                <a:lnTo>
                  <a:pt x="115714" y="22222"/>
                </a:lnTo>
                <a:lnTo>
                  <a:pt x="115714" y="22222"/>
                </a:lnTo>
                <a:lnTo>
                  <a:pt x="115714" y="22222"/>
                </a:lnTo>
                <a:lnTo>
                  <a:pt x="115714" y="22222"/>
                </a:lnTo>
                <a:lnTo>
                  <a:pt x="115714" y="22222"/>
                </a:lnTo>
                <a:lnTo>
                  <a:pt x="115714" y="26666"/>
                </a:lnTo>
                <a:lnTo>
                  <a:pt x="113571" y="26666"/>
                </a:lnTo>
                <a:lnTo>
                  <a:pt x="113571" y="26666"/>
                </a:lnTo>
                <a:lnTo>
                  <a:pt x="113571" y="31111"/>
                </a:lnTo>
                <a:lnTo>
                  <a:pt x="113571" y="31111"/>
                </a:lnTo>
                <a:lnTo>
                  <a:pt x="113571" y="31111"/>
                </a:lnTo>
                <a:lnTo>
                  <a:pt x="113571" y="31111"/>
                </a:lnTo>
                <a:lnTo>
                  <a:pt x="113571" y="35555"/>
                </a:lnTo>
                <a:lnTo>
                  <a:pt x="111428" y="35555"/>
                </a:lnTo>
                <a:lnTo>
                  <a:pt x="111428" y="35555"/>
                </a:lnTo>
                <a:lnTo>
                  <a:pt x="111428" y="35555"/>
                </a:lnTo>
                <a:lnTo>
                  <a:pt x="111428" y="39999"/>
                </a:lnTo>
                <a:lnTo>
                  <a:pt x="111428" y="39999"/>
                </a:lnTo>
                <a:lnTo>
                  <a:pt x="111428" y="39999"/>
                </a:lnTo>
                <a:lnTo>
                  <a:pt x="111428" y="39999"/>
                </a:lnTo>
                <a:lnTo>
                  <a:pt x="111428" y="44444"/>
                </a:lnTo>
                <a:lnTo>
                  <a:pt x="109285" y="44444"/>
                </a:lnTo>
                <a:lnTo>
                  <a:pt x="109285" y="44444"/>
                </a:lnTo>
                <a:lnTo>
                  <a:pt x="109285" y="44444"/>
                </a:lnTo>
                <a:lnTo>
                  <a:pt x="109285" y="48888"/>
                </a:lnTo>
                <a:lnTo>
                  <a:pt x="109285" y="48888"/>
                </a:lnTo>
                <a:lnTo>
                  <a:pt x="109285" y="48888"/>
                </a:lnTo>
                <a:lnTo>
                  <a:pt x="107142" y="48888"/>
                </a:lnTo>
                <a:lnTo>
                  <a:pt x="107142" y="53332"/>
                </a:lnTo>
                <a:lnTo>
                  <a:pt x="107142" y="53332"/>
                </a:lnTo>
                <a:lnTo>
                  <a:pt x="107142" y="53332"/>
                </a:lnTo>
                <a:lnTo>
                  <a:pt x="107142" y="53332"/>
                </a:lnTo>
                <a:lnTo>
                  <a:pt x="104999" y="57777"/>
                </a:lnTo>
                <a:lnTo>
                  <a:pt x="104999" y="57777"/>
                </a:lnTo>
                <a:lnTo>
                  <a:pt x="104999" y="57777"/>
                </a:lnTo>
                <a:lnTo>
                  <a:pt x="104999" y="57777"/>
                </a:lnTo>
                <a:lnTo>
                  <a:pt x="104999" y="62222"/>
                </a:lnTo>
                <a:lnTo>
                  <a:pt x="102857" y="62222"/>
                </a:lnTo>
                <a:lnTo>
                  <a:pt x="102857" y="62222"/>
                </a:lnTo>
                <a:lnTo>
                  <a:pt x="102857" y="62222"/>
                </a:lnTo>
                <a:lnTo>
                  <a:pt x="102857" y="62222"/>
                </a:lnTo>
                <a:lnTo>
                  <a:pt x="100714" y="66666"/>
                </a:lnTo>
                <a:lnTo>
                  <a:pt x="100714" y="66666"/>
                </a:lnTo>
                <a:lnTo>
                  <a:pt x="100714" y="66666"/>
                </a:lnTo>
                <a:lnTo>
                  <a:pt x="100714" y="66666"/>
                </a:lnTo>
                <a:lnTo>
                  <a:pt x="98571" y="71110"/>
                </a:lnTo>
                <a:lnTo>
                  <a:pt x="98571" y="71110"/>
                </a:lnTo>
                <a:lnTo>
                  <a:pt x="98571" y="71110"/>
                </a:lnTo>
                <a:lnTo>
                  <a:pt x="96428" y="75555"/>
                </a:lnTo>
                <a:lnTo>
                  <a:pt x="96428" y="75555"/>
                </a:lnTo>
                <a:lnTo>
                  <a:pt x="96428" y="75555"/>
                </a:lnTo>
                <a:lnTo>
                  <a:pt x="94285" y="75555"/>
                </a:lnTo>
                <a:lnTo>
                  <a:pt x="94285" y="75555"/>
                </a:lnTo>
                <a:lnTo>
                  <a:pt x="94285" y="75555"/>
                </a:lnTo>
                <a:lnTo>
                  <a:pt x="92142" y="79999"/>
                </a:lnTo>
                <a:lnTo>
                  <a:pt x="92142" y="79999"/>
                </a:lnTo>
                <a:lnTo>
                  <a:pt x="92142" y="79999"/>
                </a:lnTo>
                <a:lnTo>
                  <a:pt x="89999" y="79999"/>
                </a:lnTo>
                <a:lnTo>
                  <a:pt x="89999" y="79999"/>
                </a:lnTo>
                <a:lnTo>
                  <a:pt x="89999" y="84443"/>
                </a:lnTo>
                <a:lnTo>
                  <a:pt x="87857" y="84443"/>
                </a:lnTo>
                <a:lnTo>
                  <a:pt x="87857" y="84443"/>
                </a:lnTo>
                <a:lnTo>
                  <a:pt x="87857" y="84443"/>
                </a:lnTo>
                <a:lnTo>
                  <a:pt x="85714" y="84443"/>
                </a:lnTo>
                <a:lnTo>
                  <a:pt x="85714" y="84443"/>
                </a:lnTo>
                <a:lnTo>
                  <a:pt x="85714" y="88888"/>
                </a:lnTo>
                <a:lnTo>
                  <a:pt x="83571" y="88888"/>
                </a:lnTo>
                <a:lnTo>
                  <a:pt x="83571" y="88888"/>
                </a:lnTo>
                <a:lnTo>
                  <a:pt x="81428" y="88888"/>
                </a:lnTo>
                <a:lnTo>
                  <a:pt x="81428" y="88888"/>
                </a:lnTo>
                <a:lnTo>
                  <a:pt x="81428" y="88888"/>
                </a:lnTo>
                <a:lnTo>
                  <a:pt x="79285" y="88888"/>
                </a:lnTo>
                <a:lnTo>
                  <a:pt x="79285" y="93333"/>
                </a:lnTo>
                <a:lnTo>
                  <a:pt x="79285" y="93333"/>
                </a:lnTo>
                <a:lnTo>
                  <a:pt x="77142" y="93333"/>
                </a:lnTo>
                <a:lnTo>
                  <a:pt x="77142" y="93333"/>
                </a:lnTo>
                <a:lnTo>
                  <a:pt x="74999" y="93333"/>
                </a:lnTo>
                <a:lnTo>
                  <a:pt x="74999" y="93333"/>
                </a:lnTo>
                <a:lnTo>
                  <a:pt x="72856" y="93333"/>
                </a:lnTo>
                <a:lnTo>
                  <a:pt x="72856" y="97777"/>
                </a:lnTo>
                <a:lnTo>
                  <a:pt x="70714" y="97777"/>
                </a:lnTo>
                <a:lnTo>
                  <a:pt x="70714" y="97777"/>
                </a:lnTo>
                <a:lnTo>
                  <a:pt x="70714" y="97777"/>
                </a:lnTo>
                <a:lnTo>
                  <a:pt x="68571" y="97777"/>
                </a:lnTo>
                <a:lnTo>
                  <a:pt x="68571" y="97777"/>
                </a:lnTo>
                <a:lnTo>
                  <a:pt x="68571" y="97777"/>
                </a:lnTo>
                <a:lnTo>
                  <a:pt x="66428" y="97777"/>
                </a:lnTo>
                <a:lnTo>
                  <a:pt x="66428" y="97777"/>
                </a:lnTo>
                <a:lnTo>
                  <a:pt x="64285" y="97777"/>
                </a:lnTo>
                <a:lnTo>
                  <a:pt x="64285" y="102221"/>
                </a:lnTo>
                <a:lnTo>
                  <a:pt x="62142" y="102221"/>
                </a:lnTo>
                <a:lnTo>
                  <a:pt x="62142" y="102221"/>
                </a:lnTo>
                <a:lnTo>
                  <a:pt x="62142" y="102221"/>
                </a:lnTo>
                <a:lnTo>
                  <a:pt x="59999" y="102221"/>
                </a:lnTo>
                <a:lnTo>
                  <a:pt x="59999" y="102221"/>
                </a:lnTo>
                <a:lnTo>
                  <a:pt x="57856" y="102221"/>
                </a:lnTo>
                <a:lnTo>
                  <a:pt x="57856" y="102221"/>
                </a:lnTo>
                <a:lnTo>
                  <a:pt x="55714" y="102221"/>
                </a:lnTo>
                <a:lnTo>
                  <a:pt x="55714" y="102221"/>
                </a:lnTo>
                <a:lnTo>
                  <a:pt x="53571" y="102221"/>
                </a:lnTo>
                <a:lnTo>
                  <a:pt x="53571" y="102221"/>
                </a:lnTo>
                <a:lnTo>
                  <a:pt x="51428" y="102221"/>
                </a:lnTo>
                <a:lnTo>
                  <a:pt x="51428" y="106666"/>
                </a:lnTo>
                <a:lnTo>
                  <a:pt x="51428" y="106666"/>
                </a:lnTo>
                <a:lnTo>
                  <a:pt x="49285" y="106666"/>
                </a:lnTo>
                <a:lnTo>
                  <a:pt x="49285" y="106666"/>
                </a:lnTo>
                <a:lnTo>
                  <a:pt x="47142" y="106666"/>
                </a:lnTo>
                <a:lnTo>
                  <a:pt x="47142" y="106666"/>
                </a:lnTo>
                <a:lnTo>
                  <a:pt x="44999" y="106666"/>
                </a:lnTo>
                <a:lnTo>
                  <a:pt x="44999" y="106666"/>
                </a:lnTo>
                <a:lnTo>
                  <a:pt x="42856" y="106666"/>
                </a:lnTo>
                <a:lnTo>
                  <a:pt x="42856" y="106666"/>
                </a:lnTo>
                <a:lnTo>
                  <a:pt x="40714" y="106666"/>
                </a:lnTo>
                <a:lnTo>
                  <a:pt x="40714" y="106666"/>
                </a:lnTo>
                <a:lnTo>
                  <a:pt x="38571" y="106666"/>
                </a:lnTo>
                <a:lnTo>
                  <a:pt x="38571" y="106666"/>
                </a:lnTo>
                <a:lnTo>
                  <a:pt x="38571" y="111110"/>
                </a:lnTo>
                <a:lnTo>
                  <a:pt x="36428" y="111110"/>
                </a:lnTo>
                <a:lnTo>
                  <a:pt x="36428" y="111110"/>
                </a:lnTo>
                <a:lnTo>
                  <a:pt x="34285" y="111110"/>
                </a:lnTo>
                <a:lnTo>
                  <a:pt x="34285" y="111110"/>
                </a:lnTo>
                <a:lnTo>
                  <a:pt x="34285" y="111110"/>
                </a:lnTo>
                <a:lnTo>
                  <a:pt x="32142" y="111110"/>
                </a:lnTo>
                <a:lnTo>
                  <a:pt x="32142" y="111110"/>
                </a:lnTo>
                <a:lnTo>
                  <a:pt x="32142" y="111110"/>
                </a:lnTo>
                <a:lnTo>
                  <a:pt x="29999" y="111110"/>
                </a:lnTo>
                <a:lnTo>
                  <a:pt x="29999" y="111110"/>
                </a:lnTo>
                <a:lnTo>
                  <a:pt x="27857" y="111110"/>
                </a:lnTo>
                <a:lnTo>
                  <a:pt x="27857" y="111110"/>
                </a:lnTo>
                <a:lnTo>
                  <a:pt x="27857" y="111110"/>
                </a:lnTo>
                <a:lnTo>
                  <a:pt x="25714" y="111110"/>
                </a:lnTo>
                <a:lnTo>
                  <a:pt x="25714" y="111110"/>
                </a:lnTo>
                <a:lnTo>
                  <a:pt x="25714" y="111110"/>
                </a:lnTo>
                <a:lnTo>
                  <a:pt x="23571" y="111110"/>
                </a:lnTo>
                <a:lnTo>
                  <a:pt x="23571" y="111110"/>
                </a:lnTo>
                <a:lnTo>
                  <a:pt x="23571" y="115554"/>
                </a:lnTo>
                <a:lnTo>
                  <a:pt x="21428" y="115554"/>
                </a:lnTo>
                <a:lnTo>
                  <a:pt x="21428" y="115554"/>
                </a:lnTo>
                <a:lnTo>
                  <a:pt x="21428" y="115554"/>
                </a:lnTo>
                <a:lnTo>
                  <a:pt x="19285" y="115554"/>
                </a:lnTo>
                <a:lnTo>
                  <a:pt x="19285" y="115554"/>
                </a:lnTo>
                <a:lnTo>
                  <a:pt x="19285" y="115554"/>
                </a:lnTo>
                <a:lnTo>
                  <a:pt x="17142" y="115554"/>
                </a:lnTo>
                <a:lnTo>
                  <a:pt x="17142" y="115554"/>
                </a:lnTo>
                <a:lnTo>
                  <a:pt x="17142" y="115554"/>
                </a:lnTo>
                <a:lnTo>
                  <a:pt x="17142" y="115554"/>
                </a:lnTo>
                <a:lnTo>
                  <a:pt x="15000" y="115554"/>
                </a:lnTo>
                <a:lnTo>
                  <a:pt x="15000" y="115554"/>
                </a:lnTo>
                <a:lnTo>
                  <a:pt x="15000" y="115554"/>
                </a:lnTo>
                <a:lnTo>
                  <a:pt x="15000" y="115554"/>
                </a:lnTo>
                <a:lnTo>
                  <a:pt x="12857" y="115554"/>
                </a:lnTo>
                <a:lnTo>
                  <a:pt x="12857" y="115554"/>
                </a:lnTo>
                <a:lnTo>
                  <a:pt x="12857" y="115554"/>
                </a:lnTo>
                <a:lnTo>
                  <a:pt x="12857" y="115554"/>
                </a:lnTo>
                <a:lnTo>
                  <a:pt x="12857" y="115554"/>
                </a:lnTo>
                <a:lnTo>
                  <a:pt x="10714" y="115554"/>
                </a:lnTo>
                <a:lnTo>
                  <a:pt x="10714" y="115554"/>
                </a:lnTo>
                <a:lnTo>
                  <a:pt x="10714" y="115554"/>
                </a:lnTo>
                <a:lnTo>
                  <a:pt x="10714" y="115554"/>
                </a:lnTo>
                <a:lnTo>
                  <a:pt x="8571" y="115554"/>
                </a:lnTo>
                <a:lnTo>
                  <a:pt x="8571" y="115554"/>
                </a:lnTo>
                <a:lnTo>
                  <a:pt x="8571" y="115554"/>
                </a:lnTo>
                <a:lnTo>
                  <a:pt x="8571" y="115554"/>
                </a:lnTo>
                <a:lnTo>
                  <a:pt x="6428" y="119999"/>
                </a:lnTo>
                <a:lnTo>
                  <a:pt x="6428" y="119999"/>
                </a:lnTo>
                <a:lnTo>
                  <a:pt x="6428" y="119999"/>
                </a:lnTo>
                <a:lnTo>
                  <a:pt x="4285" y="119999"/>
                </a:lnTo>
                <a:lnTo>
                  <a:pt x="4285" y="119999"/>
                </a:lnTo>
                <a:lnTo>
                  <a:pt x="4285" y="119999"/>
                </a:lnTo>
                <a:lnTo>
                  <a:pt x="4285" y="119999"/>
                </a:lnTo>
                <a:lnTo>
                  <a:pt x="4285" y="119999"/>
                </a:lnTo>
                <a:lnTo>
                  <a:pt x="2142" y="119999"/>
                </a:lnTo>
                <a:lnTo>
                  <a:pt x="2142" y="119999"/>
                </a:lnTo>
                <a:lnTo>
                  <a:pt x="2142" y="119999"/>
                </a:lnTo>
                <a:lnTo>
                  <a:pt x="2142" y="119999"/>
                </a:lnTo>
                <a:lnTo>
                  <a:pt x="2142" y="119999"/>
                </a:lnTo>
                <a:lnTo>
                  <a:pt x="2142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  <a:lnTo>
                  <a:pt x="0" y="11999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4867275" y="3170237"/>
            <a:ext cx="0" cy="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119986"/>
                </a:lnTo>
                <a:lnTo>
                  <a:pt x="0" y="119986"/>
                </a:lnTo>
                <a:lnTo>
                  <a:pt x="0" y="119986"/>
                </a:lnTo>
                <a:lnTo>
                  <a:pt x="0" y="119986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4983162" y="3241675"/>
            <a:ext cx="17462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59993" y="0"/>
                </a:lnTo>
                <a:lnTo>
                  <a:pt x="59993" y="0"/>
                </a:lnTo>
                <a:lnTo>
                  <a:pt x="119993" y="0"/>
                </a:lnTo>
                <a:lnTo>
                  <a:pt x="119993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4848225" y="3170237"/>
            <a:ext cx="196850" cy="98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454" y="0"/>
                </a:lnTo>
                <a:lnTo>
                  <a:pt x="5454" y="0"/>
                </a:lnTo>
                <a:lnTo>
                  <a:pt x="5454" y="0"/>
                </a:lnTo>
                <a:lnTo>
                  <a:pt x="5454" y="0"/>
                </a:lnTo>
                <a:lnTo>
                  <a:pt x="10909" y="10908"/>
                </a:lnTo>
                <a:lnTo>
                  <a:pt x="10909" y="10908"/>
                </a:lnTo>
                <a:lnTo>
                  <a:pt x="10909" y="10908"/>
                </a:lnTo>
                <a:lnTo>
                  <a:pt x="16363" y="10908"/>
                </a:lnTo>
                <a:lnTo>
                  <a:pt x="16363" y="10908"/>
                </a:lnTo>
                <a:lnTo>
                  <a:pt x="21818" y="21817"/>
                </a:lnTo>
                <a:lnTo>
                  <a:pt x="21818" y="21817"/>
                </a:lnTo>
                <a:lnTo>
                  <a:pt x="27272" y="21817"/>
                </a:lnTo>
                <a:lnTo>
                  <a:pt x="27272" y="21817"/>
                </a:lnTo>
                <a:lnTo>
                  <a:pt x="32727" y="21817"/>
                </a:lnTo>
                <a:lnTo>
                  <a:pt x="32727" y="21817"/>
                </a:lnTo>
                <a:lnTo>
                  <a:pt x="38181" y="32727"/>
                </a:lnTo>
                <a:lnTo>
                  <a:pt x="38181" y="32727"/>
                </a:lnTo>
                <a:lnTo>
                  <a:pt x="43636" y="32727"/>
                </a:lnTo>
                <a:lnTo>
                  <a:pt x="43636" y="43635"/>
                </a:lnTo>
                <a:lnTo>
                  <a:pt x="49091" y="43635"/>
                </a:lnTo>
                <a:lnTo>
                  <a:pt x="49091" y="43635"/>
                </a:lnTo>
                <a:lnTo>
                  <a:pt x="54545" y="54544"/>
                </a:lnTo>
                <a:lnTo>
                  <a:pt x="54545" y="54544"/>
                </a:lnTo>
                <a:lnTo>
                  <a:pt x="60000" y="54544"/>
                </a:lnTo>
                <a:lnTo>
                  <a:pt x="60000" y="54544"/>
                </a:lnTo>
                <a:lnTo>
                  <a:pt x="65454" y="54544"/>
                </a:lnTo>
                <a:lnTo>
                  <a:pt x="65454" y="65454"/>
                </a:lnTo>
                <a:lnTo>
                  <a:pt x="70908" y="65454"/>
                </a:lnTo>
                <a:lnTo>
                  <a:pt x="70908" y="65454"/>
                </a:lnTo>
                <a:lnTo>
                  <a:pt x="70908" y="65454"/>
                </a:lnTo>
                <a:lnTo>
                  <a:pt x="76363" y="65454"/>
                </a:lnTo>
                <a:lnTo>
                  <a:pt x="76363" y="76362"/>
                </a:lnTo>
                <a:lnTo>
                  <a:pt x="81818" y="76362"/>
                </a:lnTo>
                <a:lnTo>
                  <a:pt x="81818" y="76362"/>
                </a:lnTo>
                <a:lnTo>
                  <a:pt x="81818" y="76362"/>
                </a:lnTo>
                <a:lnTo>
                  <a:pt x="87272" y="76362"/>
                </a:lnTo>
                <a:lnTo>
                  <a:pt x="87272" y="87271"/>
                </a:lnTo>
                <a:lnTo>
                  <a:pt x="92727" y="87271"/>
                </a:lnTo>
                <a:lnTo>
                  <a:pt x="92727" y="87271"/>
                </a:lnTo>
                <a:lnTo>
                  <a:pt x="98181" y="87271"/>
                </a:lnTo>
                <a:lnTo>
                  <a:pt x="103635" y="98181"/>
                </a:lnTo>
                <a:lnTo>
                  <a:pt x="103635" y="98181"/>
                </a:lnTo>
                <a:lnTo>
                  <a:pt x="103635" y="98181"/>
                </a:lnTo>
                <a:lnTo>
                  <a:pt x="109090" y="98181"/>
                </a:lnTo>
                <a:lnTo>
                  <a:pt x="109090" y="109090"/>
                </a:lnTo>
                <a:lnTo>
                  <a:pt x="109090" y="109090"/>
                </a:lnTo>
                <a:lnTo>
                  <a:pt x="114545" y="109090"/>
                </a:lnTo>
                <a:lnTo>
                  <a:pt x="114545" y="109090"/>
                </a:lnTo>
                <a:lnTo>
                  <a:pt x="114545" y="109090"/>
                </a:lnTo>
                <a:lnTo>
                  <a:pt x="114545" y="119998"/>
                </a:lnTo>
                <a:lnTo>
                  <a:pt x="114545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9999" y="119998"/>
                </a:lnTo>
                <a:lnTo>
                  <a:pt x="119999" y="119998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4840287" y="3071812"/>
            <a:ext cx="142875" cy="98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8"/>
                </a:moveTo>
                <a:lnTo>
                  <a:pt x="0" y="119998"/>
                </a:lnTo>
                <a:lnTo>
                  <a:pt x="7499" y="109089"/>
                </a:lnTo>
                <a:lnTo>
                  <a:pt x="7499" y="109089"/>
                </a:lnTo>
                <a:lnTo>
                  <a:pt x="7499" y="109089"/>
                </a:lnTo>
                <a:lnTo>
                  <a:pt x="7499" y="109089"/>
                </a:lnTo>
                <a:lnTo>
                  <a:pt x="7499" y="98180"/>
                </a:lnTo>
                <a:lnTo>
                  <a:pt x="14999" y="98180"/>
                </a:lnTo>
                <a:lnTo>
                  <a:pt x="14999" y="98180"/>
                </a:lnTo>
                <a:lnTo>
                  <a:pt x="14999" y="98180"/>
                </a:lnTo>
                <a:lnTo>
                  <a:pt x="14999" y="87272"/>
                </a:lnTo>
                <a:lnTo>
                  <a:pt x="22499" y="87272"/>
                </a:lnTo>
                <a:lnTo>
                  <a:pt x="22499" y="87272"/>
                </a:lnTo>
                <a:lnTo>
                  <a:pt x="22499" y="87272"/>
                </a:lnTo>
                <a:lnTo>
                  <a:pt x="29999" y="76362"/>
                </a:lnTo>
                <a:lnTo>
                  <a:pt x="29999" y="76362"/>
                </a:lnTo>
                <a:lnTo>
                  <a:pt x="37499" y="76362"/>
                </a:lnTo>
                <a:lnTo>
                  <a:pt x="37499" y="76362"/>
                </a:lnTo>
                <a:lnTo>
                  <a:pt x="37499" y="65453"/>
                </a:lnTo>
                <a:lnTo>
                  <a:pt x="44999" y="65453"/>
                </a:lnTo>
                <a:lnTo>
                  <a:pt x="44999" y="54545"/>
                </a:lnTo>
                <a:lnTo>
                  <a:pt x="52498" y="54545"/>
                </a:lnTo>
                <a:lnTo>
                  <a:pt x="59999" y="54545"/>
                </a:lnTo>
                <a:lnTo>
                  <a:pt x="59999" y="43636"/>
                </a:lnTo>
                <a:lnTo>
                  <a:pt x="67499" y="43636"/>
                </a:lnTo>
                <a:lnTo>
                  <a:pt x="67499" y="43636"/>
                </a:lnTo>
                <a:lnTo>
                  <a:pt x="74999" y="32726"/>
                </a:lnTo>
                <a:lnTo>
                  <a:pt x="74999" y="32726"/>
                </a:lnTo>
                <a:lnTo>
                  <a:pt x="82498" y="21817"/>
                </a:lnTo>
                <a:lnTo>
                  <a:pt x="82498" y="21817"/>
                </a:lnTo>
                <a:lnTo>
                  <a:pt x="89999" y="21817"/>
                </a:lnTo>
                <a:lnTo>
                  <a:pt x="89999" y="10909"/>
                </a:lnTo>
                <a:lnTo>
                  <a:pt x="97499" y="10909"/>
                </a:lnTo>
                <a:lnTo>
                  <a:pt x="97499" y="10909"/>
                </a:lnTo>
                <a:lnTo>
                  <a:pt x="97499" y="10909"/>
                </a:lnTo>
                <a:lnTo>
                  <a:pt x="104998" y="10909"/>
                </a:lnTo>
                <a:lnTo>
                  <a:pt x="104998" y="10909"/>
                </a:lnTo>
                <a:lnTo>
                  <a:pt x="112498" y="10909"/>
                </a:lnTo>
                <a:lnTo>
                  <a:pt x="112498" y="0"/>
                </a:lnTo>
                <a:lnTo>
                  <a:pt x="112498" y="0"/>
                </a:lnTo>
                <a:lnTo>
                  <a:pt x="112498" y="0"/>
                </a:lnTo>
                <a:lnTo>
                  <a:pt x="119999" y="10909"/>
                </a:lnTo>
                <a:lnTo>
                  <a:pt x="119999" y="1090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5545137" y="3071812"/>
            <a:ext cx="196850" cy="581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727" y="0"/>
                </a:moveTo>
                <a:lnTo>
                  <a:pt x="92727" y="0"/>
                </a:lnTo>
                <a:lnTo>
                  <a:pt x="87272" y="0"/>
                </a:lnTo>
                <a:lnTo>
                  <a:pt x="87272" y="0"/>
                </a:lnTo>
                <a:lnTo>
                  <a:pt x="87272" y="0"/>
                </a:lnTo>
                <a:lnTo>
                  <a:pt x="87272" y="0"/>
                </a:lnTo>
                <a:lnTo>
                  <a:pt x="81817" y="0"/>
                </a:lnTo>
                <a:lnTo>
                  <a:pt x="81817" y="1846"/>
                </a:lnTo>
                <a:lnTo>
                  <a:pt x="81817" y="1846"/>
                </a:lnTo>
                <a:lnTo>
                  <a:pt x="81817" y="1846"/>
                </a:lnTo>
                <a:lnTo>
                  <a:pt x="81817" y="1846"/>
                </a:lnTo>
                <a:lnTo>
                  <a:pt x="76363" y="1846"/>
                </a:lnTo>
                <a:lnTo>
                  <a:pt x="76363" y="1846"/>
                </a:lnTo>
                <a:lnTo>
                  <a:pt x="76363" y="1846"/>
                </a:lnTo>
                <a:lnTo>
                  <a:pt x="76363" y="1846"/>
                </a:lnTo>
                <a:lnTo>
                  <a:pt x="76363" y="3692"/>
                </a:lnTo>
                <a:lnTo>
                  <a:pt x="76363" y="3692"/>
                </a:lnTo>
                <a:lnTo>
                  <a:pt x="76363" y="3692"/>
                </a:lnTo>
                <a:lnTo>
                  <a:pt x="76363" y="3692"/>
                </a:lnTo>
                <a:lnTo>
                  <a:pt x="76363" y="3692"/>
                </a:lnTo>
                <a:lnTo>
                  <a:pt x="76363" y="5538"/>
                </a:lnTo>
                <a:lnTo>
                  <a:pt x="76363" y="5538"/>
                </a:lnTo>
                <a:lnTo>
                  <a:pt x="76363" y="5538"/>
                </a:lnTo>
                <a:lnTo>
                  <a:pt x="76363" y="5538"/>
                </a:lnTo>
                <a:lnTo>
                  <a:pt x="76363" y="7384"/>
                </a:lnTo>
                <a:lnTo>
                  <a:pt x="76363" y="7384"/>
                </a:lnTo>
                <a:lnTo>
                  <a:pt x="76363" y="7384"/>
                </a:lnTo>
                <a:lnTo>
                  <a:pt x="76363" y="7384"/>
                </a:lnTo>
                <a:lnTo>
                  <a:pt x="81817" y="9230"/>
                </a:lnTo>
                <a:lnTo>
                  <a:pt x="81817" y="9230"/>
                </a:lnTo>
                <a:lnTo>
                  <a:pt x="81817" y="11076"/>
                </a:lnTo>
                <a:lnTo>
                  <a:pt x="81817" y="11076"/>
                </a:lnTo>
                <a:lnTo>
                  <a:pt x="87272" y="11076"/>
                </a:lnTo>
                <a:lnTo>
                  <a:pt x="87272" y="12923"/>
                </a:lnTo>
                <a:lnTo>
                  <a:pt x="87272" y="12923"/>
                </a:lnTo>
                <a:lnTo>
                  <a:pt x="87272" y="12923"/>
                </a:lnTo>
                <a:lnTo>
                  <a:pt x="92727" y="12923"/>
                </a:lnTo>
                <a:lnTo>
                  <a:pt x="92727" y="14769"/>
                </a:lnTo>
                <a:lnTo>
                  <a:pt x="92727" y="14769"/>
                </a:lnTo>
                <a:lnTo>
                  <a:pt x="98181" y="14769"/>
                </a:lnTo>
                <a:lnTo>
                  <a:pt x="98181" y="16615"/>
                </a:lnTo>
                <a:lnTo>
                  <a:pt x="103635" y="16615"/>
                </a:lnTo>
                <a:lnTo>
                  <a:pt x="103635" y="18461"/>
                </a:lnTo>
                <a:lnTo>
                  <a:pt x="109090" y="18461"/>
                </a:lnTo>
                <a:lnTo>
                  <a:pt x="109090" y="18461"/>
                </a:lnTo>
                <a:lnTo>
                  <a:pt x="109090" y="20307"/>
                </a:lnTo>
                <a:lnTo>
                  <a:pt x="114544" y="20307"/>
                </a:lnTo>
                <a:lnTo>
                  <a:pt x="114544" y="20307"/>
                </a:lnTo>
                <a:lnTo>
                  <a:pt x="114544" y="20307"/>
                </a:lnTo>
                <a:lnTo>
                  <a:pt x="114544" y="22153"/>
                </a:lnTo>
                <a:lnTo>
                  <a:pt x="114544" y="22153"/>
                </a:lnTo>
                <a:lnTo>
                  <a:pt x="119999" y="22153"/>
                </a:lnTo>
                <a:lnTo>
                  <a:pt x="119999" y="22153"/>
                </a:lnTo>
                <a:lnTo>
                  <a:pt x="119999" y="23999"/>
                </a:lnTo>
                <a:lnTo>
                  <a:pt x="119999" y="23999"/>
                </a:lnTo>
                <a:lnTo>
                  <a:pt x="119999" y="23999"/>
                </a:lnTo>
                <a:lnTo>
                  <a:pt x="119999" y="23999"/>
                </a:lnTo>
                <a:lnTo>
                  <a:pt x="119999" y="23999"/>
                </a:lnTo>
                <a:lnTo>
                  <a:pt x="119999" y="25846"/>
                </a:lnTo>
                <a:lnTo>
                  <a:pt x="119999" y="25846"/>
                </a:lnTo>
                <a:lnTo>
                  <a:pt x="119999" y="25846"/>
                </a:lnTo>
                <a:lnTo>
                  <a:pt x="119999" y="25846"/>
                </a:lnTo>
                <a:lnTo>
                  <a:pt x="119999" y="27692"/>
                </a:lnTo>
                <a:lnTo>
                  <a:pt x="119999" y="27692"/>
                </a:lnTo>
                <a:lnTo>
                  <a:pt x="119999" y="29538"/>
                </a:lnTo>
                <a:lnTo>
                  <a:pt x="119999" y="29538"/>
                </a:lnTo>
                <a:lnTo>
                  <a:pt x="119999" y="29538"/>
                </a:lnTo>
                <a:lnTo>
                  <a:pt x="119999" y="29538"/>
                </a:lnTo>
                <a:lnTo>
                  <a:pt x="119999" y="29538"/>
                </a:lnTo>
                <a:lnTo>
                  <a:pt x="119999" y="31384"/>
                </a:lnTo>
                <a:lnTo>
                  <a:pt x="119999" y="31384"/>
                </a:lnTo>
                <a:lnTo>
                  <a:pt x="119999" y="31384"/>
                </a:lnTo>
                <a:lnTo>
                  <a:pt x="119999" y="33230"/>
                </a:lnTo>
                <a:lnTo>
                  <a:pt x="119999" y="33230"/>
                </a:lnTo>
                <a:lnTo>
                  <a:pt x="119999" y="33230"/>
                </a:lnTo>
                <a:lnTo>
                  <a:pt x="114544" y="33230"/>
                </a:lnTo>
                <a:lnTo>
                  <a:pt x="114544" y="35076"/>
                </a:lnTo>
                <a:lnTo>
                  <a:pt x="114544" y="35076"/>
                </a:lnTo>
                <a:lnTo>
                  <a:pt x="114544" y="35076"/>
                </a:lnTo>
                <a:lnTo>
                  <a:pt x="114544" y="35076"/>
                </a:lnTo>
                <a:lnTo>
                  <a:pt x="109090" y="36923"/>
                </a:lnTo>
                <a:lnTo>
                  <a:pt x="109090" y="36923"/>
                </a:lnTo>
                <a:lnTo>
                  <a:pt x="109090" y="36923"/>
                </a:lnTo>
                <a:lnTo>
                  <a:pt x="109090" y="36923"/>
                </a:lnTo>
                <a:lnTo>
                  <a:pt x="103635" y="36923"/>
                </a:lnTo>
                <a:lnTo>
                  <a:pt x="103635" y="36923"/>
                </a:lnTo>
                <a:lnTo>
                  <a:pt x="98181" y="36923"/>
                </a:lnTo>
                <a:lnTo>
                  <a:pt x="98181" y="36923"/>
                </a:lnTo>
                <a:lnTo>
                  <a:pt x="92727" y="36923"/>
                </a:lnTo>
                <a:lnTo>
                  <a:pt x="92727" y="38769"/>
                </a:lnTo>
                <a:lnTo>
                  <a:pt x="87272" y="36923"/>
                </a:lnTo>
                <a:lnTo>
                  <a:pt x="87272" y="36923"/>
                </a:lnTo>
                <a:lnTo>
                  <a:pt x="81817" y="36923"/>
                </a:lnTo>
                <a:lnTo>
                  <a:pt x="81817" y="36923"/>
                </a:lnTo>
                <a:lnTo>
                  <a:pt x="76363" y="36923"/>
                </a:lnTo>
                <a:lnTo>
                  <a:pt x="76363" y="36923"/>
                </a:lnTo>
                <a:lnTo>
                  <a:pt x="70908" y="36923"/>
                </a:lnTo>
                <a:lnTo>
                  <a:pt x="70908" y="36923"/>
                </a:lnTo>
                <a:lnTo>
                  <a:pt x="65454" y="36923"/>
                </a:lnTo>
                <a:lnTo>
                  <a:pt x="65454" y="36923"/>
                </a:lnTo>
                <a:lnTo>
                  <a:pt x="65454" y="38769"/>
                </a:lnTo>
                <a:lnTo>
                  <a:pt x="65454" y="38769"/>
                </a:lnTo>
                <a:lnTo>
                  <a:pt x="60000" y="38769"/>
                </a:lnTo>
                <a:lnTo>
                  <a:pt x="60000" y="38769"/>
                </a:lnTo>
                <a:lnTo>
                  <a:pt x="60000" y="38769"/>
                </a:lnTo>
                <a:lnTo>
                  <a:pt x="60000" y="38769"/>
                </a:lnTo>
                <a:lnTo>
                  <a:pt x="60000" y="40615"/>
                </a:lnTo>
                <a:lnTo>
                  <a:pt x="60000" y="40615"/>
                </a:lnTo>
                <a:lnTo>
                  <a:pt x="60000" y="40615"/>
                </a:lnTo>
                <a:lnTo>
                  <a:pt x="60000" y="40615"/>
                </a:lnTo>
                <a:lnTo>
                  <a:pt x="54545" y="40615"/>
                </a:lnTo>
                <a:lnTo>
                  <a:pt x="54545" y="42461"/>
                </a:lnTo>
                <a:lnTo>
                  <a:pt x="54545" y="42461"/>
                </a:lnTo>
                <a:lnTo>
                  <a:pt x="54545" y="42461"/>
                </a:lnTo>
                <a:lnTo>
                  <a:pt x="60000" y="44307"/>
                </a:lnTo>
                <a:lnTo>
                  <a:pt x="60000" y="44307"/>
                </a:lnTo>
                <a:lnTo>
                  <a:pt x="60000" y="44307"/>
                </a:lnTo>
                <a:lnTo>
                  <a:pt x="60000" y="46153"/>
                </a:lnTo>
                <a:lnTo>
                  <a:pt x="60000" y="46153"/>
                </a:lnTo>
                <a:lnTo>
                  <a:pt x="65454" y="47999"/>
                </a:lnTo>
                <a:lnTo>
                  <a:pt x="65454" y="47999"/>
                </a:lnTo>
                <a:lnTo>
                  <a:pt x="70908" y="49846"/>
                </a:lnTo>
                <a:lnTo>
                  <a:pt x="70908" y="51692"/>
                </a:lnTo>
                <a:lnTo>
                  <a:pt x="70908" y="51692"/>
                </a:lnTo>
                <a:lnTo>
                  <a:pt x="76363" y="51692"/>
                </a:lnTo>
                <a:lnTo>
                  <a:pt x="76363" y="53538"/>
                </a:lnTo>
                <a:lnTo>
                  <a:pt x="81817" y="55384"/>
                </a:lnTo>
                <a:lnTo>
                  <a:pt x="81817" y="55384"/>
                </a:lnTo>
                <a:lnTo>
                  <a:pt x="81817" y="57230"/>
                </a:lnTo>
                <a:lnTo>
                  <a:pt x="81817" y="57230"/>
                </a:lnTo>
                <a:lnTo>
                  <a:pt x="87272" y="57230"/>
                </a:lnTo>
                <a:lnTo>
                  <a:pt x="87272" y="59076"/>
                </a:lnTo>
                <a:lnTo>
                  <a:pt x="87272" y="59076"/>
                </a:lnTo>
                <a:lnTo>
                  <a:pt x="87272" y="59076"/>
                </a:lnTo>
                <a:lnTo>
                  <a:pt x="87272" y="60923"/>
                </a:lnTo>
                <a:lnTo>
                  <a:pt x="87272" y="60923"/>
                </a:lnTo>
                <a:lnTo>
                  <a:pt x="87272" y="62769"/>
                </a:lnTo>
                <a:lnTo>
                  <a:pt x="87272" y="62769"/>
                </a:lnTo>
                <a:lnTo>
                  <a:pt x="87272" y="62769"/>
                </a:lnTo>
                <a:lnTo>
                  <a:pt x="87272" y="64615"/>
                </a:lnTo>
                <a:lnTo>
                  <a:pt x="87272" y="64615"/>
                </a:lnTo>
                <a:lnTo>
                  <a:pt x="87272" y="64615"/>
                </a:lnTo>
                <a:lnTo>
                  <a:pt x="87272" y="64615"/>
                </a:lnTo>
                <a:lnTo>
                  <a:pt x="87272" y="64615"/>
                </a:lnTo>
                <a:lnTo>
                  <a:pt x="87272" y="66461"/>
                </a:lnTo>
                <a:lnTo>
                  <a:pt x="81817" y="66461"/>
                </a:lnTo>
                <a:lnTo>
                  <a:pt x="81817" y="66461"/>
                </a:lnTo>
                <a:lnTo>
                  <a:pt x="81817" y="66461"/>
                </a:lnTo>
                <a:lnTo>
                  <a:pt x="76363" y="66461"/>
                </a:lnTo>
                <a:lnTo>
                  <a:pt x="76363" y="66461"/>
                </a:lnTo>
                <a:lnTo>
                  <a:pt x="76363" y="66461"/>
                </a:lnTo>
                <a:lnTo>
                  <a:pt x="70908" y="66461"/>
                </a:lnTo>
                <a:lnTo>
                  <a:pt x="70908" y="66461"/>
                </a:lnTo>
                <a:lnTo>
                  <a:pt x="65454" y="66461"/>
                </a:lnTo>
                <a:lnTo>
                  <a:pt x="65454" y="68307"/>
                </a:lnTo>
                <a:lnTo>
                  <a:pt x="60000" y="68307"/>
                </a:lnTo>
                <a:lnTo>
                  <a:pt x="60000" y="68307"/>
                </a:lnTo>
                <a:lnTo>
                  <a:pt x="54545" y="68307"/>
                </a:lnTo>
                <a:lnTo>
                  <a:pt x="54545" y="68307"/>
                </a:lnTo>
                <a:lnTo>
                  <a:pt x="49090" y="68307"/>
                </a:lnTo>
                <a:lnTo>
                  <a:pt x="49090" y="68307"/>
                </a:lnTo>
                <a:lnTo>
                  <a:pt x="43635" y="68307"/>
                </a:lnTo>
                <a:lnTo>
                  <a:pt x="43635" y="68307"/>
                </a:lnTo>
                <a:lnTo>
                  <a:pt x="38181" y="68307"/>
                </a:lnTo>
                <a:lnTo>
                  <a:pt x="38181" y="68307"/>
                </a:lnTo>
                <a:lnTo>
                  <a:pt x="38181" y="70153"/>
                </a:lnTo>
                <a:lnTo>
                  <a:pt x="32727" y="70153"/>
                </a:lnTo>
                <a:lnTo>
                  <a:pt x="32727" y="70153"/>
                </a:lnTo>
                <a:lnTo>
                  <a:pt x="32727" y="70153"/>
                </a:lnTo>
                <a:lnTo>
                  <a:pt x="27272" y="71999"/>
                </a:lnTo>
                <a:lnTo>
                  <a:pt x="27272" y="71999"/>
                </a:lnTo>
                <a:lnTo>
                  <a:pt x="27272" y="73846"/>
                </a:lnTo>
                <a:lnTo>
                  <a:pt x="27272" y="73846"/>
                </a:lnTo>
                <a:lnTo>
                  <a:pt x="27272" y="73846"/>
                </a:lnTo>
                <a:lnTo>
                  <a:pt x="27272" y="75692"/>
                </a:lnTo>
                <a:lnTo>
                  <a:pt x="27272" y="75692"/>
                </a:lnTo>
                <a:lnTo>
                  <a:pt x="27272" y="77538"/>
                </a:lnTo>
                <a:lnTo>
                  <a:pt x="27272" y="77538"/>
                </a:lnTo>
                <a:lnTo>
                  <a:pt x="27272" y="79384"/>
                </a:lnTo>
                <a:lnTo>
                  <a:pt x="27272" y="79384"/>
                </a:lnTo>
                <a:lnTo>
                  <a:pt x="27272" y="81230"/>
                </a:lnTo>
                <a:lnTo>
                  <a:pt x="32727" y="81230"/>
                </a:lnTo>
                <a:lnTo>
                  <a:pt x="32727" y="83076"/>
                </a:lnTo>
                <a:lnTo>
                  <a:pt x="32727" y="84922"/>
                </a:lnTo>
                <a:lnTo>
                  <a:pt x="38181" y="84922"/>
                </a:lnTo>
                <a:lnTo>
                  <a:pt x="38181" y="86768"/>
                </a:lnTo>
                <a:lnTo>
                  <a:pt x="38181" y="88615"/>
                </a:lnTo>
                <a:lnTo>
                  <a:pt x="43635" y="88615"/>
                </a:lnTo>
                <a:lnTo>
                  <a:pt x="43635" y="90461"/>
                </a:lnTo>
                <a:lnTo>
                  <a:pt x="49090" y="92307"/>
                </a:lnTo>
                <a:lnTo>
                  <a:pt x="49090" y="92307"/>
                </a:lnTo>
                <a:lnTo>
                  <a:pt x="49090" y="94153"/>
                </a:lnTo>
                <a:lnTo>
                  <a:pt x="49090" y="94153"/>
                </a:lnTo>
                <a:lnTo>
                  <a:pt x="54545" y="95999"/>
                </a:lnTo>
                <a:lnTo>
                  <a:pt x="54545" y="95999"/>
                </a:lnTo>
                <a:lnTo>
                  <a:pt x="54545" y="97846"/>
                </a:lnTo>
                <a:lnTo>
                  <a:pt x="54545" y="97846"/>
                </a:lnTo>
                <a:lnTo>
                  <a:pt x="54545" y="99692"/>
                </a:lnTo>
                <a:lnTo>
                  <a:pt x="54545" y="99692"/>
                </a:lnTo>
                <a:lnTo>
                  <a:pt x="54545" y="99692"/>
                </a:lnTo>
                <a:lnTo>
                  <a:pt x="54545" y="101538"/>
                </a:lnTo>
                <a:lnTo>
                  <a:pt x="54545" y="101538"/>
                </a:lnTo>
                <a:lnTo>
                  <a:pt x="54545" y="101538"/>
                </a:lnTo>
                <a:lnTo>
                  <a:pt x="54545" y="103384"/>
                </a:lnTo>
                <a:lnTo>
                  <a:pt x="54545" y="103384"/>
                </a:lnTo>
                <a:lnTo>
                  <a:pt x="49090" y="105230"/>
                </a:lnTo>
                <a:lnTo>
                  <a:pt x="49090" y="105230"/>
                </a:lnTo>
                <a:lnTo>
                  <a:pt x="49090" y="105230"/>
                </a:lnTo>
                <a:lnTo>
                  <a:pt x="49090" y="107076"/>
                </a:lnTo>
                <a:lnTo>
                  <a:pt x="49090" y="107076"/>
                </a:lnTo>
                <a:lnTo>
                  <a:pt x="43635" y="107076"/>
                </a:lnTo>
                <a:lnTo>
                  <a:pt x="43635" y="107076"/>
                </a:lnTo>
                <a:lnTo>
                  <a:pt x="38181" y="108922"/>
                </a:lnTo>
                <a:lnTo>
                  <a:pt x="38181" y="108922"/>
                </a:lnTo>
                <a:lnTo>
                  <a:pt x="38181" y="108922"/>
                </a:lnTo>
                <a:lnTo>
                  <a:pt x="32727" y="108922"/>
                </a:lnTo>
                <a:lnTo>
                  <a:pt x="32727" y="108922"/>
                </a:lnTo>
                <a:lnTo>
                  <a:pt x="27272" y="110768"/>
                </a:lnTo>
                <a:lnTo>
                  <a:pt x="27272" y="110768"/>
                </a:lnTo>
                <a:lnTo>
                  <a:pt x="27272" y="110768"/>
                </a:lnTo>
                <a:lnTo>
                  <a:pt x="21818" y="110768"/>
                </a:lnTo>
                <a:lnTo>
                  <a:pt x="21818" y="110768"/>
                </a:lnTo>
                <a:lnTo>
                  <a:pt x="16363" y="112615"/>
                </a:lnTo>
                <a:lnTo>
                  <a:pt x="16363" y="112615"/>
                </a:lnTo>
                <a:lnTo>
                  <a:pt x="16363" y="112615"/>
                </a:lnTo>
                <a:lnTo>
                  <a:pt x="10908" y="112615"/>
                </a:lnTo>
                <a:lnTo>
                  <a:pt x="10908" y="112615"/>
                </a:lnTo>
                <a:lnTo>
                  <a:pt x="10908" y="112615"/>
                </a:lnTo>
                <a:lnTo>
                  <a:pt x="10908" y="114461"/>
                </a:lnTo>
                <a:lnTo>
                  <a:pt x="5454" y="114461"/>
                </a:lnTo>
                <a:lnTo>
                  <a:pt x="5454" y="114461"/>
                </a:lnTo>
                <a:lnTo>
                  <a:pt x="5454" y="114461"/>
                </a:lnTo>
                <a:lnTo>
                  <a:pt x="5454" y="114461"/>
                </a:lnTo>
                <a:lnTo>
                  <a:pt x="5454" y="114461"/>
                </a:lnTo>
                <a:lnTo>
                  <a:pt x="5454" y="114461"/>
                </a:lnTo>
                <a:lnTo>
                  <a:pt x="5454" y="114461"/>
                </a:lnTo>
                <a:lnTo>
                  <a:pt x="5454" y="114461"/>
                </a:lnTo>
                <a:lnTo>
                  <a:pt x="0" y="114461"/>
                </a:lnTo>
                <a:lnTo>
                  <a:pt x="0" y="114461"/>
                </a:lnTo>
                <a:lnTo>
                  <a:pt x="0" y="114461"/>
                </a:lnTo>
                <a:lnTo>
                  <a:pt x="0" y="114461"/>
                </a:lnTo>
                <a:lnTo>
                  <a:pt x="0" y="114461"/>
                </a:lnTo>
                <a:lnTo>
                  <a:pt x="0" y="116307"/>
                </a:lnTo>
                <a:lnTo>
                  <a:pt x="0" y="116307"/>
                </a:lnTo>
                <a:lnTo>
                  <a:pt x="0" y="116307"/>
                </a:lnTo>
                <a:lnTo>
                  <a:pt x="0" y="116307"/>
                </a:lnTo>
                <a:lnTo>
                  <a:pt x="0" y="116307"/>
                </a:lnTo>
                <a:lnTo>
                  <a:pt x="0" y="116307"/>
                </a:lnTo>
                <a:lnTo>
                  <a:pt x="0" y="116307"/>
                </a:lnTo>
                <a:lnTo>
                  <a:pt x="0" y="116307"/>
                </a:lnTo>
                <a:lnTo>
                  <a:pt x="5454" y="116307"/>
                </a:lnTo>
                <a:lnTo>
                  <a:pt x="5454" y="116307"/>
                </a:lnTo>
                <a:lnTo>
                  <a:pt x="10908" y="116307"/>
                </a:lnTo>
                <a:lnTo>
                  <a:pt x="10908" y="118153"/>
                </a:lnTo>
                <a:lnTo>
                  <a:pt x="16363" y="118153"/>
                </a:lnTo>
                <a:lnTo>
                  <a:pt x="16363" y="118153"/>
                </a:lnTo>
                <a:lnTo>
                  <a:pt x="21818" y="118153"/>
                </a:lnTo>
                <a:lnTo>
                  <a:pt x="27272" y="118153"/>
                </a:lnTo>
                <a:lnTo>
                  <a:pt x="27272" y="119999"/>
                </a:lnTo>
                <a:lnTo>
                  <a:pt x="32727" y="119999"/>
                </a:lnTo>
                <a:lnTo>
                  <a:pt x="38181" y="119999"/>
                </a:lnTo>
                <a:lnTo>
                  <a:pt x="43635" y="119999"/>
                </a:lnTo>
                <a:lnTo>
                  <a:pt x="43635" y="119999"/>
                </a:lnTo>
                <a:lnTo>
                  <a:pt x="49090" y="119999"/>
                </a:lnTo>
                <a:lnTo>
                  <a:pt x="54545" y="119999"/>
                </a:lnTo>
                <a:lnTo>
                  <a:pt x="60000" y="119999"/>
                </a:lnTo>
                <a:lnTo>
                  <a:pt x="60000" y="119999"/>
                </a:lnTo>
                <a:lnTo>
                  <a:pt x="65454" y="119999"/>
                </a:lnTo>
                <a:lnTo>
                  <a:pt x="70908" y="119999"/>
                </a:lnTo>
                <a:lnTo>
                  <a:pt x="76363" y="119999"/>
                </a:lnTo>
                <a:lnTo>
                  <a:pt x="76363" y="118153"/>
                </a:lnTo>
                <a:lnTo>
                  <a:pt x="81817" y="118153"/>
                </a:lnTo>
                <a:lnTo>
                  <a:pt x="87272" y="118153"/>
                </a:lnTo>
                <a:lnTo>
                  <a:pt x="87272" y="118153"/>
                </a:lnTo>
                <a:lnTo>
                  <a:pt x="92727" y="118153"/>
                </a:lnTo>
                <a:lnTo>
                  <a:pt x="92727" y="118153"/>
                </a:lnTo>
                <a:lnTo>
                  <a:pt x="98181" y="116307"/>
                </a:lnTo>
                <a:lnTo>
                  <a:pt x="98181" y="116307"/>
                </a:lnTo>
                <a:lnTo>
                  <a:pt x="103635" y="116307"/>
                </a:lnTo>
                <a:lnTo>
                  <a:pt x="103635" y="116307"/>
                </a:lnTo>
                <a:lnTo>
                  <a:pt x="103635" y="116307"/>
                </a:lnTo>
                <a:lnTo>
                  <a:pt x="103635" y="11630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5500687" y="3527425"/>
            <a:ext cx="53975" cy="8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7" y="119998"/>
                </a:moveTo>
                <a:lnTo>
                  <a:pt x="119997" y="107998"/>
                </a:lnTo>
                <a:lnTo>
                  <a:pt x="119997" y="95999"/>
                </a:lnTo>
                <a:lnTo>
                  <a:pt x="99997" y="83999"/>
                </a:lnTo>
                <a:lnTo>
                  <a:pt x="99997" y="83999"/>
                </a:lnTo>
                <a:lnTo>
                  <a:pt x="79997" y="71998"/>
                </a:lnTo>
                <a:lnTo>
                  <a:pt x="79997" y="60000"/>
                </a:lnTo>
                <a:lnTo>
                  <a:pt x="79997" y="47999"/>
                </a:lnTo>
                <a:lnTo>
                  <a:pt x="59998" y="35999"/>
                </a:lnTo>
                <a:lnTo>
                  <a:pt x="59998" y="35999"/>
                </a:lnTo>
                <a:lnTo>
                  <a:pt x="39998" y="24000"/>
                </a:lnTo>
                <a:lnTo>
                  <a:pt x="39998" y="12000"/>
                </a:lnTo>
                <a:lnTo>
                  <a:pt x="19998" y="12000"/>
                </a:lnTo>
                <a:lnTo>
                  <a:pt x="19998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5894387" y="3125787"/>
            <a:ext cx="160337" cy="669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3332" y="0"/>
                </a:moveTo>
                <a:lnTo>
                  <a:pt x="66666" y="0"/>
                </a:lnTo>
                <a:lnTo>
                  <a:pt x="59999" y="0"/>
                </a:lnTo>
                <a:lnTo>
                  <a:pt x="59999" y="0"/>
                </a:lnTo>
                <a:lnTo>
                  <a:pt x="53332" y="0"/>
                </a:lnTo>
                <a:lnTo>
                  <a:pt x="53332" y="1600"/>
                </a:lnTo>
                <a:lnTo>
                  <a:pt x="46666" y="1600"/>
                </a:lnTo>
                <a:lnTo>
                  <a:pt x="46666" y="1600"/>
                </a:lnTo>
                <a:lnTo>
                  <a:pt x="39999" y="1600"/>
                </a:lnTo>
                <a:lnTo>
                  <a:pt x="39999" y="1600"/>
                </a:lnTo>
                <a:lnTo>
                  <a:pt x="39999" y="1600"/>
                </a:lnTo>
                <a:lnTo>
                  <a:pt x="39999" y="3200"/>
                </a:lnTo>
                <a:lnTo>
                  <a:pt x="33332" y="3200"/>
                </a:lnTo>
                <a:lnTo>
                  <a:pt x="33332" y="3200"/>
                </a:lnTo>
                <a:lnTo>
                  <a:pt x="33332" y="3200"/>
                </a:lnTo>
                <a:lnTo>
                  <a:pt x="33332" y="4799"/>
                </a:lnTo>
                <a:lnTo>
                  <a:pt x="33332" y="4799"/>
                </a:lnTo>
                <a:lnTo>
                  <a:pt x="33332" y="6400"/>
                </a:lnTo>
                <a:lnTo>
                  <a:pt x="33332" y="6400"/>
                </a:lnTo>
                <a:lnTo>
                  <a:pt x="33332" y="8000"/>
                </a:lnTo>
                <a:lnTo>
                  <a:pt x="39999" y="8000"/>
                </a:lnTo>
                <a:lnTo>
                  <a:pt x="39999" y="9599"/>
                </a:lnTo>
                <a:lnTo>
                  <a:pt x="46666" y="11200"/>
                </a:lnTo>
                <a:lnTo>
                  <a:pt x="46666" y="12800"/>
                </a:lnTo>
                <a:lnTo>
                  <a:pt x="53332" y="14399"/>
                </a:lnTo>
                <a:lnTo>
                  <a:pt x="59999" y="15999"/>
                </a:lnTo>
                <a:lnTo>
                  <a:pt x="66666" y="15999"/>
                </a:lnTo>
                <a:lnTo>
                  <a:pt x="66666" y="19199"/>
                </a:lnTo>
                <a:lnTo>
                  <a:pt x="73332" y="19199"/>
                </a:lnTo>
                <a:lnTo>
                  <a:pt x="79999" y="22400"/>
                </a:lnTo>
                <a:lnTo>
                  <a:pt x="86666" y="22400"/>
                </a:lnTo>
                <a:lnTo>
                  <a:pt x="93332" y="24000"/>
                </a:lnTo>
                <a:lnTo>
                  <a:pt x="93332" y="25599"/>
                </a:lnTo>
                <a:lnTo>
                  <a:pt x="99999" y="27199"/>
                </a:lnTo>
                <a:lnTo>
                  <a:pt x="99999" y="28800"/>
                </a:lnTo>
                <a:lnTo>
                  <a:pt x="106666" y="30399"/>
                </a:lnTo>
                <a:lnTo>
                  <a:pt x="106666" y="30399"/>
                </a:lnTo>
                <a:lnTo>
                  <a:pt x="113332" y="31999"/>
                </a:lnTo>
                <a:lnTo>
                  <a:pt x="113332" y="33600"/>
                </a:lnTo>
                <a:lnTo>
                  <a:pt x="119999" y="33600"/>
                </a:lnTo>
                <a:lnTo>
                  <a:pt x="119999" y="35199"/>
                </a:lnTo>
                <a:lnTo>
                  <a:pt x="119999" y="35199"/>
                </a:lnTo>
                <a:lnTo>
                  <a:pt x="119999" y="35199"/>
                </a:lnTo>
                <a:lnTo>
                  <a:pt x="119999" y="36799"/>
                </a:lnTo>
                <a:lnTo>
                  <a:pt x="119999" y="38400"/>
                </a:lnTo>
                <a:lnTo>
                  <a:pt x="119999" y="38400"/>
                </a:lnTo>
                <a:lnTo>
                  <a:pt x="119999" y="38400"/>
                </a:lnTo>
                <a:lnTo>
                  <a:pt x="119999" y="39999"/>
                </a:lnTo>
                <a:lnTo>
                  <a:pt x="119999" y="39999"/>
                </a:lnTo>
                <a:lnTo>
                  <a:pt x="119999" y="39999"/>
                </a:lnTo>
                <a:lnTo>
                  <a:pt x="113332" y="39999"/>
                </a:lnTo>
                <a:lnTo>
                  <a:pt x="113332" y="41599"/>
                </a:lnTo>
                <a:lnTo>
                  <a:pt x="113332" y="41599"/>
                </a:lnTo>
                <a:lnTo>
                  <a:pt x="106666" y="41599"/>
                </a:lnTo>
                <a:lnTo>
                  <a:pt x="106666" y="43199"/>
                </a:lnTo>
                <a:lnTo>
                  <a:pt x="106666" y="43199"/>
                </a:lnTo>
                <a:lnTo>
                  <a:pt x="99999" y="43199"/>
                </a:lnTo>
                <a:lnTo>
                  <a:pt x="99999" y="43199"/>
                </a:lnTo>
                <a:lnTo>
                  <a:pt x="93332" y="43199"/>
                </a:lnTo>
                <a:lnTo>
                  <a:pt x="86666" y="43199"/>
                </a:lnTo>
                <a:lnTo>
                  <a:pt x="86666" y="43199"/>
                </a:lnTo>
                <a:lnTo>
                  <a:pt x="79999" y="43199"/>
                </a:lnTo>
                <a:lnTo>
                  <a:pt x="73332" y="43199"/>
                </a:lnTo>
                <a:lnTo>
                  <a:pt x="73332" y="43199"/>
                </a:lnTo>
                <a:lnTo>
                  <a:pt x="66666" y="43199"/>
                </a:lnTo>
                <a:lnTo>
                  <a:pt x="66666" y="44799"/>
                </a:lnTo>
                <a:lnTo>
                  <a:pt x="59999" y="44799"/>
                </a:lnTo>
                <a:lnTo>
                  <a:pt x="53332" y="44799"/>
                </a:lnTo>
                <a:lnTo>
                  <a:pt x="53332" y="44799"/>
                </a:lnTo>
                <a:lnTo>
                  <a:pt x="46666" y="44799"/>
                </a:lnTo>
                <a:lnTo>
                  <a:pt x="46666" y="46399"/>
                </a:lnTo>
                <a:lnTo>
                  <a:pt x="46666" y="46399"/>
                </a:lnTo>
                <a:lnTo>
                  <a:pt x="39999" y="46399"/>
                </a:lnTo>
                <a:lnTo>
                  <a:pt x="39999" y="47999"/>
                </a:lnTo>
                <a:lnTo>
                  <a:pt x="39999" y="47999"/>
                </a:lnTo>
                <a:lnTo>
                  <a:pt x="39999" y="47999"/>
                </a:lnTo>
                <a:lnTo>
                  <a:pt x="33332" y="49600"/>
                </a:lnTo>
                <a:lnTo>
                  <a:pt x="33332" y="49600"/>
                </a:lnTo>
                <a:lnTo>
                  <a:pt x="33332" y="51199"/>
                </a:lnTo>
                <a:lnTo>
                  <a:pt x="33332" y="52799"/>
                </a:lnTo>
                <a:lnTo>
                  <a:pt x="39999" y="52799"/>
                </a:lnTo>
                <a:lnTo>
                  <a:pt x="39999" y="54399"/>
                </a:lnTo>
                <a:lnTo>
                  <a:pt x="39999" y="55999"/>
                </a:lnTo>
                <a:lnTo>
                  <a:pt x="39999" y="55999"/>
                </a:lnTo>
                <a:lnTo>
                  <a:pt x="46666" y="57599"/>
                </a:lnTo>
                <a:lnTo>
                  <a:pt x="46666" y="59199"/>
                </a:lnTo>
                <a:lnTo>
                  <a:pt x="46666" y="60799"/>
                </a:lnTo>
                <a:lnTo>
                  <a:pt x="53332" y="62399"/>
                </a:lnTo>
                <a:lnTo>
                  <a:pt x="53332" y="63999"/>
                </a:lnTo>
                <a:lnTo>
                  <a:pt x="59999" y="63999"/>
                </a:lnTo>
                <a:lnTo>
                  <a:pt x="59999" y="65599"/>
                </a:lnTo>
                <a:lnTo>
                  <a:pt x="66666" y="67199"/>
                </a:lnTo>
                <a:lnTo>
                  <a:pt x="66666" y="68799"/>
                </a:lnTo>
                <a:lnTo>
                  <a:pt x="66666" y="70399"/>
                </a:lnTo>
                <a:lnTo>
                  <a:pt x="73332" y="71999"/>
                </a:lnTo>
                <a:lnTo>
                  <a:pt x="73332" y="73599"/>
                </a:lnTo>
                <a:lnTo>
                  <a:pt x="73332" y="73599"/>
                </a:lnTo>
                <a:lnTo>
                  <a:pt x="73332" y="75199"/>
                </a:lnTo>
                <a:lnTo>
                  <a:pt x="73332" y="76799"/>
                </a:lnTo>
                <a:lnTo>
                  <a:pt x="73332" y="76799"/>
                </a:lnTo>
                <a:lnTo>
                  <a:pt x="73332" y="78399"/>
                </a:lnTo>
                <a:lnTo>
                  <a:pt x="73332" y="78399"/>
                </a:lnTo>
                <a:lnTo>
                  <a:pt x="73332" y="79999"/>
                </a:lnTo>
                <a:lnTo>
                  <a:pt x="73332" y="79999"/>
                </a:lnTo>
                <a:lnTo>
                  <a:pt x="73332" y="79999"/>
                </a:lnTo>
                <a:lnTo>
                  <a:pt x="73332" y="81599"/>
                </a:lnTo>
                <a:lnTo>
                  <a:pt x="66666" y="81599"/>
                </a:lnTo>
                <a:lnTo>
                  <a:pt x="66666" y="81599"/>
                </a:lnTo>
                <a:lnTo>
                  <a:pt x="66666" y="83199"/>
                </a:lnTo>
                <a:lnTo>
                  <a:pt x="59999" y="83199"/>
                </a:lnTo>
                <a:lnTo>
                  <a:pt x="59999" y="83199"/>
                </a:lnTo>
                <a:lnTo>
                  <a:pt x="53332" y="83199"/>
                </a:lnTo>
                <a:lnTo>
                  <a:pt x="53332" y="83199"/>
                </a:lnTo>
                <a:lnTo>
                  <a:pt x="53332" y="83199"/>
                </a:lnTo>
                <a:lnTo>
                  <a:pt x="46666" y="83199"/>
                </a:lnTo>
                <a:lnTo>
                  <a:pt x="46666" y="83199"/>
                </a:lnTo>
                <a:lnTo>
                  <a:pt x="39999" y="83199"/>
                </a:lnTo>
                <a:lnTo>
                  <a:pt x="39999" y="83199"/>
                </a:lnTo>
                <a:lnTo>
                  <a:pt x="33332" y="83199"/>
                </a:lnTo>
                <a:lnTo>
                  <a:pt x="33332" y="83199"/>
                </a:lnTo>
                <a:lnTo>
                  <a:pt x="26666" y="84799"/>
                </a:lnTo>
                <a:lnTo>
                  <a:pt x="26666" y="84799"/>
                </a:lnTo>
                <a:lnTo>
                  <a:pt x="26666" y="84799"/>
                </a:lnTo>
                <a:lnTo>
                  <a:pt x="19999" y="84799"/>
                </a:lnTo>
                <a:lnTo>
                  <a:pt x="19999" y="84799"/>
                </a:lnTo>
                <a:lnTo>
                  <a:pt x="13333" y="84799"/>
                </a:lnTo>
                <a:lnTo>
                  <a:pt x="13333" y="86399"/>
                </a:lnTo>
                <a:lnTo>
                  <a:pt x="13333" y="86399"/>
                </a:lnTo>
                <a:lnTo>
                  <a:pt x="6666" y="86399"/>
                </a:lnTo>
                <a:lnTo>
                  <a:pt x="6666" y="86399"/>
                </a:lnTo>
                <a:lnTo>
                  <a:pt x="6666" y="87999"/>
                </a:lnTo>
                <a:lnTo>
                  <a:pt x="6666" y="87999"/>
                </a:lnTo>
                <a:lnTo>
                  <a:pt x="6666" y="87999"/>
                </a:lnTo>
                <a:lnTo>
                  <a:pt x="0" y="89599"/>
                </a:lnTo>
                <a:lnTo>
                  <a:pt x="0" y="89599"/>
                </a:lnTo>
                <a:lnTo>
                  <a:pt x="0" y="91199"/>
                </a:lnTo>
                <a:lnTo>
                  <a:pt x="0" y="91199"/>
                </a:lnTo>
                <a:lnTo>
                  <a:pt x="0" y="92799"/>
                </a:lnTo>
                <a:lnTo>
                  <a:pt x="0" y="92799"/>
                </a:lnTo>
                <a:lnTo>
                  <a:pt x="0" y="94399"/>
                </a:lnTo>
                <a:lnTo>
                  <a:pt x="0" y="94399"/>
                </a:lnTo>
                <a:lnTo>
                  <a:pt x="0" y="95999"/>
                </a:lnTo>
                <a:lnTo>
                  <a:pt x="6666" y="97599"/>
                </a:lnTo>
                <a:lnTo>
                  <a:pt x="6666" y="97599"/>
                </a:lnTo>
                <a:lnTo>
                  <a:pt x="6666" y="99199"/>
                </a:lnTo>
                <a:lnTo>
                  <a:pt x="6666" y="100799"/>
                </a:lnTo>
                <a:lnTo>
                  <a:pt x="13333" y="102399"/>
                </a:lnTo>
                <a:lnTo>
                  <a:pt x="13333" y="103999"/>
                </a:lnTo>
                <a:lnTo>
                  <a:pt x="13333" y="103999"/>
                </a:lnTo>
                <a:lnTo>
                  <a:pt x="19999" y="105599"/>
                </a:lnTo>
                <a:lnTo>
                  <a:pt x="19999" y="107199"/>
                </a:lnTo>
                <a:lnTo>
                  <a:pt x="19999" y="107199"/>
                </a:lnTo>
                <a:lnTo>
                  <a:pt x="19999" y="108799"/>
                </a:lnTo>
                <a:lnTo>
                  <a:pt x="26666" y="110399"/>
                </a:lnTo>
                <a:lnTo>
                  <a:pt x="26666" y="110399"/>
                </a:lnTo>
                <a:lnTo>
                  <a:pt x="26666" y="111999"/>
                </a:lnTo>
                <a:lnTo>
                  <a:pt x="26666" y="111999"/>
                </a:lnTo>
                <a:lnTo>
                  <a:pt x="26666" y="113599"/>
                </a:lnTo>
                <a:lnTo>
                  <a:pt x="26666" y="113599"/>
                </a:lnTo>
                <a:lnTo>
                  <a:pt x="26666" y="113599"/>
                </a:lnTo>
                <a:lnTo>
                  <a:pt x="33332" y="115199"/>
                </a:lnTo>
                <a:lnTo>
                  <a:pt x="33332" y="115199"/>
                </a:lnTo>
                <a:lnTo>
                  <a:pt x="33332" y="116799"/>
                </a:lnTo>
                <a:lnTo>
                  <a:pt x="33332" y="116799"/>
                </a:lnTo>
                <a:lnTo>
                  <a:pt x="33332" y="116799"/>
                </a:lnTo>
                <a:lnTo>
                  <a:pt x="33332" y="116799"/>
                </a:lnTo>
                <a:lnTo>
                  <a:pt x="33332" y="118399"/>
                </a:lnTo>
                <a:lnTo>
                  <a:pt x="33332" y="118399"/>
                </a:lnTo>
                <a:lnTo>
                  <a:pt x="33332" y="118399"/>
                </a:lnTo>
                <a:lnTo>
                  <a:pt x="33332" y="118399"/>
                </a:lnTo>
                <a:lnTo>
                  <a:pt x="33332" y="1183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3332" y="119999"/>
                </a:lnTo>
                <a:lnTo>
                  <a:pt x="39999" y="119999"/>
                </a:lnTo>
                <a:lnTo>
                  <a:pt x="39999" y="119999"/>
                </a:lnTo>
                <a:lnTo>
                  <a:pt x="39999" y="119999"/>
                </a:lnTo>
                <a:lnTo>
                  <a:pt x="39999" y="119999"/>
                </a:lnTo>
                <a:lnTo>
                  <a:pt x="46666" y="119999"/>
                </a:lnTo>
                <a:lnTo>
                  <a:pt x="46666" y="119999"/>
                </a:lnTo>
                <a:lnTo>
                  <a:pt x="53332" y="119999"/>
                </a:lnTo>
                <a:lnTo>
                  <a:pt x="53332" y="119999"/>
                </a:lnTo>
                <a:lnTo>
                  <a:pt x="59999" y="119999"/>
                </a:lnTo>
                <a:lnTo>
                  <a:pt x="59999" y="118399"/>
                </a:lnTo>
                <a:lnTo>
                  <a:pt x="66666" y="118399"/>
                </a:lnTo>
                <a:lnTo>
                  <a:pt x="73332" y="118399"/>
                </a:lnTo>
                <a:lnTo>
                  <a:pt x="73332" y="118399"/>
                </a:lnTo>
                <a:lnTo>
                  <a:pt x="79999" y="118399"/>
                </a:lnTo>
                <a:lnTo>
                  <a:pt x="86666" y="116799"/>
                </a:lnTo>
                <a:lnTo>
                  <a:pt x="86666" y="116799"/>
                </a:lnTo>
                <a:lnTo>
                  <a:pt x="93332" y="116799"/>
                </a:lnTo>
                <a:lnTo>
                  <a:pt x="93332" y="116799"/>
                </a:lnTo>
                <a:lnTo>
                  <a:pt x="93332" y="115199"/>
                </a:lnTo>
                <a:lnTo>
                  <a:pt x="99999" y="115199"/>
                </a:lnTo>
                <a:lnTo>
                  <a:pt x="99999" y="115199"/>
                </a:lnTo>
                <a:lnTo>
                  <a:pt x="106666" y="115199"/>
                </a:lnTo>
                <a:lnTo>
                  <a:pt x="106666" y="11519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5848350" y="3697287"/>
            <a:ext cx="90487" cy="79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8" y="119998"/>
                </a:moveTo>
                <a:lnTo>
                  <a:pt x="107999" y="119998"/>
                </a:lnTo>
                <a:lnTo>
                  <a:pt x="107999" y="106666"/>
                </a:lnTo>
                <a:lnTo>
                  <a:pt x="95999" y="93332"/>
                </a:lnTo>
                <a:lnTo>
                  <a:pt x="83999" y="79999"/>
                </a:lnTo>
                <a:lnTo>
                  <a:pt x="83999" y="66666"/>
                </a:lnTo>
                <a:lnTo>
                  <a:pt x="71998" y="53333"/>
                </a:lnTo>
                <a:lnTo>
                  <a:pt x="60000" y="53333"/>
                </a:lnTo>
                <a:lnTo>
                  <a:pt x="60000" y="39999"/>
                </a:lnTo>
                <a:lnTo>
                  <a:pt x="47999" y="39999"/>
                </a:lnTo>
                <a:lnTo>
                  <a:pt x="35999" y="26667"/>
                </a:lnTo>
                <a:lnTo>
                  <a:pt x="24000" y="26667"/>
                </a:lnTo>
                <a:lnTo>
                  <a:pt x="24000" y="13333"/>
                </a:lnTo>
                <a:lnTo>
                  <a:pt x="12000" y="1333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4143375" y="4197350"/>
            <a:ext cx="3054350" cy="347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076"/>
                </a:moveTo>
                <a:lnTo>
                  <a:pt x="0" y="3076"/>
                </a:lnTo>
                <a:lnTo>
                  <a:pt x="350" y="3076"/>
                </a:lnTo>
                <a:lnTo>
                  <a:pt x="701" y="3076"/>
                </a:lnTo>
                <a:lnTo>
                  <a:pt x="1052" y="3076"/>
                </a:lnTo>
                <a:lnTo>
                  <a:pt x="1052" y="3076"/>
                </a:lnTo>
                <a:lnTo>
                  <a:pt x="1403" y="3076"/>
                </a:lnTo>
                <a:lnTo>
                  <a:pt x="1754" y="3076"/>
                </a:lnTo>
                <a:lnTo>
                  <a:pt x="1754" y="3076"/>
                </a:lnTo>
                <a:lnTo>
                  <a:pt x="2105" y="3076"/>
                </a:lnTo>
                <a:lnTo>
                  <a:pt x="2456" y="0"/>
                </a:lnTo>
                <a:lnTo>
                  <a:pt x="2456" y="0"/>
                </a:lnTo>
                <a:lnTo>
                  <a:pt x="2807" y="0"/>
                </a:lnTo>
                <a:lnTo>
                  <a:pt x="2807" y="0"/>
                </a:lnTo>
                <a:lnTo>
                  <a:pt x="3157" y="0"/>
                </a:lnTo>
                <a:lnTo>
                  <a:pt x="3157" y="0"/>
                </a:lnTo>
                <a:lnTo>
                  <a:pt x="3508" y="0"/>
                </a:lnTo>
                <a:lnTo>
                  <a:pt x="3508" y="3076"/>
                </a:lnTo>
                <a:lnTo>
                  <a:pt x="3859" y="3076"/>
                </a:lnTo>
                <a:lnTo>
                  <a:pt x="3859" y="3076"/>
                </a:lnTo>
                <a:lnTo>
                  <a:pt x="3859" y="6153"/>
                </a:lnTo>
                <a:lnTo>
                  <a:pt x="4210" y="6153"/>
                </a:lnTo>
                <a:lnTo>
                  <a:pt x="4210" y="6153"/>
                </a:lnTo>
                <a:lnTo>
                  <a:pt x="4561" y="9230"/>
                </a:lnTo>
                <a:lnTo>
                  <a:pt x="4561" y="12307"/>
                </a:lnTo>
                <a:lnTo>
                  <a:pt x="4912" y="12307"/>
                </a:lnTo>
                <a:lnTo>
                  <a:pt x="4912" y="15384"/>
                </a:lnTo>
                <a:lnTo>
                  <a:pt x="5263" y="15384"/>
                </a:lnTo>
                <a:lnTo>
                  <a:pt x="5263" y="18461"/>
                </a:lnTo>
                <a:lnTo>
                  <a:pt x="5263" y="21538"/>
                </a:lnTo>
                <a:lnTo>
                  <a:pt x="5614" y="21538"/>
                </a:lnTo>
                <a:lnTo>
                  <a:pt x="5614" y="24615"/>
                </a:lnTo>
                <a:lnTo>
                  <a:pt x="5964" y="24615"/>
                </a:lnTo>
                <a:lnTo>
                  <a:pt x="5964" y="27692"/>
                </a:lnTo>
                <a:lnTo>
                  <a:pt x="5964" y="27692"/>
                </a:lnTo>
                <a:lnTo>
                  <a:pt x="6315" y="30769"/>
                </a:lnTo>
                <a:lnTo>
                  <a:pt x="6315" y="30769"/>
                </a:lnTo>
                <a:lnTo>
                  <a:pt x="6666" y="30769"/>
                </a:lnTo>
                <a:lnTo>
                  <a:pt x="6666" y="30769"/>
                </a:lnTo>
                <a:lnTo>
                  <a:pt x="7017" y="33845"/>
                </a:lnTo>
                <a:lnTo>
                  <a:pt x="7368" y="33845"/>
                </a:lnTo>
                <a:lnTo>
                  <a:pt x="7368" y="36922"/>
                </a:lnTo>
                <a:lnTo>
                  <a:pt x="7719" y="36922"/>
                </a:lnTo>
                <a:lnTo>
                  <a:pt x="8070" y="36922"/>
                </a:lnTo>
                <a:lnTo>
                  <a:pt x="8070" y="36922"/>
                </a:lnTo>
                <a:lnTo>
                  <a:pt x="8421" y="39999"/>
                </a:lnTo>
                <a:lnTo>
                  <a:pt x="8771" y="39999"/>
                </a:lnTo>
                <a:lnTo>
                  <a:pt x="9122" y="39999"/>
                </a:lnTo>
                <a:lnTo>
                  <a:pt x="9122" y="39999"/>
                </a:lnTo>
                <a:lnTo>
                  <a:pt x="9473" y="39999"/>
                </a:lnTo>
                <a:lnTo>
                  <a:pt x="9824" y="39999"/>
                </a:lnTo>
                <a:lnTo>
                  <a:pt x="10175" y="39999"/>
                </a:lnTo>
                <a:lnTo>
                  <a:pt x="10175" y="39999"/>
                </a:lnTo>
                <a:lnTo>
                  <a:pt x="10526" y="39999"/>
                </a:lnTo>
                <a:lnTo>
                  <a:pt x="10877" y="39999"/>
                </a:lnTo>
                <a:lnTo>
                  <a:pt x="11228" y="39999"/>
                </a:lnTo>
                <a:lnTo>
                  <a:pt x="11228" y="36922"/>
                </a:lnTo>
                <a:lnTo>
                  <a:pt x="11578" y="36922"/>
                </a:lnTo>
                <a:lnTo>
                  <a:pt x="11929" y="36922"/>
                </a:lnTo>
                <a:lnTo>
                  <a:pt x="11929" y="36922"/>
                </a:lnTo>
                <a:lnTo>
                  <a:pt x="12280" y="36922"/>
                </a:lnTo>
                <a:lnTo>
                  <a:pt x="12631" y="36922"/>
                </a:lnTo>
                <a:lnTo>
                  <a:pt x="12982" y="33845"/>
                </a:lnTo>
                <a:lnTo>
                  <a:pt x="12982" y="33845"/>
                </a:lnTo>
                <a:lnTo>
                  <a:pt x="13333" y="33845"/>
                </a:lnTo>
                <a:lnTo>
                  <a:pt x="13684" y="33845"/>
                </a:lnTo>
                <a:lnTo>
                  <a:pt x="14035" y="33845"/>
                </a:lnTo>
                <a:lnTo>
                  <a:pt x="14035" y="33845"/>
                </a:lnTo>
                <a:lnTo>
                  <a:pt x="14385" y="33845"/>
                </a:lnTo>
                <a:lnTo>
                  <a:pt x="14736" y="33845"/>
                </a:lnTo>
                <a:lnTo>
                  <a:pt x="15087" y="33845"/>
                </a:lnTo>
                <a:lnTo>
                  <a:pt x="15087" y="33845"/>
                </a:lnTo>
                <a:lnTo>
                  <a:pt x="15438" y="33845"/>
                </a:lnTo>
                <a:lnTo>
                  <a:pt x="15789" y="33845"/>
                </a:lnTo>
                <a:lnTo>
                  <a:pt x="15789" y="33845"/>
                </a:lnTo>
                <a:lnTo>
                  <a:pt x="16140" y="33845"/>
                </a:lnTo>
                <a:lnTo>
                  <a:pt x="16491" y="33845"/>
                </a:lnTo>
                <a:lnTo>
                  <a:pt x="16491" y="36922"/>
                </a:lnTo>
                <a:lnTo>
                  <a:pt x="16842" y="36922"/>
                </a:lnTo>
                <a:lnTo>
                  <a:pt x="17192" y="36922"/>
                </a:lnTo>
                <a:lnTo>
                  <a:pt x="17192" y="36922"/>
                </a:lnTo>
                <a:lnTo>
                  <a:pt x="17543" y="36922"/>
                </a:lnTo>
                <a:lnTo>
                  <a:pt x="17543" y="39999"/>
                </a:lnTo>
                <a:lnTo>
                  <a:pt x="17894" y="39999"/>
                </a:lnTo>
                <a:lnTo>
                  <a:pt x="18245" y="39999"/>
                </a:lnTo>
                <a:lnTo>
                  <a:pt x="18596" y="39999"/>
                </a:lnTo>
                <a:lnTo>
                  <a:pt x="18947" y="39999"/>
                </a:lnTo>
                <a:lnTo>
                  <a:pt x="18947" y="43076"/>
                </a:lnTo>
                <a:lnTo>
                  <a:pt x="19298" y="43076"/>
                </a:lnTo>
                <a:lnTo>
                  <a:pt x="19649" y="43076"/>
                </a:lnTo>
                <a:lnTo>
                  <a:pt x="19999" y="43076"/>
                </a:lnTo>
                <a:lnTo>
                  <a:pt x="20350" y="46153"/>
                </a:lnTo>
                <a:lnTo>
                  <a:pt x="20701" y="46153"/>
                </a:lnTo>
                <a:lnTo>
                  <a:pt x="21052" y="46153"/>
                </a:lnTo>
                <a:lnTo>
                  <a:pt x="21403" y="46153"/>
                </a:lnTo>
                <a:lnTo>
                  <a:pt x="21754" y="46153"/>
                </a:lnTo>
                <a:lnTo>
                  <a:pt x="22456" y="46153"/>
                </a:lnTo>
                <a:lnTo>
                  <a:pt x="22807" y="46153"/>
                </a:lnTo>
                <a:lnTo>
                  <a:pt x="22807" y="46153"/>
                </a:lnTo>
                <a:lnTo>
                  <a:pt x="23157" y="43076"/>
                </a:lnTo>
                <a:lnTo>
                  <a:pt x="23508" y="43076"/>
                </a:lnTo>
                <a:lnTo>
                  <a:pt x="23859" y="43076"/>
                </a:lnTo>
                <a:lnTo>
                  <a:pt x="24210" y="43076"/>
                </a:lnTo>
                <a:lnTo>
                  <a:pt x="24561" y="39999"/>
                </a:lnTo>
                <a:lnTo>
                  <a:pt x="24912" y="39999"/>
                </a:lnTo>
                <a:lnTo>
                  <a:pt x="25263" y="39999"/>
                </a:lnTo>
                <a:lnTo>
                  <a:pt x="25614" y="36922"/>
                </a:lnTo>
                <a:lnTo>
                  <a:pt x="25964" y="36922"/>
                </a:lnTo>
                <a:lnTo>
                  <a:pt x="26315" y="36922"/>
                </a:lnTo>
                <a:lnTo>
                  <a:pt x="26666" y="36922"/>
                </a:lnTo>
                <a:lnTo>
                  <a:pt x="27017" y="36922"/>
                </a:lnTo>
                <a:lnTo>
                  <a:pt x="27368" y="33845"/>
                </a:lnTo>
                <a:lnTo>
                  <a:pt x="27719" y="33845"/>
                </a:lnTo>
                <a:lnTo>
                  <a:pt x="28070" y="33845"/>
                </a:lnTo>
                <a:lnTo>
                  <a:pt x="28421" y="33845"/>
                </a:lnTo>
                <a:lnTo>
                  <a:pt x="28771" y="33845"/>
                </a:lnTo>
                <a:lnTo>
                  <a:pt x="29122" y="33845"/>
                </a:lnTo>
                <a:lnTo>
                  <a:pt x="29473" y="33845"/>
                </a:lnTo>
                <a:lnTo>
                  <a:pt x="29824" y="33845"/>
                </a:lnTo>
                <a:lnTo>
                  <a:pt x="30175" y="33845"/>
                </a:lnTo>
                <a:lnTo>
                  <a:pt x="30526" y="36922"/>
                </a:lnTo>
                <a:lnTo>
                  <a:pt x="30877" y="36922"/>
                </a:lnTo>
                <a:lnTo>
                  <a:pt x="31228" y="39999"/>
                </a:lnTo>
                <a:lnTo>
                  <a:pt x="31228" y="39999"/>
                </a:lnTo>
                <a:lnTo>
                  <a:pt x="31578" y="39999"/>
                </a:lnTo>
                <a:lnTo>
                  <a:pt x="31929" y="43076"/>
                </a:lnTo>
                <a:lnTo>
                  <a:pt x="32280" y="46153"/>
                </a:lnTo>
                <a:lnTo>
                  <a:pt x="32631" y="46153"/>
                </a:lnTo>
                <a:lnTo>
                  <a:pt x="32982" y="49230"/>
                </a:lnTo>
                <a:lnTo>
                  <a:pt x="33333" y="49230"/>
                </a:lnTo>
                <a:lnTo>
                  <a:pt x="33684" y="52307"/>
                </a:lnTo>
                <a:lnTo>
                  <a:pt x="34035" y="52307"/>
                </a:lnTo>
                <a:lnTo>
                  <a:pt x="34385" y="55384"/>
                </a:lnTo>
                <a:lnTo>
                  <a:pt x="34736" y="58461"/>
                </a:lnTo>
                <a:lnTo>
                  <a:pt x="35087" y="58461"/>
                </a:lnTo>
                <a:lnTo>
                  <a:pt x="35438" y="58461"/>
                </a:lnTo>
                <a:lnTo>
                  <a:pt x="35789" y="61537"/>
                </a:lnTo>
                <a:lnTo>
                  <a:pt x="36140" y="61537"/>
                </a:lnTo>
                <a:lnTo>
                  <a:pt x="36491" y="64615"/>
                </a:lnTo>
                <a:lnTo>
                  <a:pt x="36842" y="64615"/>
                </a:lnTo>
                <a:lnTo>
                  <a:pt x="37192" y="67692"/>
                </a:lnTo>
                <a:lnTo>
                  <a:pt x="37543" y="67692"/>
                </a:lnTo>
                <a:lnTo>
                  <a:pt x="38245" y="67692"/>
                </a:lnTo>
                <a:lnTo>
                  <a:pt x="38596" y="70769"/>
                </a:lnTo>
                <a:lnTo>
                  <a:pt x="39298" y="70769"/>
                </a:lnTo>
                <a:lnTo>
                  <a:pt x="39649" y="70769"/>
                </a:lnTo>
                <a:lnTo>
                  <a:pt x="39999" y="70769"/>
                </a:lnTo>
                <a:lnTo>
                  <a:pt x="40350" y="70769"/>
                </a:lnTo>
                <a:lnTo>
                  <a:pt x="41052" y="73845"/>
                </a:lnTo>
                <a:lnTo>
                  <a:pt x="41403" y="70769"/>
                </a:lnTo>
                <a:lnTo>
                  <a:pt x="41754" y="70769"/>
                </a:lnTo>
                <a:lnTo>
                  <a:pt x="42456" y="70769"/>
                </a:lnTo>
                <a:lnTo>
                  <a:pt x="42807" y="70769"/>
                </a:lnTo>
                <a:lnTo>
                  <a:pt x="43157" y="70769"/>
                </a:lnTo>
                <a:lnTo>
                  <a:pt x="43859" y="70769"/>
                </a:lnTo>
                <a:lnTo>
                  <a:pt x="44210" y="67692"/>
                </a:lnTo>
                <a:lnTo>
                  <a:pt x="44561" y="67692"/>
                </a:lnTo>
                <a:lnTo>
                  <a:pt x="44912" y="67692"/>
                </a:lnTo>
                <a:lnTo>
                  <a:pt x="45614" y="67692"/>
                </a:lnTo>
                <a:lnTo>
                  <a:pt x="45964" y="64615"/>
                </a:lnTo>
                <a:lnTo>
                  <a:pt x="46315" y="64615"/>
                </a:lnTo>
                <a:lnTo>
                  <a:pt x="46666" y="64615"/>
                </a:lnTo>
                <a:lnTo>
                  <a:pt x="47368" y="64615"/>
                </a:lnTo>
                <a:lnTo>
                  <a:pt x="47719" y="64615"/>
                </a:lnTo>
                <a:lnTo>
                  <a:pt x="48070" y="61537"/>
                </a:lnTo>
                <a:lnTo>
                  <a:pt x="48421" y="61537"/>
                </a:lnTo>
                <a:lnTo>
                  <a:pt x="49122" y="64615"/>
                </a:lnTo>
                <a:lnTo>
                  <a:pt x="49473" y="64615"/>
                </a:lnTo>
                <a:lnTo>
                  <a:pt x="49824" y="64615"/>
                </a:lnTo>
                <a:lnTo>
                  <a:pt x="50526" y="64615"/>
                </a:lnTo>
                <a:lnTo>
                  <a:pt x="50877" y="67692"/>
                </a:lnTo>
                <a:lnTo>
                  <a:pt x="51228" y="67692"/>
                </a:lnTo>
                <a:lnTo>
                  <a:pt x="51578" y="67692"/>
                </a:lnTo>
                <a:lnTo>
                  <a:pt x="51929" y="70769"/>
                </a:lnTo>
                <a:lnTo>
                  <a:pt x="52280" y="73845"/>
                </a:lnTo>
                <a:lnTo>
                  <a:pt x="52631" y="73845"/>
                </a:lnTo>
                <a:lnTo>
                  <a:pt x="53333" y="76922"/>
                </a:lnTo>
                <a:lnTo>
                  <a:pt x="53684" y="76922"/>
                </a:lnTo>
                <a:lnTo>
                  <a:pt x="54035" y="79999"/>
                </a:lnTo>
                <a:lnTo>
                  <a:pt x="54385" y="83076"/>
                </a:lnTo>
                <a:lnTo>
                  <a:pt x="54736" y="83076"/>
                </a:lnTo>
                <a:lnTo>
                  <a:pt x="55438" y="86153"/>
                </a:lnTo>
                <a:lnTo>
                  <a:pt x="55789" y="86153"/>
                </a:lnTo>
                <a:lnTo>
                  <a:pt x="56140" y="89230"/>
                </a:lnTo>
                <a:lnTo>
                  <a:pt x="56491" y="89230"/>
                </a:lnTo>
                <a:lnTo>
                  <a:pt x="56842" y="92307"/>
                </a:lnTo>
                <a:lnTo>
                  <a:pt x="57543" y="92307"/>
                </a:lnTo>
                <a:lnTo>
                  <a:pt x="57894" y="92307"/>
                </a:lnTo>
                <a:lnTo>
                  <a:pt x="58245" y="95384"/>
                </a:lnTo>
                <a:lnTo>
                  <a:pt x="58596" y="95384"/>
                </a:lnTo>
                <a:lnTo>
                  <a:pt x="59298" y="95384"/>
                </a:lnTo>
                <a:lnTo>
                  <a:pt x="59649" y="95384"/>
                </a:lnTo>
                <a:lnTo>
                  <a:pt x="59999" y="95384"/>
                </a:lnTo>
                <a:lnTo>
                  <a:pt x="60701" y="95384"/>
                </a:lnTo>
                <a:lnTo>
                  <a:pt x="61052" y="98461"/>
                </a:lnTo>
                <a:lnTo>
                  <a:pt x="61754" y="98461"/>
                </a:lnTo>
                <a:lnTo>
                  <a:pt x="62105" y="98461"/>
                </a:lnTo>
                <a:lnTo>
                  <a:pt x="62806" y="98461"/>
                </a:lnTo>
                <a:lnTo>
                  <a:pt x="63157" y="98461"/>
                </a:lnTo>
                <a:lnTo>
                  <a:pt x="63859" y="98461"/>
                </a:lnTo>
                <a:lnTo>
                  <a:pt x="64210" y="98461"/>
                </a:lnTo>
                <a:lnTo>
                  <a:pt x="64912" y="95384"/>
                </a:lnTo>
                <a:lnTo>
                  <a:pt x="65614" y="95384"/>
                </a:lnTo>
                <a:lnTo>
                  <a:pt x="65964" y="95384"/>
                </a:lnTo>
                <a:lnTo>
                  <a:pt x="66666" y="95384"/>
                </a:lnTo>
                <a:lnTo>
                  <a:pt x="67368" y="95384"/>
                </a:lnTo>
                <a:lnTo>
                  <a:pt x="67719" y="95384"/>
                </a:lnTo>
                <a:lnTo>
                  <a:pt x="68421" y="95384"/>
                </a:lnTo>
                <a:lnTo>
                  <a:pt x="69122" y="95384"/>
                </a:lnTo>
                <a:lnTo>
                  <a:pt x="69473" y="95384"/>
                </a:lnTo>
                <a:lnTo>
                  <a:pt x="70175" y="95384"/>
                </a:lnTo>
                <a:lnTo>
                  <a:pt x="70877" y="95384"/>
                </a:lnTo>
                <a:lnTo>
                  <a:pt x="71578" y="95384"/>
                </a:lnTo>
                <a:lnTo>
                  <a:pt x="72280" y="95384"/>
                </a:lnTo>
                <a:lnTo>
                  <a:pt x="72631" y="95384"/>
                </a:lnTo>
                <a:lnTo>
                  <a:pt x="73333" y="95384"/>
                </a:lnTo>
                <a:lnTo>
                  <a:pt x="74035" y="98461"/>
                </a:lnTo>
                <a:lnTo>
                  <a:pt x="74385" y="98461"/>
                </a:lnTo>
                <a:lnTo>
                  <a:pt x="75087" y="98461"/>
                </a:lnTo>
                <a:lnTo>
                  <a:pt x="75789" y="98461"/>
                </a:lnTo>
                <a:lnTo>
                  <a:pt x="76140" y="101537"/>
                </a:lnTo>
                <a:lnTo>
                  <a:pt x="76842" y="101537"/>
                </a:lnTo>
                <a:lnTo>
                  <a:pt x="77543" y="101537"/>
                </a:lnTo>
                <a:lnTo>
                  <a:pt x="77894" y="104614"/>
                </a:lnTo>
                <a:lnTo>
                  <a:pt x="78596" y="104614"/>
                </a:lnTo>
                <a:lnTo>
                  <a:pt x="78947" y="104614"/>
                </a:lnTo>
                <a:lnTo>
                  <a:pt x="79649" y="107691"/>
                </a:lnTo>
                <a:lnTo>
                  <a:pt x="80350" y="110768"/>
                </a:lnTo>
                <a:lnTo>
                  <a:pt x="80701" y="110768"/>
                </a:lnTo>
                <a:lnTo>
                  <a:pt x="81403" y="110768"/>
                </a:lnTo>
                <a:lnTo>
                  <a:pt x="81754" y="113845"/>
                </a:lnTo>
                <a:lnTo>
                  <a:pt x="82456" y="113845"/>
                </a:lnTo>
                <a:lnTo>
                  <a:pt x="83157" y="113845"/>
                </a:lnTo>
                <a:lnTo>
                  <a:pt x="83508" y="113845"/>
                </a:lnTo>
                <a:lnTo>
                  <a:pt x="84210" y="116922"/>
                </a:lnTo>
                <a:lnTo>
                  <a:pt x="84561" y="116922"/>
                </a:lnTo>
                <a:lnTo>
                  <a:pt x="85263" y="116922"/>
                </a:lnTo>
                <a:lnTo>
                  <a:pt x="85614" y="116922"/>
                </a:lnTo>
                <a:lnTo>
                  <a:pt x="86315" y="116922"/>
                </a:lnTo>
                <a:lnTo>
                  <a:pt x="86666" y="116922"/>
                </a:lnTo>
                <a:lnTo>
                  <a:pt x="87368" y="116922"/>
                </a:lnTo>
                <a:lnTo>
                  <a:pt x="87719" y="116922"/>
                </a:lnTo>
                <a:lnTo>
                  <a:pt x="88421" y="119999"/>
                </a:lnTo>
                <a:lnTo>
                  <a:pt x="89122" y="119999"/>
                </a:lnTo>
                <a:lnTo>
                  <a:pt x="89824" y="119999"/>
                </a:lnTo>
                <a:lnTo>
                  <a:pt x="90175" y="119999"/>
                </a:lnTo>
                <a:lnTo>
                  <a:pt x="90877" y="119999"/>
                </a:lnTo>
                <a:lnTo>
                  <a:pt x="91228" y="119999"/>
                </a:lnTo>
                <a:lnTo>
                  <a:pt x="91929" y="119999"/>
                </a:lnTo>
                <a:lnTo>
                  <a:pt x="92631" y="119999"/>
                </a:lnTo>
                <a:lnTo>
                  <a:pt x="92982" y="119999"/>
                </a:lnTo>
                <a:lnTo>
                  <a:pt x="93684" y="119999"/>
                </a:lnTo>
                <a:lnTo>
                  <a:pt x="94385" y="119999"/>
                </a:lnTo>
                <a:lnTo>
                  <a:pt x="94736" y="119999"/>
                </a:lnTo>
                <a:lnTo>
                  <a:pt x="95438" y="119999"/>
                </a:lnTo>
                <a:lnTo>
                  <a:pt x="95789" y="119999"/>
                </a:lnTo>
                <a:lnTo>
                  <a:pt x="96491" y="116922"/>
                </a:lnTo>
                <a:lnTo>
                  <a:pt x="96842" y="116922"/>
                </a:lnTo>
                <a:lnTo>
                  <a:pt x="97543" y="116922"/>
                </a:lnTo>
                <a:lnTo>
                  <a:pt x="97894" y="116922"/>
                </a:lnTo>
                <a:lnTo>
                  <a:pt x="98596" y="113845"/>
                </a:lnTo>
                <a:lnTo>
                  <a:pt x="99298" y="113845"/>
                </a:lnTo>
                <a:lnTo>
                  <a:pt x="99649" y="113845"/>
                </a:lnTo>
                <a:lnTo>
                  <a:pt x="100350" y="113845"/>
                </a:lnTo>
                <a:lnTo>
                  <a:pt x="100701" y="110768"/>
                </a:lnTo>
                <a:lnTo>
                  <a:pt x="101403" y="110768"/>
                </a:lnTo>
                <a:lnTo>
                  <a:pt x="101754" y="110768"/>
                </a:lnTo>
                <a:lnTo>
                  <a:pt x="102456" y="107691"/>
                </a:lnTo>
                <a:lnTo>
                  <a:pt x="102806" y="107691"/>
                </a:lnTo>
                <a:lnTo>
                  <a:pt x="103508" y="107691"/>
                </a:lnTo>
                <a:lnTo>
                  <a:pt x="103859" y="104614"/>
                </a:lnTo>
                <a:lnTo>
                  <a:pt x="104561" y="104614"/>
                </a:lnTo>
                <a:lnTo>
                  <a:pt x="104912" y="104614"/>
                </a:lnTo>
                <a:lnTo>
                  <a:pt x="105263" y="101537"/>
                </a:lnTo>
                <a:lnTo>
                  <a:pt x="105964" y="101537"/>
                </a:lnTo>
                <a:lnTo>
                  <a:pt x="106315" y="98461"/>
                </a:lnTo>
                <a:lnTo>
                  <a:pt x="106666" y="98461"/>
                </a:lnTo>
                <a:lnTo>
                  <a:pt x="107368" y="98461"/>
                </a:lnTo>
                <a:lnTo>
                  <a:pt x="107719" y="98461"/>
                </a:lnTo>
                <a:lnTo>
                  <a:pt x="108070" y="95384"/>
                </a:lnTo>
                <a:lnTo>
                  <a:pt x="108771" y="95384"/>
                </a:lnTo>
                <a:lnTo>
                  <a:pt x="109122" y="95384"/>
                </a:lnTo>
                <a:lnTo>
                  <a:pt x="109824" y="95384"/>
                </a:lnTo>
                <a:lnTo>
                  <a:pt x="110175" y="95384"/>
                </a:lnTo>
                <a:lnTo>
                  <a:pt x="110526" y="95384"/>
                </a:lnTo>
                <a:lnTo>
                  <a:pt x="110877" y="95384"/>
                </a:lnTo>
                <a:lnTo>
                  <a:pt x="111578" y="95384"/>
                </a:lnTo>
                <a:lnTo>
                  <a:pt x="111929" y="95384"/>
                </a:lnTo>
                <a:lnTo>
                  <a:pt x="112280" y="95384"/>
                </a:lnTo>
                <a:lnTo>
                  <a:pt x="112982" y="95384"/>
                </a:lnTo>
                <a:lnTo>
                  <a:pt x="113333" y="95384"/>
                </a:lnTo>
                <a:lnTo>
                  <a:pt x="114035" y="95384"/>
                </a:lnTo>
                <a:lnTo>
                  <a:pt x="114385" y="95384"/>
                </a:lnTo>
                <a:lnTo>
                  <a:pt x="115087" y="95384"/>
                </a:lnTo>
                <a:lnTo>
                  <a:pt x="115438" y="98461"/>
                </a:lnTo>
                <a:lnTo>
                  <a:pt x="115789" y="98461"/>
                </a:lnTo>
                <a:lnTo>
                  <a:pt x="116491" y="98461"/>
                </a:lnTo>
                <a:lnTo>
                  <a:pt x="116842" y="101537"/>
                </a:lnTo>
                <a:lnTo>
                  <a:pt x="117543" y="101537"/>
                </a:lnTo>
                <a:lnTo>
                  <a:pt x="117894" y="101537"/>
                </a:lnTo>
                <a:lnTo>
                  <a:pt x="118596" y="104614"/>
                </a:lnTo>
                <a:lnTo>
                  <a:pt x="118947" y="107691"/>
                </a:lnTo>
                <a:lnTo>
                  <a:pt x="119298" y="107691"/>
                </a:lnTo>
                <a:lnTo>
                  <a:pt x="119999" y="113845"/>
                </a:lnTo>
                <a:lnTo>
                  <a:pt x="119999" y="113845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3990975" y="400050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4010025" y="3990975"/>
            <a:ext cx="3008312" cy="268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"/>
                </a:moveTo>
                <a:lnTo>
                  <a:pt x="0" y="4000"/>
                </a:lnTo>
                <a:lnTo>
                  <a:pt x="0" y="4000"/>
                </a:lnTo>
                <a:lnTo>
                  <a:pt x="0" y="4000"/>
                </a:lnTo>
                <a:lnTo>
                  <a:pt x="0" y="4000"/>
                </a:lnTo>
                <a:lnTo>
                  <a:pt x="356" y="0"/>
                </a:lnTo>
                <a:lnTo>
                  <a:pt x="356" y="0"/>
                </a:lnTo>
                <a:lnTo>
                  <a:pt x="712" y="0"/>
                </a:lnTo>
                <a:lnTo>
                  <a:pt x="712" y="0"/>
                </a:lnTo>
                <a:lnTo>
                  <a:pt x="1068" y="0"/>
                </a:lnTo>
                <a:lnTo>
                  <a:pt x="1068" y="0"/>
                </a:lnTo>
                <a:lnTo>
                  <a:pt x="1424" y="0"/>
                </a:lnTo>
                <a:lnTo>
                  <a:pt x="1780" y="0"/>
                </a:lnTo>
                <a:lnTo>
                  <a:pt x="2136" y="0"/>
                </a:lnTo>
                <a:lnTo>
                  <a:pt x="2492" y="0"/>
                </a:lnTo>
                <a:lnTo>
                  <a:pt x="2848" y="0"/>
                </a:lnTo>
                <a:lnTo>
                  <a:pt x="3204" y="0"/>
                </a:lnTo>
                <a:lnTo>
                  <a:pt x="3204" y="4000"/>
                </a:lnTo>
                <a:lnTo>
                  <a:pt x="3560" y="4000"/>
                </a:lnTo>
                <a:lnTo>
                  <a:pt x="3916" y="4000"/>
                </a:lnTo>
                <a:lnTo>
                  <a:pt x="4272" y="7999"/>
                </a:lnTo>
                <a:lnTo>
                  <a:pt x="4629" y="7999"/>
                </a:lnTo>
                <a:lnTo>
                  <a:pt x="4985" y="11999"/>
                </a:lnTo>
                <a:lnTo>
                  <a:pt x="5341" y="27999"/>
                </a:lnTo>
                <a:lnTo>
                  <a:pt x="5697" y="4000"/>
                </a:lnTo>
                <a:lnTo>
                  <a:pt x="6053" y="11999"/>
                </a:lnTo>
                <a:lnTo>
                  <a:pt x="6409" y="16000"/>
                </a:lnTo>
                <a:lnTo>
                  <a:pt x="6765" y="19999"/>
                </a:lnTo>
                <a:lnTo>
                  <a:pt x="6765" y="23999"/>
                </a:lnTo>
                <a:lnTo>
                  <a:pt x="7121" y="31999"/>
                </a:lnTo>
                <a:lnTo>
                  <a:pt x="7477" y="35999"/>
                </a:lnTo>
                <a:lnTo>
                  <a:pt x="7477" y="35999"/>
                </a:lnTo>
                <a:lnTo>
                  <a:pt x="7833" y="43999"/>
                </a:lnTo>
                <a:lnTo>
                  <a:pt x="8189" y="43999"/>
                </a:lnTo>
                <a:lnTo>
                  <a:pt x="8189" y="47999"/>
                </a:lnTo>
                <a:lnTo>
                  <a:pt x="8545" y="51999"/>
                </a:lnTo>
                <a:lnTo>
                  <a:pt x="8545" y="55999"/>
                </a:lnTo>
                <a:lnTo>
                  <a:pt x="8902" y="59999"/>
                </a:lnTo>
                <a:lnTo>
                  <a:pt x="9258" y="59999"/>
                </a:lnTo>
                <a:lnTo>
                  <a:pt x="9614" y="63999"/>
                </a:lnTo>
                <a:lnTo>
                  <a:pt x="9614" y="67999"/>
                </a:lnTo>
                <a:lnTo>
                  <a:pt x="9970" y="67999"/>
                </a:lnTo>
                <a:lnTo>
                  <a:pt x="10326" y="71999"/>
                </a:lnTo>
                <a:lnTo>
                  <a:pt x="10682" y="71999"/>
                </a:lnTo>
                <a:lnTo>
                  <a:pt x="11038" y="75999"/>
                </a:lnTo>
                <a:lnTo>
                  <a:pt x="11038" y="75999"/>
                </a:lnTo>
                <a:lnTo>
                  <a:pt x="11394" y="75999"/>
                </a:lnTo>
                <a:lnTo>
                  <a:pt x="11750" y="75999"/>
                </a:lnTo>
                <a:lnTo>
                  <a:pt x="12106" y="75999"/>
                </a:lnTo>
                <a:lnTo>
                  <a:pt x="12106" y="75999"/>
                </a:lnTo>
                <a:lnTo>
                  <a:pt x="12462" y="75999"/>
                </a:lnTo>
                <a:lnTo>
                  <a:pt x="12818" y="75999"/>
                </a:lnTo>
                <a:lnTo>
                  <a:pt x="13175" y="75999"/>
                </a:lnTo>
                <a:lnTo>
                  <a:pt x="13175" y="71999"/>
                </a:lnTo>
                <a:lnTo>
                  <a:pt x="13531" y="71999"/>
                </a:lnTo>
                <a:lnTo>
                  <a:pt x="13887" y="71999"/>
                </a:lnTo>
                <a:lnTo>
                  <a:pt x="14243" y="67999"/>
                </a:lnTo>
                <a:lnTo>
                  <a:pt x="14599" y="67999"/>
                </a:lnTo>
                <a:lnTo>
                  <a:pt x="14955" y="63999"/>
                </a:lnTo>
                <a:lnTo>
                  <a:pt x="15311" y="63999"/>
                </a:lnTo>
                <a:lnTo>
                  <a:pt x="15667" y="63999"/>
                </a:lnTo>
                <a:lnTo>
                  <a:pt x="15667" y="59999"/>
                </a:lnTo>
                <a:lnTo>
                  <a:pt x="16023" y="59999"/>
                </a:lnTo>
                <a:lnTo>
                  <a:pt x="16379" y="59999"/>
                </a:lnTo>
                <a:lnTo>
                  <a:pt x="16735" y="55999"/>
                </a:lnTo>
                <a:lnTo>
                  <a:pt x="17091" y="55999"/>
                </a:lnTo>
                <a:lnTo>
                  <a:pt x="17091" y="55999"/>
                </a:lnTo>
                <a:lnTo>
                  <a:pt x="17448" y="51999"/>
                </a:lnTo>
                <a:lnTo>
                  <a:pt x="17804" y="51999"/>
                </a:lnTo>
                <a:lnTo>
                  <a:pt x="17804" y="51999"/>
                </a:lnTo>
                <a:lnTo>
                  <a:pt x="18160" y="51999"/>
                </a:lnTo>
                <a:lnTo>
                  <a:pt x="18160" y="51999"/>
                </a:lnTo>
                <a:lnTo>
                  <a:pt x="18516" y="51999"/>
                </a:lnTo>
                <a:lnTo>
                  <a:pt x="18872" y="51999"/>
                </a:lnTo>
                <a:lnTo>
                  <a:pt x="18872" y="51999"/>
                </a:lnTo>
                <a:lnTo>
                  <a:pt x="19228" y="51999"/>
                </a:lnTo>
                <a:lnTo>
                  <a:pt x="19228" y="55999"/>
                </a:lnTo>
                <a:lnTo>
                  <a:pt x="19584" y="55999"/>
                </a:lnTo>
                <a:lnTo>
                  <a:pt x="19940" y="55999"/>
                </a:lnTo>
                <a:lnTo>
                  <a:pt x="19940" y="59999"/>
                </a:lnTo>
                <a:lnTo>
                  <a:pt x="20296" y="59999"/>
                </a:lnTo>
                <a:lnTo>
                  <a:pt x="20296" y="63999"/>
                </a:lnTo>
                <a:lnTo>
                  <a:pt x="20652" y="63999"/>
                </a:lnTo>
                <a:lnTo>
                  <a:pt x="21008" y="67999"/>
                </a:lnTo>
                <a:lnTo>
                  <a:pt x="21008" y="67999"/>
                </a:lnTo>
                <a:lnTo>
                  <a:pt x="21364" y="71999"/>
                </a:lnTo>
                <a:lnTo>
                  <a:pt x="21721" y="71999"/>
                </a:lnTo>
                <a:lnTo>
                  <a:pt x="21721" y="71999"/>
                </a:lnTo>
                <a:lnTo>
                  <a:pt x="22077" y="75999"/>
                </a:lnTo>
                <a:lnTo>
                  <a:pt x="22433" y="75999"/>
                </a:lnTo>
                <a:lnTo>
                  <a:pt x="22433" y="75999"/>
                </a:lnTo>
                <a:lnTo>
                  <a:pt x="22789" y="75999"/>
                </a:lnTo>
                <a:lnTo>
                  <a:pt x="23145" y="75999"/>
                </a:lnTo>
                <a:lnTo>
                  <a:pt x="23145" y="75999"/>
                </a:lnTo>
                <a:lnTo>
                  <a:pt x="23501" y="75999"/>
                </a:lnTo>
                <a:lnTo>
                  <a:pt x="23501" y="75999"/>
                </a:lnTo>
                <a:lnTo>
                  <a:pt x="23857" y="75999"/>
                </a:lnTo>
                <a:lnTo>
                  <a:pt x="24213" y="75999"/>
                </a:lnTo>
                <a:lnTo>
                  <a:pt x="24569" y="71999"/>
                </a:lnTo>
                <a:lnTo>
                  <a:pt x="24925" y="71999"/>
                </a:lnTo>
                <a:lnTo>
                  <a:pt x="25281" y="71999"/>
                </a:lnTo>
                <a:lnTo>
                  <a:pt x="25637" y="67999"/>
                </a:lnTo>
                <a:lnTo>
                  <a:pt x="25994" y="67999"/>
                </a:lnTo>
                <a:lnTo>
                  <a:pt x="26350" y="67999"/>
                </a:lnTo>
                <a:lnTo>
                  <a:pt x="26706" y="63999"/>
                </a:lnTo>
                <a:lnTo>
                  <a:pt x="27062" y="63999"/>
                </a:lnTo>
                <a:lnTo>
                  <a:pt x="27418" y="59999"/>
                </a:lnTo>
                <a:lnTo>
                  <a:pt x="27774" y="59999"/>
                </a:lnTo>
                <a:lnTo>
                  <a:pt x="28130" y="55999"/>
                </a:lnTo>
                <a:lnTo>
                  <a:pt x="28486" y="55999"/>
                </a:lnTo>
                <a:lnTo>
                  <a:pt x="28842" y="51999"/>
                </a:lnTo>
                <a:lnTo>
                  <a:pt x="29198" y="51999"/>
                </a:lnTo>
                <a:lnTo>
                  <a:pt x="29554" y="47999"/>
                </a:lnTo>
                <a:lnTo>
                  <a:pt x="29910" y="47999"/>
                </a:lnTo>
                <a:lnTo>
                  <a:pt x="30267" y="47999"/>
                </a:lnTo>
                <a:lnTo>
                  <a:pt x="30623" y="43999"/>
                </a:lnTo>
                <a:lnTo>
                  <a:pt x="30979" y="43999"/>
                </a:lnTo>
                <a:lnTo>
                  <a:pt x="31335" y="43999"/>
                </a:lnTo>
                <a:lnTo>
                  <a:pt x="31691" y="43999"/>
                </a:lnTo>
                <a:lnTo>
                  <a:pt x="32047" y="39999"/>
                </a:lnTo>
                <a:lnTo>
                  <a:pt x="32403" y="39999"/>
                </a:lnTo>
                <a:lnTo>
                  <a:pt x="32759" y="43999"/>
                </a:lnTo>
                <a:lnTo>
                  <a:pt x="33115" y="43999"/>
                </a:lnTo>
                <a:lnTo>
                  <a:pt x="33471" y="43999"/>
                </a:lnTo>
                <a:lnTo>
                  <a:pt x="33827" y="43999"/>
                </a:lnTo>
                <a:lnTo>
                  <a:pt x="34183" y="43999"/>
                </a:lnTo>
                <a:lnTo>
                  <a:pt x="34896" y="47999"/>
                </a:lnTo>
                <a:lnTo>
                  <a:pt x="35252" y="47999"/>
                </a:lnTo>
                <a:lnTo>
                  <a:pt x="35608" y="51999"/>
                </a:lnTo>
                <a:lnTo>
                  <a:pt x="35964" y="55999"/>
                </a:lnTo>
                <a:lnTo>
                  <a:pt x="36320" y="59999"/>
                </a:lnTo>
                <a:lnTo>
                  <a:pt x="36676" y="63999"/>
                </a:lnTo>
                <a:lnTo>
                  <a:pt x="37032" y="67999"/>
                </a:lnTo>
                <a:lnTo>
                  <a:pt x="37388" y="71999"/>
                </a:lnTo>
                <a:lnTo>
                  <a:pt x="37744" y="75999"/>
                </a:lnTo>
                <a:lnTo>
                  <a:pt x="38100" y="79999"/>
                </a:lnTo>
                <a:lnTo>
                  <a:pt x="38456" y="83999"/>
                </a:lnTo>
                <a:lnTo>
                  <a:pt x="38813" y="83999"/>
                </a:lnTo>
                <a:lnTo>
                  <a:pt x="39169" y="87999"/>
                </a:lnTo>
                <a:lnTo>
                  <a:pt x="39525" y="91999"/>
                </a:lnTo>
                <a:lnTo>
                  <a:pt x="39881" y="91999"/>
                </a:lnTo>
                <a:lnTo>
                  <a:pt x="40237" y="95999"/>
                </a:lnTo>
                <a:lnTo>
                  <a:pt x="40593" y="95999"/>
                </a:lnTo>
                <a:lnTo>
                  <a:pt x="40949" y="95999"/>
                </a:lnTo>
                <a:lnTo>
                  <a:pt x="41305" y="99999"/>
                </a:lnTo>
                <a:lnTo>
                  <a:pt x="41661" y="99999"/>
                </a:lnTo>
                <a:lnTo>
                  <a:pt x="42017" y="99999"/>
                </a:lnTo>
                <a:lnTo>
                  <a:pt x="42373" y="99999"/>
                </a:lnTo>
                <a:lnTo>
                  <a:pt x="42729" y="99999"/>
                </a:lnTo>
                <a:lnTo>
                  <a:pt x="43086" y="99999"/>
                </a:lnTo>
                <a:lnTo>
                  <a:pt x="43798" y="99999"/>
                </a:lnTo>
                <a:lnTo>
                  <a:pt x="44154" y="95999"/>
                </a:lnTo>
                <a:lnTo>
                  <a:pt x="44866" y="95999"/>
                </a:lnTo>
                <a:lnTo>
                  <a:pt x="45222" y="95999"/>
                </a:lnTo>
                <a:lnTo>
                  <a:pt x="45934" y="95999"/>
                </a:lnTo>
                <a:lnTo>
                  <a:pt x="46646" y="91999"/>
                </a:lnTo>
                <a:lnTo>
                  <a:pt x="47002" y="91999"/>
                </a:lnTo>
                <a:lnTo>
                  <a:pt x="47715" y="91999"/>
                </a:lnTo>
                <a:lnTo>
                  <a:pt x="48427" y="87999"/>
                </a:lnTo>
                <a:lnTo>
                  <a:pt x="48783" y="87999"/>
                </a:lnTo>
                <a:lnTo>
                  <a:pt x="49495" y="83999"/>
                </a:lnTo>
                <a:lnTo>
                  <a:pt x="50207" y="83999"/>
                </a:lnTo>
                <a:lnTo>
                  <a:pt x="50563" y="79999"/>
                </a:lnTo>
                <a:lnTo>
                  <a:pt x="51275" y="75999"/>
                </a:lnTo>
                <a:lnTo>
                  <a:pt x="51988" y="75999"/>
                </a:lnTo>
                <a:lnTo>
                  <a:pt x="52700" y="71999"/>
                </a:lnTo>
                <a:lnTo>
                  <a:pt x="53056" y="71999"/>
                </a:lnTo>
                <a:lnTo>
                  <a:pt x="53768" y="67999"/>
                </a:lnTo>
                <a:lnTo>
                  <a:pt x="54480" y="67999"/>
                </a:lnTo>
                <a:lnTo>
                  <a:pt x="54836" y="67999"/>
                </a:lnTo>
                <a:lnTo>
                  <a:pt x="55548" y="67999"/>
                </a:lnTo>
                <a:lnTo>
                  <a:pt x="56261" y="67999"/>
                </a:lnTo>
                <a:lnTo>
                  <a:pt x="56617" y="67999"/>
                </a:lnTo>
                <a:lnTo>
                  <a:pt x="57329" y="67999"/>
                </a:lnTo>
                <a:lnTo>
                  <a:pt x="57685" y="67999"/>
                </a:lnTo>
                <a:lnTo>
                  <a:pt x="58397" y="67999"/>
                </a:lnTo>
                <a:lnTo>
                  <a:pt x="59109" y="71999"/>
                </a:lnTo>
                <a:lnTo>
                  <a:pt x="59821" y="71999"/>
                </a:lnTo>
                <a:lnTo>
                  <a:pt x="60178" y="75999"/>
                </a:lnTo>
                <a:lnTo>
                  <a:pt x="60890" y="75999"/>
                </a:lnTo>
                <a:lnTo>
                  <a:pt x="61246" y="79999"/>
                </a:lnTo>
                <a:lnTo>
                  <a:pt x="61958" y="83999"/>
                </a:lnTo>
                <a:lnTo>
                  <a:pt x="62670" y="83999"/>
                </a:lnTo>
                <a:lnTo>
                  <a:pt x="63026" y="87999"/>
                </a:lnTo>
                <a:lnTo>
                  <a:pt x="63738" y="91999"/>
                </a:lnTo>
                <a:lnTo>
                  <a:pt x="64094" y="95999"/>
                </a:lnTo>
                <a:lnTo>
                  <a:pt x="64807" y="95999"/>
                </a:lnTo>
                <a:lnTo>
                  <a:pt x="65519" y="99999"/>
                </a:lnTo>
                <a:lnTo>
                  <a:pt x="65875" y="99999"/>
                </a:lnTo>
                <a:lnTo>
                  <a:pt x="66587" y="103999"/>
                </a:lnTo>
                <a:lnTo>
                  <a:pt x="66943" y="103999"/>
                </a:lnTo>
                <a:lnTo>
                  <a:pt x="67655" y="107999"/>
                </a:lnTo>
                <a:lnTo>
                  <a:pt x="68011" y="107999"/>
                </a:lnTo>
                <a:lnTo>
                  <a:pt x="68724" y="107999"/>
                </a:lnTo>
                <a:lnTo>
                  <a:pt x="69080" y="111999"/>
                </a:lnTo>
                <a:lnTo>
                  <a:pt x="69792" y="111999"/>
                </a:lnTo>
                <a:lnTo>
                  <a:pt x="70148" y="111999"/>
                </a:lnTo>
                <a:lnTo>
                  <a:pt x="70860" y="111999"/>
                </a:lnTo>
                <a:lnTo>
                  <a:pt x="71216" y="111999"/>
                </a:lnTo>
                <a:lnTo>
                  <a:pt x="71928" y="111999"/>
                </a:lnTo>
                <a:lnTo>
                  <a:pt x="72640" y="111999"/>
                </a:lnTo>
                <a:lnTo>
                  <a:pt x="72997" y="111999"/>
                </a:lnTo>
                <a:lnTo>
                  <a:pt x="73709" y="111999"/>
                </a:lnTo>
                <a:lnTo>
                  <a:pt x="74421" y="111999"/>
                </a:lnTo>
                <a:lnTo>
                  <a:pt x="75133" y="107999"/>
                </a:lnTo>
                <a:lnTo>
                  <a:pt x="75489" y="107999"/>
                </a:lnTo>
                <a:lnTo>
                  <a:pt x="76201" y="107999"/>
                </a:lnTo>
                <a:lnTo>
                  <a:pt x="76913" y="107999"/>
                </a:lnTo>
                <a:lnTo>
                  <a:pt x="77626" y="107999"/>
                </a:lnTo>
                <a:lnTo>
                  <a:pt x="78338" y="103999"/>
                </a:lnTo>
                <a:lnTo>
                  <a:pt x="79050" y="103999"/>
                </a:lnTo>
                <a:lnTo>
                  <a:pt x="79762" y="99999"/>
                </a:lnTo>
                <a:lnTo>
                  <a:pt x="80118" y="99999"/>
                </a:lnTo>
                <a:lnTo>
                  <a:pt x="80830" y="95999"/>
                </a:lnTo>
                <a:lnTo>
                  <a:pt x="81543" y="95999"/>
                </a:lnTo>
                <a:lnTo>
                  <a:pt x="82255" y="95999"/>
                </a:lnTo>
                <a:lnTo>
                  <a:pt x="82967" y="91999"/>
                </a:lnTo>
                <a:lnTo>
                  <a:pt x="83323" y="91999"/>
                </a:lnTo>
                <a:lnTo>
                  <a:pt x="84035" y="91999"/>
                </a:lnTo>
                <a:lnTo>
                  <a:pt x="84391" y="91999"/>
                </a:lnTo>
                <a:lnTo>
                  <a:pt x="85103" y="91999"/>
                </a:lnTo>
                <a:lnTo>
                  <a:pt x="85815" y="91999"/>
                </a:lnTo>
                <a:lnTo>
                  <a:pt x="86172" y="91999"/>
                </a:lnTo>
                <a:lnTo>
                  <a:pt x="86884" y="91999"/>
                </a:lnTo>
                <a:lnTo>
                  <a:pt x="87596" y="95999"/>
                </a:lnTo>
                <a:lnTo>
                  <a:pt x="87952" y="95999"/>
                </a:lnTo>
                <a:lnTo>
                  <a:pt x="88664" y="95999"/>
                </a:lnTo>
                <a:lnTo>
                  <a:pt x="89376" y="99999"/>
                </a:lnTo>
                <a:lnTo>
                  <a:pt x="89732" y="103999"/>
                </a:lnTo>
                <a:lnTo>
                  <a:pt x="90445" y="103999"/>
                </a:lnTo>
                <a:lnTo>
                  <a:pt x="90801" y="107999"/>
                </a:lnTo>
                <a:lnTo>
                  <a:pt x="91513" y="107999"/>
                </a:lnTo>
                <a:lnTo>
                  <a:pt x="91869" y="111999"/>
                </a:lnTo>
                <a:lnTo>
                  <a:pt x="92581" y="115999"/>
                </a:lnTo>
                <a:lnTo>
                  <a:pt x="92937" y="115999"/>
                </a:lnTo>
                <a:lnTo>
                  <a:pt x="93649" y="119999"/>
                </a:lnTo>
                <a:lnTo>
                  <a:pt x="94005" y="119999"/>
                </a:lnTo>
                <a:lnTo>
                  <a:pt x="94362" y="119999"/>
                </a:lnTo>
                <a:lnTo>
                  <a:pt x="95074" y="119999"/>
                </a:lnTo>
                <a:lnTo>
                  <a:pt x="95430" y="119999"/>
                </a:lnTo>
                <a:lnTo>
                  <a:pt x="96142" y="119999"/>
                </a:lnTo>
                <a:lnTo>
                  <a:pt x="96498" y="119999"/>
                </a:lnTo>
                <a:lnTo>
                  <a:pt x="97210" y="119999"/>
                </a:lnTo>
                <a:lnTo>
                  <a:pt x="97566" y="119999"/>
                </a:lnTo>
                <a:lnTo>
                  <a:pt x="98278" y="119999"/>
                </a:lnTo>
                <a:lnTo>
                  <a:pt x="98634" y="119999"/>
                </a:lnTo>
                <a:lnTo>
                  <a:pt x="99347" y="115999"/>
                </a:lnTo>
                <a:lnTo>
                  <a:pt x="100059" y="115999"/>
                </a:lnTo>
                <a:lnTo>
                  <a:pt x="100415" y="115999"/>
                </a:lnTo>
                <a:lnTo>
                  <a:pt x="101127" y="115999"/>
                </a:lnTo>
                <a:lnTo>
                  <a:pt x="101839" y="111999"/>
                </a:lnTo>
                <a:lnTo>
                  <a:pt x="102551" y="111999"/>
                </a:lnTo>
                <a:lnTo>
                  <a:pt x="103264" y="111999"/>
                </a:lnTo>
                <a:lnTo>
                  <a:pt x="103976" y="107999"/>
                </a:lnTo>
                <a:lnTo>
                  <a:pt x="104688" y="107999"/>
                </a:lnTo>
                <a:lnTo>
                  <a:pt x="105400" y="107999"/>
                </a:lnTo>
                <a:lnTo>
                  <a:pt x="106112" y="107999"/>
                </a:lnTo>
                <a:lnTo>
                  <a:pt x="106824" y="107999"/>
                </a:lnTo>
                <a:lnTo>
                  <a:pt x="107893" y="107999"/>
                </a:lnTo>
                <a:lnTo>
                  <a:pt x="108605" y="107999"/>
                </a:lnTo>
                <a:lnTo>
                  <a:pt x="109317" y="107999"/>
                </a:lnTo>
                <a:lnTo>
                  <a:pt x="110385" y="103999"/>
                </a:lnTo>
                <a:lnTo>
                  <a:pt x="111097" y="103999"/>
                </a:lnTo>
                <a:lnTo>
                  <a:pt x="111810" y="103999"/>
                </a:lnTo>
                <a:lnTo>
                  <a:pt x="112878" y="103999"/>
                </a:lnTo>
                <a:lnTo>
                  <a:pt x="113590" y="103999"/>
                </a:lnTo>
                <a:lnTo>
                  <a:pt x="114302" y="103999"/>
                </a:lnTo>
                <a:lnTo>
                  <a:pt x="115370" y="103999"/>
                </a:lnTo>
                <a:lnTo>
                  <a:pt x="116083" y="107999"/>
                </a:lnTo>
                <a:lnTo>
                  <a:pt x="116795" y="107999"/>
                </a:lnTo>
                <a:lnTo>
                  <a:pt x="117507" y="107999"/>
                </a:lnTo>
                <a:lnTo>
                  <a:pt x="118219" y="107999"/>
                </a:lnTo>
                <a:lnTo>
                  <a:pt x="118931" y="107999"/>
                </a:lnTo>
                <a:lnTo>
                  <a:pt x="119999" y="111999"/>
                </a:lnTo>
                <a:lnTo>
                  <a:pt x="119999" y="11199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4000500" y="3581400"/>
            <a:ext cx="3152775" cy="374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7142"/>
                </a:moveTo>
                <a:lnTo>
                  <a:pt x="0" y="37142"/>
                </a:lnTo>
                <a:lnTo>
                  <a:pt x="0" y="37142"/>
                </a:lnTo>
                <a:lnTo>
                  <a:pt x="0" y="37142"/>
                </a:lnTo>
                <a:lnTo>
                  <a:pt x="0" y="37142"/>
                </a:lnTo>
                <a:lnTo>
                  <a:pt x="0" y="34285"/>
                </a:lnTo>
                <a:lnTo>
                  <a:pt x="339" y="34285"/>
                </a:lnTo>
                <a:lnTo>
                  <a:pt x="339" y="34285"/>
                </a:lnTo>
                <a:lnTo>
                  <a:pt x="679" y="31428"/>
                </a:lnTo>
                <a:lnTo>
                  <a:pt x="679" y="31428"/>
                </a:lnTo>
                <a:lnTo>
                  <a:pt x="1019" y="31428"/>
                </a:lnTo>
                <a:lnTo>
                  <a:pt x="1019" y="28571"/>
                </a:lnTo>
                <a:lnTo>
                  <a:pt x="1359" y="28571"/>
                </a:lnTo>
                <a:lnTo>
                  <a:pt x="1699" y="28571"/>
                </a:lnTo>
                <a:lnTo>
                  <a:pt x="1699" y="25714"/>
                </a:lnTo>
                <a:lnTo>
                  <a:pt x="2039" y="25714"/>
                </a:lnTo>
                <a:lnTo>
                  <a:pt x="2379" y="22857"/>
                </a:lnTo>
                <a:lnTo>
                  <a:pt x="2719" y="20000"/>
                </a:lnTo>
                <a:lnTo>
                  <a:pt x="3059" y="20000"/>
                </a:lnTo>
                <a:lnTo>
                  <a:pt x="3399" y="17142"/>
                </a:lnTo>
                <a:lnTo>
                  <a:pt x="3739" y="14285"/>
                </a:lnTo>
                <a:lnTo>
                  <a:pt x="4079" y="14285"/>
                </a:lnTo>
                <a:lnTo>
                  <a:pt x="4759" y="11428"/>
                </a:lnTo>
                <a:lnTo>
                  <a:pt x="5099" y="11428"/>
                </a:lnTo>
                <a:lnTo>
                  <a:pt x="5439" y="8571"/>
                </a:lnTo>
                <a:lnTo>
                  <a:pt x="5779" y="5714"/>
                </a:lnTo>
                <a:lnTo>
                  <a:pt x="6458" y="5714"/>
                </a:lnTo>
                <a:lnTo>
                  <a:pt x="6798" y="2857"/>
                </a:lnTo>
                <a:lnTo>
                  <a:pt x="7478" y="2857"/>
                </a:lnTo>
                <a:lnTo>
                  <a:pt x="7818" y="2857"/>
                </a:lnTo>
                <a:lnTo>
                  <a:pt x="8498" y="2857"/>
                </a:lnTo>
                <a:lnTo>
                  <a:pt x="8838" y="0"/>
                </a:lnTo>
                <a:lnTo>
                  <a:pt x="9518" y="0"/>
                </a:lnTo>
                <a:lnTo>
                  <a:pt x="9858" y="0"/>
                </a:lnTo>
                <a:lnTo>
                  <a:pt x="10198" y="2857"/>
                </a:lnTo>
                <a:lnTo>
                  <a:pt x="10878" y="2857"/>
                </a:lnTo>
                <a:lnTo>
                  <a:pt x="11218" y="2857"/>
                </a:lnTo>
                <a:lnTo>
                  <a:pt x="11898" y="2857"/>
                </a:lnTo>
                <a:lnTo>
                  <a:pt x="12237" y="2857"/>
                </a:lnTo>
                <a:lnTo>
                  <a:pt x="12577" y="5714"/>
                </a:lnTo>
                <a:lnTo>
                  <a:pt x="13257" y="5714"/>
                </a:lnTo>
                <a:lnTo>
                  <a:pt x="13597" y="8571"/>
                </a:lnTo>
                <a:lnTo>
                  <a:pt x="14277" y="8571"/>
                </a:lnTo>
                <a:lnTo>
                  <a:pt x="14617" y="11428"/>
                </a:lnTo>
                <a:lnTo>
                  <a:pt x="14957" y="11428"/>
                </a:lnTo>
                <a:lnTo>
                  <a:pt x="15297" y="14285"/>
                </a:lnTo>
                <a:lnTo>
                  <a:pt x="15637" y="17142"/>
                </a:lnTo>
                <a:lnTo>
                  <a:pt x="15977" y="20000"/>
                </a:lnTo>
                <a:lnTo>
                  <a:pt x="16317" y="20000"/>
                </a:lnTo>
                <a:lnTo>
                  <a:pt x="16657" y="22857"/>
                </a:lnTo>
                <a:lnTo>
                  <a:pt x="16997" y="25714"/>
                </a:lnTo>
                <a:lnTo>
                  <a:pt x="17337" y="28571"/>
                </a:lnTo>
                <a:lnTo>
                  <a:pt x="17677" y="31428"/>
                </a:lnTo>
                <a:lnTo>
                  <a:pt x="18016" y="34285"/>
                </a:lnTo>
                <a:lnTo>
                  <a:pt x="18356" y="37142"/>
                </a:lnTo>
                <a:lnTo>
                  <a:pt x="18696" y="40000"/>
                </a:lnTo>
                <a:lnTo>
                  <a:pt x="19376" y="42857"/>
                </a:lnTo>
                <a:lnTo>
                  <a:pt x="19716" y="45714"/>
                </a:lnTo>
                <a:lnTo>
                  <a:pt x="20056" y="48571"/>
                </a:lnTo>
                <a:lnTo>
                  <a:pt x="20396" y="51428"/>
                </a:lnTo>
                <a:lnTo>
                  <a:pt x="20736" y="54285"/>
                </a:lnTo>
                <a:lnTo>
                  <a:pt x="21076" y="54285"/>
                </a:lnTo>
                <a:lnTo>
                  <a:pt x="21756" y="57142"/>
                </a:lnTo>
                <a:lnTo>
                  <a:pt x="22096" y="59999"/>
                </a:lnTo>
                <a:lnTo>
                  <a:pt x="22436" y="62856"/>
                </a:lnTo>
                <a:lnTo>
                  <a:pt x="22776" y="62856"/>
                </a:lnTo>
                <a:lnTo>
                  <a:pt x="23116" y="65714"/>
                </a:lnTo>
                <a:lnTo>
                  <a:pt x="23456" y="65714"/>
                </a:lnTo>
                <a:lnTo>
                  <a:pt x="23796" y="65714"/>
                </a:lnTo>
                <a:lnTo>
                  <a:pt x="24135" y="68571"/>
                </a:lnTo>
                <a:lnTo>
                  <a:pt x="24475" y="68571"/>
                </a:lnTo>
                <a:lnTo>
                  <a:pt x="24815" y="68571"/>
                </a:lnTo>
                <a:lnTo>
                  <a:pt x="25155" y="68571"/>
                </a:lnTo>
                <a:lnTo>
                  <a:pt x="25495" y="65714"/>
                </a:lnTo>
                <a:lnTo>
                  <a:pt x="25835" y="65714"/>
                </a:lnTo>
                <a:lnTo>
                  <a:pt x="26175" y="65714"/>
                </a:lnTo>
                <a:lnTo>
                  <a:pt x="26515" y="65714"/>
                </a:lnTo>
                <a:lnTo>
                  <a:pt x="27195" y="62856"/>
                </a:lnTo>
                <a:lnTo>
                  <a:pt x="27535" y="62856"/>
                </a:lnTo>
                <a:lnTo>
                  <a:pt x="27875" y="62856"/>
                </a:lnTo>
                <a:lnTo>
                  <a:pt x="28215" y="59999"/>
                </a:lnTo>
                <a:lnTo>
                  <a:pt x="28895" y="59999"/>
                </a:lnTo>
                <a:lnTo>
                  <a:pt x="29235" y="57142"/>
                </a:lnTo>
                <a:lnTo>
                  <a:pt x="29575" y="57142"/>
                </a:lnTo>
                <a:lnTo>
                  <a:pt x="30254" y="54285"/>
                </a:lnTo>
                <a:lnTo>
                  <a:pt x="30594" y="54285"/>
                </a:lnTo>
                <a:lnTo>
                  <a:pt x="30934" y="54285"/>
                </a:lnTo>
                <a:lnTo>
                  <a:pt x="31614" y="51428"/>
                </a:lnTo>
                <a:lnTo>
                  <a:pt x="31954" y="51428"/>
                </a:lnTo>
                <a:lnTo>
                  <a:pt x="32294" y="48571"/>
                </a:lnTo>
                <a:lnTo>
                  <a:pt x="32974" y="48571"/>
                </a:lnTo>
                <a:lnTo>
                  <a:pt x="33314" y="45714"/>
                </a:lnTo>
                <a:lnTo>
                  <a:pt x="33994" y="45714"/>
                </a:lnTo>
                <a:lnTo>
                  <a:pt x="34334" y="45714"/>
                </a:lnTo>
                <a:lnTo>
                  <a:pt x="34674" y="45714"/>
                </a:lnTo>
                <a:lnTo>
                  <a:pt x="35014" y="42857"/>
                </a:lnTo>
                <a:lnTo>
                  <a:pt x="35354" y="42857"/>
                </a:lnTo>
                <a:lnTo>
                  <a:pt x="35694" y="42857"/>
                </a:lnTo>
                <a:lnTo>
                  <a:pt x="36373" y="42857"/>
                </a:lnTo>
                <a:lnTo>
                  <a:pt x="36713" y="42857"/>
                </a:lnTo>
                <a:lnTo>
                  <a:pt x="37053" y="42857"/>
                </a:lnTo>
                <a:lnTo>
                  <a:pt x="37393" y="42857"/>
                </a:lnTo>
                <a:lnTo>
                  <a:pt x="37733" y="42857"/>
                </a:lnTo>
                <a:lnTo>
                  <a:pt x="38073" y="45714"/>
                </a:lnTo>
                <a:lnTo>
                  <a:pt x="38413" y="45714"/>
                </a:lnTo>
                <a:lnTo>
                  <a:pt x="39093" y="45714"/>
                </a:lnTo>
                <a:lnTo>
                  <a:pt x="39433" y="48571"/>
                </a:lnTo>
                <a:lnTo>
                  <a:pt x="39773" y="51428"/>
                </a:lnTo>
                <a:lnTo>
                  <a:pt x="40113" y="51428"/>
                </a:lnTo>
                <a:lnTo>
                  <a:pt x="40793" y="54285"/>
                </a:lnTo>
                <a:lnTo>
                  <a:pt x="41133" y="57142"/>
                </a:lnTo>
                <a:lnTo>
                  <a:pt x="41473" y="59999"/>
                </a:lnTo>
                <a:lnTo>
                  <a:pt x="41813" y="62856"/>
                </a:lnTo>
                <a:lnTo>
                  <a:pt x="42492" y="65714"/>
                </a:lnTo>
                <a:lnTo>
                  <a:pt x="42832" y="68571"/>
                </a:lnTo>
                <a:lnTo>
                  <a:pt x="43172" y="71428"/>
                </a:lnTo>
                <a:lnTo>
                  <a:pt x="43512" y="71428"/>
                </a:lnTo>
                <a:lnTo>
                  <a:pt x="44192" y="74285"/>
                </a:lnTo>
                <a:lnTo>
                  <a:pt x="44532" y="80000"/>
                </a:lnTo>
                <a:lnTo>
                  <a:pt x="44872" y="80000"/>
                </a:lnTo>
                <a:lnTo>
                  <a:pt x="45552" y="82856"/>
                </a:lnTo>
                <a:lnTo>
                  <a:pt x="45892" y="85714"/>
                </a:lnTo>
                <a:lnTo>
                  <a:pt x="46232" y="88571"/>
                </a:lnTo>
                <a:lnTo>
                  <a:pt x="46572" y="88571"/>
                </a:lnTo>
                <a:lnTo>
                  <a:pt x="47252" y="91428"/>
                </a:lnTo>
                <a:lnTo>
                  <a:pt x="47592" y="94285"/>
                </a:lnTo>
                <a:lnTo>
                  <a:pt x="48271" y="94285"/>
                </a:lnTo>
                <a:lnTo>
                  <a:pt x="48611" y="97142"/>
                </a:lnTo>
                <a:lnTo>
                  <a:pt x="48951" y="97142"/>
                </a:lnTo>
                <a:lnTo>
                  <a:pt x="49631" y="97142"/>
                </a:lnTo>
                <a:lnTo>
                  <a:pt x="49971" y="97142"/>
                </a:lnTo>
                <a:lnTo>
                  <a:pt x="50651" y="97142"/>
                </a:lnTo>
                <a:lnTo>
                  <a:pt x="51331" y="97142"/>
                </a:lnTo>
                <a:lnTo>
                  <a:pt x="51671" y="97142"/>
                </a:lnTo>
                <a:lnTo>
                  <a:pt x="52351" y="97142"/>
                </a:lnTo>
                <a:lnTo>
                  <a:pt x="53031" y="97142"/>
                </a:lnTo>
                <a:lnTo>
                  <a:pt x="53371" y="97142"/>
                </a:lnTo>
                <a:lnTo>
                  <a:pt x="54050" y="94285"/>
                </a:lnTo>
                <a:lnTo>
                  <a:pt x="54730" y="94285"/>
                </a:lnTo>
                <a:lnTo>
                  <a:pt x="55070" y="94285"/>
                </a:lnTo>
                <a:lnTo>
                  <a:pt x="55750" y="91428"/>
                </a:lnTo>
                <a:lnTo>
                  <a:pt x="56430" y="91428"/>
                </a:lnTo>
                <a:lnTo>
                  <a:pt x="56770" y="88571"/>
                </a:lnTo>
                <a:lnTo>
                  <a:pt x="57450" y="88571"/>
                </a:lnTo>
                <a:lnTo>
                  <a:pt x="58130" y="85714"/>
                </a:lnTo>
                <a:lnTo>
                  <a:pt x="58470" y="82856"/>
                </a:lnTo>
                <a:lnTo>
                  <a:pt x="59150" y="82856"/>
                </a:lnTo>
                <a:lnTo>
                  <a:pt x="59830" y="80000"/>
                </a:lnTo>
                <a:lnTo>
                  <a:pt x="60509" y="80000"/>
                </a:lnTo>
                <a:lnTo>
                  <a:pt x="60849" y="80000"/>
                </a:lnTo>
                <a:lnTo>
                  <a:pt x="61529" y="77142"/>
                </a:lnTo>
                <a:lnTo>
                  <a:pt x="61869" y="77142"/>
                </a:lnTo>
                <a:lnTo>
                  <a:pt x="62549" y="74285"/>
                </a:lnTo>
                <a:lnTo>
                  <a:pt x="62889" y="74285"/>
                </a:lnTo>
                <a:lnTo>
                  <a:pt x="63569" y="74285"/>
                </a:lnTo>
                <a:lnTo>
                  <a:pt x="63909" y="74285"/>
                </a:lnTo>
                <a:lnTo>
                  <a:pt x="64589" y="74285"/>
                </a:lnTo>
                <a:lnTo>
                  <a:pt x="65269" y="77142"/>
                </a:lnTo>
                <a:lnTo>
                  <a:pt x="65609" y="77142"/>
                </a:lnTo>
                <a:lnTo>
                  <a:pt x="66288" y="77142"/>
                </a:lnTo>
                <a:lnTo>
                  <a:pt x="66628" y="80000"/>
                </a:lnTo>
                <a:lnTo>
                  <a:pt x="67308" y="80000"/>
                </a:lnTo>
                <a:lnTo>
                  <a:pt x="67988" y="82856"/>
                </a:lnTo>
                <a:lnTo>
                  <a:pt x="68328" y="85714"/>
                </a:lnTo>
                <a:lnTo>
                  <a:pt x="69008" y="85714"/>
                </a:lnTo>
                <a:lnTo>
                  <a:pt x="69348" y="88571"/>
                </a:lnTo>
                <a:lnTo>
                  <a:pt x="70028" y="91428"/>
                </a:lnTo>
                <a:lnTo>
                  <a:pt x="70368" y="94285"/>
                </a:lnTo>
                <a:lnTo>
                  <a:pt x="71048" y="94285"/>
                </a:lnTo>
                <a:lnTo>
                  <a:pt x="71728" y="97142"/>
                </a:lnTo>
                <a:lnTo>
                  <a:pt x="72067" y="99999"/>
                </a:lnTo>
                <a:lnTo>
                  <a:pt x="72747" y="99999"/>
                </a:lnTo>
                <a:lnTo>
                  <a:pt x="73087" y="102856"/>
                </a:lnTo>
                <a:lnTo>
                  <a:pt x="73767" y="105714"/>
                </a:lnTo>
                <a:lnTo>
                  <a:pt x="74107" y="105714"/>
                </a:lnTo>
                <a:lnTo>
                  <a:pt x="74787" y="105714"/>
                </a:lnTo>
                <a:lnTo>
                  <a:pt x="75127" y="108571"/>
                </a:lnTo>
                <a:lnTo>
                  <a:pt x="75807" y="108571"/>
                </a:lnTo>
                <a:lnTo>
                  <a:pt x="76147" y="108571"/>
                </a:lnTo>
                <a:lnTo>
                  <a:pt x="76827" y="108571"/>
                </a:lnTo>
                <a:lnTo>
                  <a:pt x="77507" y="108571"/>
                </a:lnTo>
                <a:lnTo>
                  <a:pt x="78186" y="108571"/>
                </a:lnTo>
                <a:lnTo>
                  <a:pt x="78526" y="108571"/>
                </a:lnTo>
                <a:lnTo>
                  <a:pt x="79206" y="108571"/>
                </a:lnTo>
                <a:lnTo>
                  <a:pt x="79546" y="108571"/>
                </a:lnTo>
                <a:lnTo>
                  <a:pt x="80226" y="108571"/>
                </a:lnTo>
                <a:lnTo>
                  <a:pt x="80906" y="105714"/>
                </a:lnTo>
                <a:lnTo>
                  <a:pt x="81246" y="105714"/>
                </a:lnTo>
                <a:lnTo>
                  <a:pt x="81926" y="105714"/>
                </a:lnTo>
                <a:lnTo>
                  <a:pt x="82606" y="102856"/>
                </a:lnTo>
                <a:lnTo>
                  <a:pt x="83286" y="102856"/>
                </a:lnTo>
                <a:lnTo>
                  <a:pt x="83626" y="99999"/>
                </a:lnTo>
                <a:lnTo>
                  <a:pt x="84305" y="99999"/>
                </a:lnTo>
                <a:lnTo>
                  <a:pt x="84645" y="97142"/>
                </a:lnTo>
                <a:lnTo>
                  <a:pt x="85325" y="97142"/>
                </a:lnTo>
                <a:lnTo>
                  <a:pt x="86005" y="94285"/>
                </a:lnTo>
                <a:lnTo>
                  <a:pt x="86685" y="91428"/>
                </a:lnTo>
                <a:lnTo>
                  <a:pt x="87025" y="91428"/>
                </a:lnTo>
                <a:lnTo>
                  <a:pt x="87705" y="91428"/>
                </a:lnTo>
                <a:lnTo>
                  <a:pt x="88045" y="88571"/>
                </a:lnTo>
                <a:lnTo>
                  <a:pt x="88725" y="88571"/>
                </a:lnTo>
                <a:lnTo>
                  <a:pt x="89065" y="88571"/>
                </a:lnTo>
                <a:lnTo>
                  <a:pt x="89745" y="88571"/>
                </a:lnTo>
                <a:lnTo>
                  <a:pt x="90084" y="88571"/>
                </a:lnTo>
                <a:lnTo>
                  <a:pt x="90424" y="88571"/>
                </a:lnTo>
                <a:lnTo>
                  <a:pt x="91104" y="88571"/>
                </a:lnTo>
                <a:lnTo>
                  <a:pt x="91444" y="88571"/>
                </a:lnTo>
                <a:lnTo>
                  <a:pt x="92124" y="91428"/>
                </a:lnTo>
                <a:lnTo>
                  <a:pt x="92464" y="91428"/>
                </a:lnTo>
                <a:lnTo>
                  <a:pt x="92804" y="91428"/>
                </a:lnTo>
                <a:lnTo>
                  <a:pt x="93144" y="94285"/>
                </a:lnTo>
                <a:lnTo>
                  <a:pt x="93824" y="94285"/>
                </a:lnTo>
                <a:lnTo>
                  <a:pt x="94164" y="97142"/>
                </a:lnTo>
                <a:lnTo>
                  <a:pt x="94504" y="97142"/>
                </a:lnTo>
                <a:lnTo>
                  <a:pt x="95184" y="99999"/>
                </a:lnTo>
                <a:lnTo>
                  <a:pt x="95524" y="99999"/>
                </a:lnTo>
                <a:lnTo>
                  <a:pt x="95863" y="102856"/>
                </a:lnTo>
                <a:lnTo>
                  <a:pt x="96543" y="105714"/>
                </a:lnTo>
                <a:lnTo>
                  <a:pt x="96883" y="105714"/>
                </a:lnTo>
                <a:lnTo>
                  <a:pt x="97563" y="108571"/>
                </a:lnTo>
                <a:lnTo>
                  <a:pt x="98243" y="111428"/>
                </a:lnTo>
                <a:lnTo>
                  <a:pt x="98583" y="114285"/>
                </a:lnTo>
                <a:lnTo>
                  <a:pt x="99263" y="114285"/>
                </a:lnTo>
                <a:lnTo>
                  <a:pt x="99603" y="114285"/>
                </a:lnTo>
                <a:lnTo>
                  <a:pt x="100283" y="117142"/>
                </a:lnTo>
                <a:lnTo>
                  <a:pt x="100963" y="117142"/>
                </a:lnTo>
                <a:lnTo>
                  <a:pt x="101303" y="119999"/>
                </a:lnTo>
                <a:lnTo>
                  <a:pt x="101982" y="119999"/>
                </a:lnTo>
                <a:lnTo>
                  <a:pt x="102322" y="119999"/>
                </a:lnTo>
                <a:lnTo>
                  <a:pt x="103002" y="119999"/>
                </a:lnTo>
                <a:lnTo>
                  <a:pt x="103682" y="119999"/>
                </a:lnTo>
                <a:lnTo>
                  <a:pt x="104362" y="119999"/>
                </a:lnTo>
                <a:lnTo>
                  <a:pt x="105042" y="119999"/>
                </a:lnTo>
                <a:lnTo>
                  <a:pt x="105382" y="119999"/>
                </a:lnTo>
                <a:lnTo>
                  <a:pt x="106062" y="117142"/>
                </a:lnTo>
                <a:lnTo>
                  <a:pt x="106742" y="117142"/>
                </a:lnTo>
                <a:lnTo>
                  <a:pt x="107422" y="114285"/>
                </a:lnTo>
                <a:lnTo>
                  <a:pt x="108101" y="114285"/>
                </a:lnTo>
                <a:lnTo>
                  <a:pt x="108781" y="114285"/>
                </a:lnTo>
                <a:lnTo>
                  <a:pt x="109461" y="111428"/>
                </a:lnTo>
                <a:lnTo>
                  <a:pt x="110141" y="108571"/>
                </a:lnTo>
                <a:lnTo>
                  <a:pt x="110821" y="108571"/>
                </a:lnTo>
                <a:lnTo>
                  <a:pt x="111501" y="105714"/>
                </a:lnTo>
                <a:lnTo>
                  <a:pt x="112181" y="105714"/>
                </a:lnTo>
                <a:lnTo>
                  <a:pt x="113201" y="102856"/>
                </a:lnTo>
                <a:lnTo>
                  <a:pt x="113880" y="102856"/>
                </a:lnTo>
                <a:lnTo>
                  <a:pt x="114560" y="99999"/>
                </a:lnTo>
                <a:lnTo>
                  <a:pt x="115240" y="99999"/>
                </a:lnTo>
                <a:lnTo>
                  <a:pt x="115920" y="99999"/>
                </a:lnTo>
                <a:lnTo>
                  <a:pt x="116600" y="97142"/>
                </a:lnTo>
                <a:lnTo>
                  <a:pt x="117280" y="97142"/>
                </a:lnTo>
                <a:lnTo>
                  <a:pt x="117960" y="97142"/>
                </a:lnTo>
                <a:lnTo>
                  <a:pt x="118640" y="97142"/>
                </a:lnTo>
                <a:lnTo>
                  <a:pt x="118980" y="97142"/>
                </a:lnTo>
                <a:lnTo>
                  <a:pt x="119999" y="97142"/>
                </a:lnTo>
                <a:lnTo>
                  <a:pt x="119999" y="97142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4098925" y="3214687"/>
            <a:ext cx="3009900" cy="384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356" y="0"/>
                </a:lnTo>
                <a:lnTo>
                  <a:pt x="356" y="0"/>
                </a:lnTo>
                <a:lnTo>
                  <a:pt x="356" y="0"/>
                </a:lnTo>
                <a:lnTo>
                  <a:pt x="712" y="0"/>
                </a:lnTo>
                <a:lnTo>
                  <a:pt x="712" y="0"/>
                </a:lnTo>
                <a:lnTo>
                  <a:pt x="1068" y="0"/>
                </a:lnTo>
                <a:lnTo>
                  <a:pt x="1424" y="0"/>
                </a:lnTo>
                <a:lnTo>
                  <a:pt x="1424" y="2790"/>
                </a:lnTo>
                <a:lnTo>
                  <a:pt x="2136" y="2790"/>
                </a:lnTo>
                <a:lnTo>
                  <a:pt x="2136" y="5581"/>
                </a:lnTo>
                <a:lnTo>
                  <a:pt x="2492" y="5581"/>
                </a:lnTo>
                <a:lnTo>
                  <a:pt x="2848" y="8372"/>
                </a:lnTo>
                <a:lnTo>
                  <a:pt x="3204" y="8372"/>
                </a:lnTo>
                <a:lnTo>
                  <a:pt x="3560" y="11162"/>
                </a:lnTo>
                <a:lnTo>
                  <a:pt x="3916" y="13953"/>
                </a:lnTo>
                <a:lnTo>
                  <a:pt x="4272" y="16744"/>
                </a:lnTo>
                <a:lnTo>
                  <a:pt x="4985" y="16744"/>
                </a:lnTo>
                <a:lnTo>
                  <a:pt x="5341" y="19534"/>
                </a:lnTo>
                <a:lnTo>
                  <a:pt x="5697" y="25116"/>
                </a:lnTo>
                <a:lnTo>
                  <a:pt x="6409" y="27906"/>
                </a:lnTo>
                <a:lnTo>
                  <a:pt x="6765" y="30697"/>
                </a:lnTo>
                <a:lnTo>
                  <a:pt x="7477" y="30697"/>
                </a:lnTo>
                <a:lnTo>
                  <a:pt x="7833" y="36278"/>
                </a:lnTo>
                <a:lnTo>
                  <a:pt x="8545" y="36278"/>
                </a:lnTo>
                <a:lnTo>
                  <a:pt x="9258" y="39069"/>
                </a:lnTo>
                <a:lnTo>
                  <a:pt x="9614" y="41860"/>
                </a:lnTo>
                <a:lnTo>
                  <a:pt x="10326" y="44650"/>
                </a:lnTo>
                <a:lnTo>
                  <a:pt x="11038" y="47441"/>
                </a:lnTo>
                <a:lnTo>
                  <a:pt x="11394" y="50232"/>
                </a:lnTo>
                <a:lnTo>
                  <a:pt x="12106" y="50232"/>
                </a:lnTo>
                <a:lnTo>
                  <a:pt x="12818" y="53023"/>
                </a:lnTo>
                <a:lnTo>
                  <a:pt x="13175" y="53023"/>
                </a:lnTo>
                <a:lnTo>
                  <a:pt x="13887" y="55813"/>
                </a:lnTo>
                <a:lnTo>
                  <a:pt x="14599" y="55813"/>
                </a:lnTo>
                <a:lnTo>
                  <a:pt x="14955" y="55813"/>
                </a:lnTo>
                <a:lnTo>
                  <a:pt x="15667" y="55813"/>
                </a:lnTo>
                <a:lnTo>
                  <a:pt x="16023" y="55813"/>
                </a:lnTo>
                <a:lnTo>
                  <a:pt x="16735" y="55813"/>
                </a:lnTo>
                <a:lnTo>
                  <a:pt x="17448" y="55813"/>
                </a:lnTo>
                <a:lnTo>
                  <a:pt x="18160" y="53023"/>
                </a:lnTo>
                <a:lnTo>
                  <a:pt x="18516" y="53023"/>
                </a:lnTo>
                <a:lnTo>
                  <a:pt x="19228" y="53023"/>
                </a:lnTo>
                <a:lnTo>
                  <a:pt x="19584" y="50232"/>
                </a:lnTo>
                <a:lnTo>
                  <a:pt x="20296" y="50232"/>
                </a:lnTo>
                <a:lnTo>
                  <a:pt x="21008" y="47441"/>
                </a:lnTo>
                <a:lnTo>
                  <a:pt x="21364" y="44650"/>
                </a:lnTo>
                <a:lnTo>
                  <a:pt x="22077" y="44650"/>
                </a:lnTo>
                <a:lnTo>
                  <a:pt x="22433" y="41860"/>
                </a:lnTo>
                <a:lnTo>
                  <a:pt x="23145" y="41860"/>
                </a:lnTo>
                <a:lnTo>
                  <a:pt x="23501" y="39069"/>
                </a:lnTo>
                <a:lnTo>
                  <a:pt x="24213" y="36278"/>
                </a:lnTo>
                <a:lnTo>
                  <a:pt x="24569" y="33488"/>
                </a:lnTo>
                <a:lnTo>
                  <a:pt x="25281" y="33488"/>
                </a:lnTo>
                <a:lnTo>
                  <a:pt x="25637" y="33488"/>
                </a:lnTo>
                <a:lnTo>
                  <a:pt x="26350" y="33488"/>
                </a:lnTo>
                <a:lnTo>
                  <a:pt x="26706" y="30697"/>
                </a:lnTo>
                <a:lnTo>
                  <a:pt x="27418" y="30697"/>
                </a:lnTo>
                <a:lnTo>
                  <a:pt x="28130" y="30697"/>
                </a:lnTo>
                <a:lnTo>
                  <a:pt x="28486" y="33488"/>
                </a:lnTo>
                <a:lnTo>
                  <a:pt x="29198" y="33488"/>
                </a:lnTo>
                <a:lnTo>
                  <a:pt x="29554" y="33488"/>
                </a:lnTo>
                <a:lnTo>
                  <a:pt x="30267" y="36278"/>
                </a:lnTo>
                <a:lnTo>
                  <a:pt x="30979" y="39069"/>
                </a:lnTo>
                <a:lnTo>
                  <a:pt x="31335" y="39069"/>
                </a:lnTo>
                <a:lnTo>
                  <a:pt x="32047" y="41860"/>
                </a:lnTo>
                <a:lnTo>
                  <a:pt x="32403" y="44650"/>
                </a:lnTo>
                <a:lnTo>
                  <a:pt x="33115" y="47441"/>
                </a:lnTo>
                <a:lnTo>
                  <a:pt x="33471" y="50232"/>
                </a:lnTo>
                <a:lnTo>
                  <a:pt x="34183" y="53023"/>
                </a:lnTo>
                <a:lnTo>
                  <a:pt x="34540" y="55813"/>
                </a:lnTo>
                <a:lnTo>
                  <a:pt x="35252" y="58604"/>
                </a:lnTo>
                <a:lnTo>
                  <a:pt x="35608" y="61395"/>
                </a:lnTo>
                <a:lnTo>
                  <a:pt x="36320" y="64185"/>
                </a:lnTo>
                <a:lnTo>
                  <a:pt x="36676" y="66976"/>
                </a:lnTo>
                <a:lnTo>
                  <a:pt x="37032" y="69767"/>
                </a:lnTo>
                <a:lnTo>
                  <a:pt x="37388" y="69767"/>
                </a:lnTo>
                <a:lnTo>
                  <a:pt x="37744" y="72557"/>
                </a:lnTo>
                <a:lnTo>
                  <a:pt x="38100" y="75348"/>
                </a:lnTo>
                <a:lnTo>
                  <a:pt x="38100" y="75348"/>
                </a:lnTo>
                <a:lnTo>
                  <a:pt x="38456" y="75348"/>
                </a:lnTo>
                <a:lnTo>
                  <a:pt x="38813" y="75348"/>
                </a:lnTo>
                <a:lnTo>
                  <a:pt x="39169" y="75348"/>
                </a:lnTo>
                <a:lnTo>
                  <a:pt x="39169" y="75348"/>
                </a:lnTo>
                <a:lnTo>
                  <a:pt x="39525" y="75348"/>
                </a:lnTo>
                <a:lnTo>
                  <a:pt x="39881" y="75348"/>
                </a:lnTo>
                <a:lnTo>
                  <a:pt x="40237" y="72557"/>
                </a:lnTo>
                <a:lnTo>
                  <a:pt x="40949" y="72557"/>
                </a:lnTo>
                <a:lnTo>
                  <a:pt x="41305" y="69767"/>
                </a:lnTo>
                <a:lnTo>
                  <a:pt x="41661" y="69767"/>
                </a:lnTo>
                <a:lnTo>
                  <a:pt x="42373" y="66976"/>
                </a:lnTo>
                <a:lnTo>
                  <a:pt x="42729" y="66976"/>
                </a:lnTo>
                <a:lnTo>
                  <a:pt x="43086" y="64185"/>
                </a:lnTo>
                <a:lnTo>
                  <a:pt x="43798" y="61395"/>
                </a:lnTo>
                <a:lnTo>
                  <a:pt x="44154" y="58604"/>
                </a:lnTo>
                <a:lnTo>
                  <a:pt x="44866" y="55813"/>
                </a:lnTo>
                <a:lnTo>
                  <a:pt x="45222" y="53023"/>
                </a:lnTo>
                <a:lnTo>
                  <a:pt x="45934" y="50232"/>
                </a:lnTo>
                <a:lnTo>
                  <a:pt x="46646" y="47441"/>
                </a:lnTo>
                <a:lnTo>
                  <a:pt x="47002" y="47441"/>
                </a:lnTo>
                <a:lnTo>
                  <a:pt x="47715" y="44650"/>
                </a:lnTo>
                <a:lnTo>
                  <a:pt x="48427" y="41860"/>
                </a:lnTo>
                <a:lnTo>
                  <a:pt x="48783" y="39069"/>
                </a:lnTo>
                <a:lnTo>
                  <a:pt x="49495" y="36278"/>
                </a:lnTo>
                <a:lnTo>
                  <a:pt x="49851" y="36278"/>
                </a:lnTo>
                <a:lnTo>
                  <a:pt x="50563" y="33488"/>
                </a:lnTo>
                <a:lnTo>
                  <a:pt x="51275" y="33488"/>
                </a:lnTo>
                <a:lnTo>
                  <a:pt x="51632" y="33488"/>
                </a:lnTo>
                <a:lnTo>
                  <a:pt x="52344" y="30697"/>
                </a:lnTo>
                <a:lnTo>
                  <a:pt x="53056" y="30697"/>
                </a:lnTo>
                <a:lnTo>
                  <a:pt x="53768" y="30697"/>
                </a:lnTo>
                <a:lnTo>
                  <a:pt x="54124" y="30697"/>
                </a:lnTo>
                <a:lnTo>
                  <a:pt x="54836" y="33488"/>
                </a:lnTo>
                <a:lnTo>
                  <a:pt x="55548" y="33488"/>
                </a:lnTo>
                <a:lnTo>
                  <a:pt x="56261" y="33488"/>
                </a:lnTo>
                <a:lnTo>
                  <a:pt x="56617" y="36278"/>
                </a:lnTo>
                <a:lnTo>
                  <a:pt x="57329" y="39069"/>
                </a:lnTo>
                <a:lnTo>
                  <a:pt x="58041" y="39069"/>
                </a:lnTo>
                <a:lnTo>
                  <a:pt x="58753" y="41860"/>
                </a:lnTo>
                <a:lnTo>
                  <a:pt x="59109" y="44650"/>
                </a:lnTo>
                <a:lnTo>
                  <a:pt x="59821" y="47441"/>
                </a:lnTo>
                <a:lnTo>
                  <a:pt x="60178" y="50232"/>
                </a:lnTo>
                <a:lnTo>
                  <a:pt x="60890" y="53023"/>
                </a:lnTo>
                <a:lnTo>
                  <a:pt x="61246" y="55813"/>
                </a:lnTo>
                <a:lnTo>
                  <a:pt x="61958" y="58604"/>
                </a:lnTo>
                <a:lnTo>
                  <a:pt x="62670" y="61395"/>
                </a:lnTo>
                <a:lnTo>
                  <a:pt x="63026" y="64185"/>
                </a:lnTo>
                <a:lnTo>
                  <a:pt x="63738" y="66976"/>
                </a:lnTo>
                <a:lnTo>
                  <a:pt x="64094" y="66976"/>
                </a:lnTo>
                <a:lnTo>
                  <a:pt x="64807" y="72557"/>
                </a:lnTo>
                <a:lnTo>
                  <a:pt x="65163" y="72557"/>
                </a:lnTo>
                <a:lnTo>
                  <a:pt x="65875" y="75348"/>
                </a:lnTo>
                <a:lnTo>
                  <a:pt x="66587" y="78139"/>
                </a:lnTo>
                <a:lnTo>
                  <a:pt x="66943" y="80929"/>
                </a:lnTo>
                <a:lnTo>
                  <a:pt x="67655" y="80929"/>
                </a:lnTo>
                <a:lnTo>
                  <a:pt x="68367" y="83720"/>
                </a:lnTo>
                <a:lnTo>
                  <a:pt x="69080" y="83720"/>
                </a:lnTo>
                <a:lnTo>
                  <a:pt x="69792" y="83720"/>
                </a:lnTo>
                <a:lnTo>
                  <a:pt x="70504" y="86511"/>
                </a:lnTo>
                <a:lnTo>
                  <a:pt x="71216" y="86511"/>
                </a:lnTo>
                <a:lnTo>
                  <a:pt x="71928" y="86511"/>
                </a:lnTo>
                <a:lnTo>
                  <a:pt x="72640" y="86511"/>
                </a:lnTo>
                <a:lnTo>
                  <a:pt x="73353" y="86511"/>
                </a:lnTo>
                <a:lnTo>
                  <a:pt x="74065" y="86511"/>
                </a:lnTo>
                <a:lnTo>
                  <a:pt x="74777" y="86511"/>
                </a:lnTo>
                <a:lnTo>
                  <a:pt x="75489" y="86511"/>
                </a:lnTo>
                <a:lnTo>
                  <a:pt x="76201" y="83720"/>
                </a:lnTo>
                <a:lnTo>
                  <a:pt x="76913" y="83720"/>
                </a:lnTo>
                <a:lnTo>
                  <a:pt x="77270" y="83720"/>
                </a:lnTo>
                <a:lnTo>
                  <a:pt x="77982" y="83720"/>
                </a:lnTo>
                <a:lnTo>
                  <a:pt x="78694" y="83720"/>
                </a:lnTo>
                <a:lnTo>
                  <a:pt x="79406" y="83720"/>
                </a:lnTo>
                <a:lnTo>
                  <a:pt x="80118" y="80929"/>
                </a:lnTo>
                <a:lnTo>
                  <a:pt x="80474" y="80929"/>
                </a:lnTo>
                <a:lnTo>
                  <a:pt x="81186" y="83720"/>
                </a:lnTo>
                <a:lnTo>
                  <a:pt x="81899" y="83720"/>
                </a:lnTo>
                <a:lnTo>
                  <a:pt x="82255" y="83720"/>
                </a:lnTo>
                <a:lnTo>
                  <a:pt x="82967" y="83720"/>
                </a:lnTo>
                <a:lnTo>
                  <a:pt x="83679" y="86511"/>
                </a:lnTo>
                <a:lnTo>
                  <a:pt x="84391" y="86511"/>
                </a:lnTo>
                <a:lnTo>
                  <a:pt x="84747" y="89301"/>
                </a:lnTo>
                <a:lnTo>
                  <a:pt x="85459" y="89301"/>
                </a:lnTo>
                <a:lnTo>
                  <a:pt x="85815" y="92092"/>
                </a:lnTo>
                <a:lnTo>
                  <a:pt x="86528" y="94883"/>
                </a:lnTo>
                <a:lnTo>
                  <a:pt x="86884" y="94883"/>
                </a:lnTo>
                <a:lnTo>
                  <a:pt x="87596" y="97674"/>
                </a:lnTo>
                <a:lnTo>
                  <a:pt x="87952" y="100464"/>
                </a:lnTo>
                <a:lnTo>
                  <a:pt x="88664" y="103255"/>
                </a:lnTo>
                <a:lnTo>
                  <a:pt x="89020" y="106046"/>
                </a:lnTo>
                <a:lnTo>
                  <a:pt x="89732" y="106046"/>
                </a:lnTo>
                <a:lnTo>
                  <a:pt x="90445" y="108836"/>
                </a:lnTo>
                <a:lnTo>
                  <a:pt x="90801" y="111627"/>
                </a:lnTo>
                <a:lnTo>
                  <a:pt x="91513" y="111627"/>
                </a:lnTo>
                <a:lnTo>
                  <a:pt x="92225" y="114418"/>
                </a:lnTo>
                <a:lnTo>
                  <a:pt x="92581" y="117208"/>
                </a:lnTo>
                <a:lnTo>
                  <a:pt x="93293" y="117208"/>
                </a:lnTo>
                <a:lnTo>
                  <a:pt x="94005" y="117208"/>
                </a:lnTo>
                <a:lnTo>
                  <a:pt x="94718" y="117208"/>
                </a:lnTo>
                <a:lnTo>
                  <a:pt x="95074" y="119999"/>
                </a:lnTo>
                <a:lnTo>
                  <a:pt x="96142" y="119999"/>
                </a:lnTo>
                <a:lnTo>
                  <a:pt x="96498" y="119999"/>
                </a:lnTo>
                <a:lnTo>
                  <a:pt x="97210" y="119999"/>
                </a:lnTo>
                <a:lnTo>
                  <a:pt x="97922" y="117208"/>
                </a:lnTo>
                <a:lnTo>
                  <a:pt x="98634" y="117208"/>
                </a:lnTo>
                <a:lnTo>
                  <a:pt x="99347" y="117208"/>
                </a:lnTo>
                <a:lnTo>
                  <a:pt x="100415" y="117208"/>
                </a:lnTo>
                <a:lnTo>
                  <a:pt x="101127" y="114418"/>
                </a:lnTo>
                <a:lnTo>
                  <a:pt x="101839" y="114418"/>
                </a:lnTo>
                <a:lnTo>
                  <a:pt x="102551" y="111627"/>
                </a:lnTo>
                <a:lnTo>
                  <a:pt x="103620" y="108836"/>
                </a:lnTo>
                <a:lnTo>
                  <a:pt x="104332" y="108836"/>
                </a:lnTo>
                <a:lnTo>
                  <a:pt x="105044" y="106046"/>
                </a:lnTo>
                <a:lnTo>
                  <a:pt x="106112" y="103255"/>
                </a:lnTo>
                <a:lnTo>
                  <a:pt x="106824" y="100464"/>
                </a:lnTo>
                <a:lnTo>
                  <a:pt x="107893" y="97674"/>
                </a:lnTo>
                <a:lnTo>
                  <a:pt x="108605" y="97674"/>
                </a:lnTo>
                <a:lnTo>
                  <a:pt x="109673" y="94883"/>
                </a:lnTo>
                <a:lnTo>
                  <a:pt x="110385" y="92092"/>
                </a:lnTo>
                <a:lnTo>
                  <a:pt x="111453" y="92092"/>
                </a:lnTo>
                <a:lnTo>
                  <a:pt x="112166" y="89301"/>
                </a:lnTo>
                <a:lnTo>
                  <a:pt x="113234" y="86511"/>
                </a:lnTo>
                <a:lnTo>
                  <a:pt x="113946" y="86511"/>
                </a:lnTo>
                <a:lnTo>
                  <a:pt x="115014" y="83720"/>
                </a:lnTo>
                <a:lnTo>
                  <a:pt x="115726" y="83720"/>
                </a:lnTo>
                <a:lnTo>
                  <a:pt x="116439" y="80929"/>
                </a:lnTo>
                <a:lnTo>
                  <a:pt x="117151" y="80929"/>
                </a:lnTo>
                <a:lnTo>
                  <a:pt x="118219" y="80929"/>
                </a:lnTo>
                <a:lnTo>
                  <a:pt x="118931" y="80929"/>
                </a:lnTo>
                <a:lnTo>
                  <a:pt x="119999" y="80929"/>
                </a:lnTo>
                <a:lnTo>
                  <a:pt x="119999" y="8092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5643562" y="3035300"/>
            <a:ext cx="88900" cy="277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42"/>
                </a:moveTo>
                <a:lnTo>
                  <a:pt x="11999" y="7742"/>
                </a:lnTo>
                <a:lnTo>
                  <a:pt x="11999" y="7742"/>
                </a:lnTo>
                <a:lnTo>
                  <a:pt x="23999" y="7742"/>
                </a:lnTo>
                <a:lnTo>
                  <a:pt x="23999" y="3871"/>
                </a:lnTo>
                <a:lnTo>
                  <a:pt x="35999" y="3871"/>
                </a:lnTo>
                <a:lnTo>
                  <a:pt x="35999" y="3871"/>
                </a:lnTo>
                <a:lnTo>
                  <a:pt x="35999" y="3871"/>
                </a:lnTo>
                <a:lnTo>
                  <a:pt x="47998" y="3871"/>
                </a:lnTo>
                <a:lnTo>
                  <a:pt x="47998" y="0"/>
                </a:lnTo>
                <a:lnTo>
                  <a:pt x="47998" y="0"/>
                </a:lnTo>
                <a:lnTo>
                  <a:pt x="59999" y="0"/>
                </a:lnTo>
                <a:lnTo>
                  <a:pt x="59999" y="0"/>
                </a:lnTo>
                <a:lnTo>
                  <a:pt x="59999" y="0"/>
                </a:lnTo>
                <a:lnTo>
                  <a:pt x="71999" y="0"/>
                </a:lnTo>
                <a:lnTo>
                  <a:pt x="71999" y="3871"/>
                </a:lnTo>
                <a:lnTo>
                  <a:pt x="71999" y="3871"/>
                </a:lnTo>
                <a:lnTo>
                  <a:pt x="83998" y="3871"/>
                </a:lnTo>
                <a:lnTo>
                  <a:pt x="83998" y="3871"/>
                </a:lnTo>
                <a:lnTo>
                  <a:pt x="83998" y="7742"/>
                </a:lnTo>
                <a:lnTo>
                  <a:pt x="83998" y="7742"/>
                </a:lnTo>
                <a:lnTo>
                  <a:pt x="83998" y="7742"/>
                </a:lnTo>
                <a:lnTo>
                  <a:pt x="83998" y="7742"/>
                </a:lnTo>
                <a:lnTo>
                  <a:pt x="95999" y="11612"/>
                </a:lnTo>
                <a:lnTo>
                  <a:pt x="95999" y="11612"/>
                </a:lnTo>
                <a:lnTo>
                  <a:pt x="95999" y="15483"/>
                </a:lnTo>
                <a:lnTo>
                  <a:pt x="95999" y="15483"/>
                </a:lnTo>
                <a:lnTo>
                  <a:pt x="95999" y="19354"/>
                </a:lnTo>
                <a:lnTo>
                  <a:pt x="107999" y="19354"/>
                </a:lnTo>
                <a:lnTo>
                  <a:pt x="107999" y="23225"/>
                </a:lnTo>
                <a:lnTo>
                  <a:pt x="107999" y="27096"/>
                </a:lnTo>
                <a:lnTo>
                  <a:pt x="119998" y="27096"/>
                </a:lnTo>
                <a:lnTo>
                  <a:pt x="119998" y="30967"/>
                </a:lnTo>
                <a:lnTo>
                  <a:pt x="119998" y="34838"/>
                </a:lnTo>
                <a:lnTo>
                  <a:pt x="119998" y="38709"/>
                </a:lnTo>
                <a:lnTo>
                  <a:pt x="119998" y="42580"/>
                </a:lnTo>
                <a:lnTo>
                  <a:pt x="119998" y="42580"/>
                </a:lnTo>
                <a:lnTo>
                  <a:pt x="119998" y="46451"/>
                </a:lnTo>
                <a:lnTo>
                  <a:pt x="119998" y="50322"/>
                </a:lnTo>
                <a:lnTo>
                  <a:pt x="119998" y="54193"/>
                </a:lnTo>
                <a:lnTo>
                  <a:pt x="107999" y="58064"/>
                </a:lnTo>
                <a:lnTo>
                  <a:pt x="107999" y="58064"/>
                </a:lnTo>
                <a:lnTo>
                  <a:pt x="107999" y="61935"/>
                </a:lnTo>
                <a:lnTo>
                  <a:pt x="95999" y="65806"/>
                </a:lnTo>
                <a:lnTo>
                  <a:pt x="95999" y="65806"/>
                </a:lnTo>
                <a:lnTo>
                  <a:pt x="95999" y="65806"/>
                </a:lnTo>
                <a:lnTo>
                  <a:pt x="83998" y="69677"/>
                </a:lnTo>
                <a:lnTo>
                  <a:pt x="83998" y="73547"/>
                </a:lnTo>
                <a:lnTo>
                  <a:pt x="83998" y="73547"/>
                </a:lnTo>
                <a:lnTo>
                  <a:pt x="71999" y="77418"/>
                </a:lnTo>
                <a:lnTo>
                  <a:pt x="71999" y="81290"/>
                </a:lnTo>
                <a:lnTo>
                  <a:pt x="59999" y="81290"/>
                </a:lnTo>
                <a:lnTo>
                  <a:pt x="59999" y="85160"/>
                </a:lnTo>
                <a:lnTo>
                  <a:pt x="47998" y="85160"/>
                </a:lnTo>
                <a:lnTo>
                  <a:pt x="47998" y="89031"/>
                </a:lnTo>
                <a:lnTo>
                  <a:pt x="35999" y="92902"/>
                </a:lnTo>
                <a:lnTo>
                  <a:pt x="35999" y="96773"/>
                </a:lnTo>
                <a:lnTo>
                  <a:pt x="35999" y="96773"/>
                </a:lnTo>
                <a:lnTo>
                  <a:pt x="23999" y="100644"/>
                </a:lnTo>
                <a:lnTo>
                  <a:pt x="23999" y="100644"/>
                </a:lnTo>
                <a:lnTo>
                  <a:pt x="23999" y="104515"/>
                </a:lnTo>
                <a:lnTo>
                  <a:pt x="11999" y="108386"/>
                </a:lnTo>
                <a:lnTo>
                  <a:pt x="11999" y="108386"/>
                </a:lnTo>
                <a:lnTo>
                  <a:pt x="11999" y="112257"/>
                </a:lnTo>
                <a:lnTo>
                  <a:pt x="11999" y="116128"/>
                </a:lnTo>
                <a:lnTo>
                  <a:pt x="11999" y="119999"/>
                </a:lnTo>
                <a:lnTo>
                  <a:pt x="11999" y="119999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4973637" y="3027362"/>
            <a:ext cx="679450" cy="33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110269"/>
                </a:moveTo>
                <a:lnTo>
                  <a:pt x="119999" y="110269"/>
                </a:lnTo>
                <a:lnTo>
                  <a:pt x="119999" y="113513"/>
                </a:lnTo>
                <a:lnTo>
                  <a:pt x="119999" y="113513"/>
                </a:lnTo>
                <a:lnTo>
                  <a:pt x="119999" y="116756"/>
                </a:lnTo>
                <a:lnTo>
                  <a:pt x="119999" y="116756"/>
                </a:lnTo>
                <a:lnTo>
                  <a:pt x="119999" y="116756"/>
                </a:lnTo>
                <a:lnTo>
                  <a:pt x="119999" y="116756"/>
                </a:lnTo>
                <a:lnTo>
                  <a:pt x="119999" y="116756"/>
                </a:lnTo>
                <a:lnTo>
                  <a:pt x="118420" y="116756"/>
                </a:lnTo>
                <a:lnTo>
                  <a:pt x="118420" y="119999"/>
                </a:lnTo>
                <a:lnTo>
                  <a:pt x="118420" y="119999"/>
                </a:lnTo>
                <a:lnTo>
                  <a:pt x="116841" y="119999"/>
                </a:lnTo>
                <a:lnTo>
                  <a:pt x="116841" y="119999"/>
                </a:lnTo>
                <a:lnTo>
                  <a:pt x="115262" y="119999"/>
                </a:lnTo>
                <a:lnTo>
                  <a:pt x="113683" y="119999"/>
                </a:lnTo>
                <a:lnTo>
                  <a:pt x="113683" y="119999"/>
                </a:lnTo>
                <a:lnTo>
                  <a:pt x="112105" y="116756"/>
                </a:lnTo>
                <a:lnTo>
                  <a:pt x="112105" y="116756"/>
                </a:lnTo>
                <a:lnTo>
                  <a:pt x="110526" y="116756"/>
                </a:lnTo>
                <a:lnTo>
                  <a:pt x="110526" y="116756"/>
                </a:lnTo>
                <a:lnTo>
                  <a:pt x="110526" y="116756"/>
                </a:lnTo>
                <a:lnTo>
                  <a:pt x="110526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8947" y="116756"/>
                </a:lnTo>
                <a:lnTo>
                  <a:pt x="107368" y="116756"/>
                </a:lnTo>
                <a:lnTo>
                  <a:pt x="107368" y="116756"/>
                </a:lnTo>
                <a:lnTo>
                  <a:pt x="107368" y="116756"/>
                </a:lnTo>
                <a:lnTo>
                  <a:pt x="107368" y="113513"/>
                </a:lnTo>
                <a:lnTo>
                  <a:pt x="105789" y="113513"/>
                </a:lnTo>
                <a:lnTo>
                  <a:pt x="105789" y="113513"/>
                </a:lnTo>
                <a:lnTo>
                  <a:pt x="104210" y="110269"/>
                </a:lnTo>
                <a:lnTo>
                  <a:pt x="104210" y="110269"/>
                </a:lnTo>
                <a:lnTo>
                  <a:pt x="102631" y="110269"/>
                </a:lnTo>
                <a:lnTo>
                  <a:pt x="102631" y="107026"/>
                </a:lnTo>
                <a:lnTo>
                  <a:pt x="101052" y="107026"/>
                </a:lnTo>
                <a:lnTo>
                  <a:pt x="101052" y="107026"/>
                </a:lnTo>
                <a:lnTo>
                  <a:pt x="99473" y="103783"/>
                </a:lnTo>
                <a:lnTo>
                  <a:pt x="99473" y="103783"/>
                </a:lnTo>
                <a:lnTo>
                  <a:pt x="97894" y="103783"/>
                </a:lnTo>
                <a:lnTo>
                  <a:pt x="97894" y="103783"/>
                </a:lnTo>
                <a:lnTo>
                  <a:pt x="97894" y="100540"/>
                </a:lnTo>
                <a:lnTo>
                  <a:pt x="96315" y="100540"/>
                </a:lnTo>
                <a:lnTo>
                  <a:pt x="96315" y="100540"/>
                </a:lnTo>
                <a:lnTo>
                  <a:pt x="94736" y="97296"/>
                </a:lnTo>
                <a:lnTo>
                  <a:pt x="94736" y="97296"/>
                </a:lnTo>
                <a:lnTo>
                  <a:pt x="93157" y="97296"/>
                </a:lnTo>
                <a:lnTo>
                  <a:pt x="91578" y="94053"/>
                </a:lnTo>
                <a:lnTo>
                  <a:pt x="91578" y="94053"/>
                </a:lnTo>
                <a:lnTo>
                  <a:pt x="89999" y="90810"/>
                </a:lnTo>
                <a:lnTo>
                  <a:pt x="88420" y="90810"/>
                </a:lnTo>
                <a:lnTo>
                  <a:pt x="88420" y="87567"/>
                </a:lnTo>
                <a:lnTo>
                  <a:pt x="86842" y="87567"/>
                </a:lnTo>
                <a:lnTo>
                  <a:pt x="86842" y="87567"/>
                </a:lnTo>
                <a:lnTo>
                  <a:pt x="85263" y="84324"/>
                </a:lnTo>
                <a:lnTo>
                  <a:pt x="85263" y="84324"/>
                </a:lnTo>
                <a:lnTo>
                  <a:pt x="83684" y="84324"/>
                </a:lnTo>
                <a:lnTo>
                  <a:pt x="82105" y="84324"/>
                </a:lnTo>
                <a:lnTo>
                  <a:pt x="82105" y="81080"/>
                </a:lnTo>
                <a:lnTo>
                  <a:pt x="80526" y="81080"/>
                </a:lnTo>
                <a:lnTo>
                  <a:pt x="80526" y="77837"/>
                </a:lnTo>
                <a:lnTo>
                  <a:pt x="78947" y="77837"/>
                </a:lnTo>
                <a:lnTo>
                  <a:pt x="77368" y="77837"/>
                </a:lnTo>
                <a:lnTo>
                  <a:pt x="75789" y="74594"/>
                </a:lnTo>
                <a:lnTo>
                  <a:pt x="74210" y="74594"/>
                </a:lnTo>
                <a:lnTo>
                  <a:pt x="72631" y="71351"/>
                </a:lnTo>
                <a:lnTo>
                  <a:pt x="71052" y="68107"/>
                </a:lnTo>
                <a:lnTo>
                  <a:pt x="69473" y="68107"/>
                </a:lnTo>
                <a:lnTo>
                  <a:pt x="67894" y="68107"/>
                </a:lnTo>
                <a:lnTo>
                  <a:pt x="66315" y="64864"/>
                </a:lnTo>
                <a:lnTo>
                  <a:pt x="66315" y="61621"/>
                </a:lnTo>
                <a:lnTo>
                  <a:pt x="64736" y="61621"/>
                </a:lnTo>
                <a:lnTo>
                  <a:pt x="63157" y="58378"/>
                </a:lnTo>
                <a:lnTo>
                  <a:pt x="61578" y="58378"/>
                </a:lnTo>
                <a:lnTo>
                  <a:pt x="59999" y="55134"/>
                </a:lnTo>
                <a:lnTo>
                  <a:pt x="56842" y="51891"/>
                </a:lnTo>
                <a:lnTo>
                  <a:pt x="55263" y="51891"/>
                </a:lnTo>
                <a:lnTo>
                  <a:pt x="53684" y="48648"/>
                </a:lnTo>
                <a:lnTo>
                  <a:pt x="52105" y="48648"/>
                </a:lnTo>
                <a:lnTo>
                  <a:pt x="50526" y="45405"/>
                </a:lnTo>
                <a:lnTo>
                  <a:pt x="48947" y="42162"/>
                </a:lnTo>
                <a:lnTo>
                  <a:pt x="47368" y="42162"/>
                </a:lnTo>
                <a:lnTo>
                  <a:pt x="44210" y="38918"/>
                </a:lnTo>
                <a:lnTo>
                  <a:pt x="42631" y="35675"/>
                </a:lnTo>
                <a:lnTo>
                  <a:pt x="41052" y="32432"/>
                </a:lnTo>
                <a:lnTo>
                  <a:pt x="37894" y="29189"/>
                </a:lnTo>
                <a:lnTo>
                  <a:pt x="34736" y="29189"/>
                </a:lnTo>
                <a:lnTo>
                  <a:pt x="33157" y="25945"/>
                </a:lnTo>
                <a:lnTo>
                  <a:pt x="29999" y="22702"/>
                </a:lnTo>
                <a:lnTo>
                  <a:pt x="28420" y="19459"/>
                </a:lnTo>
                <a:lnTo>
                  <a:pt x="25263" y="19459"/>
                </a:lnTo>
                <a:lnTo>
                  <a:pt x="23684" y="16216"/>
                </a:lnTo>
                <a:lnTo>
                  <a:pt x="22105" y="12972"/>
                </a:lnTo>
                <a:lnTo>
                  <a:pt x="18947" y="9729"/>
                </a:lnTo>
                <a:lnTo>
                  <a:pt x="17368" y="9729"/>
                </a:lnTo>
                <a:lnTo>
                  <a:pt x="15789" y="9729"/>
                </a:lnTo>
                <a:lnTo>
                  <a:pt x="12631" y="6486"/>
                </a:lnTo>
                <a:lnTo>
                  <a:pt x="11052" y="6486"/>
                </a:lnTo>
                <a:lnTo>
                  <a:pt x="9473" y="3242"/>
                </a:lnTo>
                <a:lnTo>
                  <a:pt x="7894" y="3242"/>
                </a:lnTo>
                <a:lnTo>
                  <a:pt x="6315" y="3242"/>
                </a:lnTo>
                <a:lnTo>
                  <a:pt x="4736" y="0"/>
                </a:lnTo>
                <a:lnTo>
                  <a:pt x="3157" y="0"/>
                </a:lnTo>
                <a:lnTo>
                  <a:pt x="157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4938712" y="3009900"/>
            <a:ext cx="249237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0"/>
                </a:moveTo>
                <a:lnTo>
                  <a:pt x="0" y="20000"/>
                </a:lnTo>
                <a:lnTo>
                  <a:pt x="0" y="20000"/>
                </a:lnTo>
                <a:lnTo>
                  <a:pt x="0" y="20000"/>
                </a:lnTo>
                <a:lnTo>
                  <a:pt x="0" y="20000"/>
                </a:lnTo>
                <a:lnTo>
                  <a:pt x="0" y="20000"/>
                </a:lnTo>
                <a:lnTo>
                  <a:pt x="0" y="20000"/>
                </a:lnTo>
                <a:lnTo>
                  <a:pt x="0" y="20000"/>
                </a:lnTo>
                <a:lnTo>
                  <a:pt x="0" y="20000"/>
                </a:lnTo>
                <a:lnTo>
                  <a:pt x="0" y="0"/>
                </a:lnTo>
                <a:lnTo>
                  <a:pt x="0" y="0"/>
                </a:lnTo>
                <a:lnTo>
                  <a:pt x="0" y="20000"/>
                </a:lnTo>
                <a:lnTo>
                  <a:pt x="0" y="0"/>
                </a:lnTo>
                <a:lnTo>
                  <a:pt x="4285" y="20000"/>
                </a:lnTo>
                <a:lnTo>
                  <a:pt x="8571" y="20000"/>
                </a:lnTo>
                <a:lnTo>
                  <a:pt x="17142" y="20000"/>
                </a:lnTo>
                <a:lnTo>
                  <a:pt x="21428" y="20000"/>
                </a:lnTo>
                <a:lnTo>
                  <a:pt x="30000" y="20000"/>
                </a:lnTo>
                <a:lnTo>
                  <a:pt x="38571" y="40000"/>
                </a:lnTo>
                <a:lnTo>
                  <a:pt x="47142" y="40000"/>
                </a:lnTo>
                <a:lnTo>
                  <a:pt x="55714" y="40000"/>
                </a:lnTo>
                <a:lnTo>
                  <a:pt x="64285" y="59998"/>
                </a:lnTo>
                <a:lnTo>
                  <a:pt x="77142" y="59998"/>
                </a:lnTo>
                <a:lnTo>
                  <a:pt x="85714" y="79999"/>
                </a:lnTo>
                <a:lnTo>
                  <a:pt x="94285" y="99999"/>
                </a:lnTo>
                <a:lnTo>
                  <a:pt x="102857" y="99999"/>
                </a:lnTo>
                <a:lnTo>
                  <a:pt x="107142" y="99999"/>
                </a:lnTo>
                <a:lnTo>
                  <a:pt x="119999" y="119997"/>
                </a:lnTo>
                <a:lnTo>
                  <a:pt x="119999" y="119997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5018087" y="3027362"/>
            <a:ext cx="44450" cy="98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8000" y="0"/>
                </a:moveTo>
                <a:lnTo>
                  <a:pt x="24000" y="0"/>
                </a:lnTo>
                <a:lnTo>
                  <a:pt x="24000" y="0"/>
                </a:lnTo>
                <a:lnTo>
                  <a:pt x="24000" y="10908"/>
                </a:lnTo>
                <a:lnTo>
                  <a:pt x="24000" y="10908"/>
                </a:lnTo>
                <a:lnTo>
                  <a:pt x="0" y="21817"/>
                </a:lnTo>
                <a:lnTo>
                  <a:pt x="0" y="32727"/>
                </a:lnTo>
                <a:lnTo>
                  <a:pt x="0" y="32727"/>
                </a:lnTo>
                <a:lnTo>
                  <a:pt x="24000" y="54544"/>
                </a:lnTo>
                <a:lnTo>
                  <a:pt x="24000" y="65454"/>
                </a:lnTo>
                <a:lnTo>
                  <a:pt x="48000" y="76362"/>
                </a:lnTo>
                <a:lnTo>
                  <a:pt x="71997" y="98181"/>
                </a:lnTo>
                <a:lnTo>
                  <a:pt x="119997" y="119998"/>
                </a:lnTo>
                <a:lnTo>
                  <a:pt x="119997" y="119998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5946775" y="3143250"/>
            <a:ext cx="955675" cy="312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486" y="0"/>
                </a:moveTo>
                <a:lnTo>
                  <a:pt x="4486" y="0"/>
                </a:lnTo>
                <a:lnTo>
                  <a:pt x="4486" y="3428"/>
                </a:lnTo>
                <a:lnTo>
                  <a:pt x="4486" y="3428"/>
                </a:lnTo>
                <a:lnTo>
                  <a:pt x="4486" y="6856"/>
                </a:lnTo>
                <a:lnTo>
                  <a:pt x="4486" y="10285"/>
                </a:lnTo>
                <a:lnTo>
                  <a:pt x="4486" y="13713"/>
                </a:lnTo>
                <a:lnTo>
                  <a:pt x="3364" y="17142"/>
                </a:lnTo>
                <a:lnTo>
                  <a:pt x="4486" y="17142"/>
                </a:lnTo>
                <a:lnTo>
                  <a:pt x="3364" y="20571"/>
                </a:lnTo>
                <a:lnTo>
                  <a:pt x="3364" y="27428"/>
                </a:lnTo>
                <a:lnTo>
                  <a:pt x="3364" y="27428"/>
                </a:lnTo>
                <a:lnTo>
                  <a:pt x="3364" y="34285"/>
                </a:lnTo>
                <a:lnTo>
                  <a:pt x="2242" y="34285"/>
                </a:lnTo>
                <a:lnTo>
                  <a:pt x="2242" y="41142"/>
                </a:lnTo>
                <a:lnTo>
                  <a:pt x="2242" y="44571"/>
                </a:lnTo>
                <a:lnTo>
                  <a:pt x="1121" y="47999"/>
                </a:lnTo>
                <a:lnTo>
                  <a:pt x="1121" y="47999"/>
                </a:lnTo>
                <a:lnTo>
                  <a:pt x="1121" y="51428"/>
                </a:lnTo>
                <a:lnTo>
                  <a:pt x="1121" y="54856"/>
                </a:lnTo>
                <a:lnTo>
                  <a:pt x="0" y="58285"/>
                </a:lnTo>
                <a:lnTo>
                  <a:pt x="1121" y="61713"/>
                </a:lnTo>
                <a:lnTo>
                  <a:pt x="1121" y="65142"/>
                </a:lnTo>
                <a:lnTo>
                  <a:pt x="1121" y="68570"/>
                </a:lnTo>
                <a:lnTo>
                  <a:pt x="1121" y="71999"/>
                </a:lnTo>
                <a:lnTo>
                  <a:pt x="1121" y="75428"/>
                </a:lnTo>
                <a:lnTo>
                  <a:pt x="1121" y="78856"/>
                </a:lnTo>
                <a:lnTo>
                  <a:pt x="1121" y="82285"/>
                </a:lnTo>
                <a:lnTo>
                  <a:pt x="1121" y="85713"/>
                </a:lnTo>
                <a:lnTo>
                  <a:pt x="2242" y="89142"/>
                </a:lnTo>
                <a:lnTo>
                  <a:pt x="2242" y="92570"/>
                </a:lnTo>
                <a:lnTo>
                  <a:pt x="3364" y="95999"/>
                </a:lnTo>
                <a:lnTo>
                  <a:pt x="3364" y="95999"/>
                </a:lnTo>
                <a:lnTo>
                  <a:pt x="4486" y="99428"/>
                </a:lnTo>
                <a:lnTo>
                  <a:pt x="4486" y="102856"/>
                </a:lnTo>
                <a:lnTo>
                  <a:pt x="5607" y="102856"/>
                </a:lnTo>
                <a:lnTo>
                  <a:pt x="6728" y="106285"/>
                </a:lnTo>
                <a:lnTo>
                  <a:pt x="6728" y="109713"/>
                </a:lnTo>
                <a:lnTo>
                  <a:pt x="7850" y="109713"/>
                </a:lnTo>
                <a:lnTo>
                  <a:pt x="8971" y="109713"/>
                </a:lnTo>
                <a:lnTo>
                  <a:pt x="10093" y="113142"/>
                </a:lnTo>
                <a:lnTo>
                  <a:pt x="11214" y="113142"/>
                </a:lnTo>
                <a:lnTo>
                  <a:pt x="12336" y="116570"/>
                </a:lnTo>
                <a:lnTo>
                  <a:pt x="13457" y="116570"/>
                </a:lnTo>
                <a:lnTo>
                  <a:pt x="14579" y="116570"/>
                </a:lnTo>
                <a:lnTo>
                  <a:pt x="15700" y="116570"/>
                </a:lnTo>
                <a:lnTo>
                  <a:pt x="16822" y="119999"/>
                </a:lnTo>
                <a:lnTo>
                  <a:pt x="17943" y="119999"/>
                </a:lnTo>
                <a:lnTo>
                  <a:pt x="19065" y="119999"/>
                </a:lnTo>
                <a:lnTo>
                  <a:pt x="20186" y="119999"/>
                </a:lnTo>
                <a:lnTo>
                  <a:pt x="21308" y="119999"/>
                </a:lnTo>
                <a:lnTo>
                  <a:pt x="22429" y="119999"/>
                </a:lnTo>
                <a:lnTo>
                  <a:pt x="23551" y="116570"/>
                </a:lnTo>
                <a:lnTo>
                  <a:pt x="24672" y="116570"/>
                </a:lnTo>
                <a:lnTo>
                  <a:pt x="25794" y="116570"/>
                </a:lnTo>
                <a:lnTo>
                  <a:pt x="26915" y="116570"/>
                </a:lnTo>
                <a:lnTo>
                  <a:pt x="28037" y="113142"/>
                </a:lnTo>
                <a:lnTo>
                  <a:pt x="29158" y="113142"/>
                </a:lnTo>
                <a:lnTo>
                  <a:pt x="30280" y="113142"/>
                </a:lnTo>
                <a:lnTo>
                  <a:pt x="32523" y="109713"/>
                </a:lnTo>
                <a:lnTo>
                  <a:pt x="33644" y="109713"/>
                </a:lnTo>
                <a:lnTo>
                  <a:pt x="34766" y="109713"/>
                </a:lnTo>
                <a:lnTo>
                  <a:pt x="35887" y="106285"/>
                </a:lnTo>
                <a:lnTo>
                  <a:pt x="37009" y="106285"/>
                </a:lnTo>
                <a:lnTo>
                  <a:pt x="38130" y="102856"/>
                </a:lnTo>
                <a:lnTo>
                  <a:pt x="39252" y="102856"/>
                </a:lnTo>
                <a:lnTo>
                  <a:pt x="40373" y="102856"/>
                </a:lnTo>
                <a:lnTo>
                  <a:pt x="41495" y="99428"/>
                </a:lnTo>
                <a:lnTo>
                  <a:pt x="42616" y="99428"/>
                </a:lnTo>
                <a:lnTo>
                  <a:pt x="43738" y="99428"/>
                </a:lnTo>
                <a:lnTo>
                  <a:pt x="44859" y="95999"/>
                </a:lnTo>
                <a:lnTo>
                  <a:pt x="45981" y="95999"/>
                </a:lnTo>
                <a:lnTo>
                  <a:pt x="47102" y="92570"/>
                </a:lnTo>
                <a:lnTo>
                  <a:pt x="48224" y="92570"/>
                </a:lnTo>
                <a:lnTo>
                  <a:pt x="49345" y="92570"/>
                </a:lnTo>
                <a:lnTo>
                  <a:pt x="50467" y="89142"/>
                </a:lnTo>
                <a:lnTo>
                  <a:pt x="52710" y="89142"/>
                </a:lnTo>
                <a:lnTo>
                  <a:pt x="53831" y="89142"/>
                </a:lnTo>
                <a:lnTo>
                  <a:pt x="54953" y="85713"/>
                </a:lnTo>
                <a:lnTo>
                  <a:pt x="56074" y="85713"/>
                </a:lnTo>
                <a:lnTo>
                  <a:pt x="57196" y="85713"/>
                </a:lnTo>
                <a:lnTo>
                  <a:pt x="58317" y="85713"/>
                </a:lnTo>
                <a:lnTo>
                  <a:pt x="59439" y="82285"/>
                </a:lnTo>
                <a:lnTo>
                  <a:pt x="60560" y="82285"/>
                </a:lnTo>
                <a:lnTo>
                  <a:pt x="61682" y="82285"/>
                </a:lnTo>
                <a:lnTo>
                  <a:pt x="62803" y="78856"/>
                </a:lnTo>
                <a:lnTo>
                  <a:pt x="63925" y="78856"/>
                </a:lnTo>
                <a:lnTo>
                  <a:pt x="65046" y="78856"/>
                </a:lnTo>
                <a:lnTo>
                  <a:pt x="66168" y="78856"/>
                </a:lnTo>
                <a:lnTo>
                  <a:pt x="68411" y="75428"/>
                </a:lnTo>
                <a:lnTo>
                  <a:pt x="69532" y="75428"/>
                </a:lnTo>
                <a:lnTo>
                  <a:pt x="70654" y="75428"/>
                </a:lnTo>
                <a:lnTo>
                  <a:pt x="71775" y="71999"/>
                </a:lnTo>
                <a:lnTo>
                  <a:pt x="72897" y="71999"/>
                </a:lnTo>
                <a:lnTo>
                  <a:pt x="74018" y="71999"/>
                </a:lnTo>
                <a:lnTo>
                  <a:pt x="75140" y="68570"/>
                </a:lnTo>
                <a:lnTo>
                  <a:pt x="76261" y="68570"/>
                </a:lnTo>
                <a:lnTo>
                  <a:pt x="77383" y="68570"/>
                </a:lnTo>
                <a:lnTo>
                  <a:pt x="78504" y="65142"/>
                </a:lnTo>
                <a:lnTo>
                  <a:pt x="79626" y="65142"/>
                </a:lnTo>
                <a:lnTo>
                  <a:pt x="80747" y="65142"/>
                </a:lnTo>
                <a:lnTo>
                  <a:pt x="82990" y="61713"/>
                </a:lnTo>
                <a:lnTo>
                  <a:pt x="84112" y="61713"/>
                </a:lnTo>
                <a:lnTo>
                  <a:pt x="85233" y="61713"/>
                </a:lnTo>
                <a:lnTo>
                  <a:pt x="86355" y="61713"/>
                </a:lnTo>
                <a:lnTo>
                  <a:pt x="87476" y="58285"/>
                </a:lnTo>
                <a:lnTo>
                  <a:pt x="88598" y="58285"/>
                </a:lnTo>
                <a:lnTo>
                  <a:pt x="89719" y="58285"/>
                </a:lnTo>
                <a:lnTo>
                  <a:pt x="90841" y="58285"/>
                </a:lnTo>
                <a:lnTo>
                  <a:pt x="91962" y="54856"/>
                </a:lnTo>
                <a:lnTo>
                  <a:pt x="93084" y="54856"/>
                </a:lnTo>
                <a:lnTo>
                  <a:pt x="94205" y="54856"/>
                </a:lnTo>
                <a:lnTo>
                  <a:pt x="95327" y="54856"/>
                </a:lnTo>
                <a:lnTo>
                  <a:pt x="97570" y="54856"/>
                </a:lnTo>
                <a:lnTo>
                  <a:pt x="98691" y="54856"/>
                </a:lnTo>
                <a:lnTo>
                  <a:pt x="99813" y="58285"/>
                </a:lnTo>
                <a:lnTo>
                  <a:pt x="100934" y="58285"/>
                </a:lnTo>
                <a:lnTo>
                  <a:pt x="102055" y="58285"/>
                </a:lnTo>
                <a:lnTo>
                  <a:pt x="103177" y="58285"/>
                </a:lnTo>
                <a:lnTo>
                  <a:pt x="104299" y="58285"/>
                </a:lnTo>
                <a:lnTo>
                  <a:pt x="105420" y="58285"/>
                </a:lnTo>
                <a:lnTo>
                  <a:pt x="106541" y="61713"/>
                </a:lnTo>
                <a:lnTo>
                  <a:pt x="107663" y="61713"/>
                </a:lnTo>
                <a:lnTo>
                  <a:pt x="108785" y="61713"/>
                </a:lnTo>
                <a:lnTo>
                  <a:pt x="109906" y="65142"/>
                </a:lnTo>
                <a:lnTo>
                  <a:pt x="112149" y="65142"/>
                </a:lnTo>
                <a:lnTo>
                  <a:pt x="113270" y="68570"/>
                </a:lnTo>
                <a:lnTo>
                  <a:pt x="114392" y="68570"/>
                </a:lnTo>
                <a:lnTo>
                  <a:pt x="115513" y="68570"/>
                </a:lnTo>
                <a:lnTo>
                  <a:pt x="116635" y="71999"/>
                </a:lnTo>
                <a:lnTo>
                  <a:pt x="117756" y="75428"/>
                </a:lnTo>
                <a:lnTo>
                  <a:pt x="117756" y="75428"/>
                </a:lnTo>
                <a:lnTo>
                  <a:pt x="119999" y="78856"/>
                </a:lnTo>
                <a:lnTo>
                  <a:pt x="119999" y="78856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6697662" y="3152775"/>
            <a:ext cx="204787" cy="2047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119999"/>
                </a:moveTo>
                <a:lnTo>
                  <a:pt x="119999" y="114781"/>
                </a:lnTo>
                <a:lnTo>
                  <a:pt x="119999" y="114781"/>
                </a:lnTo>
                <a:lnTo>
                  <a:pt x="119999" y="114781"/>
                </a:lnTo>
                <a:lnTo>
                  <a:pt x="119999" y="109564"/>
                </a:lnTo>
                <a:lnTo>
                  <a:pt x="119999" y="109564"/>
                </a:lnTo>
                <a:lnTo>
                  <a:pt x="119999" y="104347"/>
                </a:lnTo>
                <a:lnTo>
                  <a:pt x="119999" y="99129"/>
                </a:lnTo>
                <a:lnTo>
                  <a:pt x="114782" y="99129"/>
                </a:lnTo>
                <a:lnTo>
                  <a:pt x="114782" y="88695"/>
                </a:lnTo>
                <a:lnTo>
                  <a:pt x="114782" y="83477"/>
                </a:lnTo>
                <a:lnTo>
                  <a:pt x="109564" y="78260"/>
                </a:lnTo>
                <a:lnTo>
                  <a:pt x="109564" y="73043"/>
                </a:lnTo>
                <a:lnTo>
                  <a:pt x="104347" y="67825"/>
                </a:lnTo>
                <a:lnTo>
                  <a:pt x="99130" y="62608"/>
                </a:lnTo>
                <a:lnTo>
                  <a:pt x="93912" y="57391"/>
                </a:lnTo>
                <a:lnTo>
                  <a:pt x="88695" y="46956"/>
                </a:lnTo>
                <a:lnTo>
                  <a:pt x="83478" y="41739"/>
                </a:lnTo>
                <a:lnTo>
                  <a:pt x="73043" y="36521"/>
                </a:lnTo>
                <a:lnTo>
                  <a:pt x="67826" y="31304"/>
                </a:lnTo>
                <a:lnTo>
                  <a:pt x="57390" y="26087"/>
                </a:lnTo>
                <a:lnTo>
                  <a:pt x="46956" y="20869"/>
                </a:lnTo>
                <a:lnTo>
                  <a:pt x="41738" y="15652"/>
                </a:lnTo>
                <a:lnTo>
                  <a:pt x="31304" y="10435"/>
                </a:lnTo>
                <a:lnTo>
                  <a:pt x="26086" y="10435"/>
                </a:lnTo>
                <a:lnTo>
                  <a:pt x="15652" y="5217"/>
                </a:lnTo>
                <a:lnTo>
                  <a:pt x="10434" y="521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6626225" y="3295650"/>
            <a:ext cx="293687" cy="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0"/>
                </a:moveTo>
                <a:lnTo>
                  <a:pt x="119999" y="0"/>
                </a:lnTo>
                <a:lnTo>
                  <a:pt x="116363" y="0"/>
                </a:lnTo>
                <a:lnTo>
                  <a:pt x="116363" y="0"/>
                </a:lnTo>
                <a:lnTo>
                  <a:pt x="116363" y="0"/>
                </a:lnTo>
                <a:lnTo>
                  <a:pt x="116363" y="15000"/>
                </a:lnTo>
                <a:lnTo>
                  <a:pt x="112726" y="15000"/>
                </a:lnTo>
                <a:lnTo>
                  <a:pt x="109090" y="15000"/>
                </a:lnTo>
                <a:lnTo>
                  <a:pt x="105454" y="30000"/>
                </a:lnTo>
                <a:lnTo>
                  <a:pt x="98181" y="30000"/>
                </a:lnTo>
                <a:lnTo>
                  <a:pt x="94545" y="30000"/>
                </a:lnTo>
                <a:lnTo>
                  <a:pt x="87272" y="44998"/>
                </a:lnTo>
                <a:lnTo>
                  <a:pt x="83636" y="44998"/>
                </a:lnTo>
                <a:lnTo>
                  <a:pt x="76363" y="44998"/>
                </a:lnTo>
                <a:lnTo>
                  <a:pt x="69090" y="59999"/>
                </a:lnTo>
                <a:lnTo>
                  <a:pt x="61818" y="59999"/>
                </a:lnTo>
                <a:lnTo>
                  <a:pt x="54545" y="74999"/>
                </a:lnTo>
                <a:lnTo>
                  <a:pt x="47272" y="89997"/>
                </a:lnTo>
                <a:lnTo>
                  <a:pt x="36363" y="89997"/>
                </a:lnTo>
                <a:lnTo>
                  <a:pt x="29090" y="89997"/>
                </a:lnTo>
                <a:lnTo>
                  <a:pt x="21818" y="104998"/>
                </a:lnTo>
                <a:lnTo>
                  <a:pt x="14545" y="104998"/>
                </a:lnTo>
                <a:lnTo>
                  <a:pt x="0" y="119998"/>
                </a:lnTo>
                <a:lnTo>
                  <a:pt x="0" y="119998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5170487" y="3017837"/>
            <a:ext cx="9525" cy="19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6" y="119993"/>
                </a:moveTo>
                <a:lnTo>
                  <a:pt x="119986" y="6000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5187950" y="2919412"/>
            <a:ext cx="9525" cy="2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5"/>
                </a:moveTo>
                <a:lnTo>
                  <a:pt x="0" y="119995"/>
                </a:lnTo>
                <a:lnTo>
                  <a:pt x="0" y="80000"/>
                </a:lnTo>
                <a:lnTo>
                  <a:pt x="0" y="40000"/>
                </a:lnTo>
                <a:lnTo>
                  <a:pt x="0" y="40000"/>
                </a:lnTo>
                <a:lnTo>
                  <a:pt x="119986" y="0"/>
                </a:lnTo>
                <a:lnTo>
                  <a:pt x="119986" y="0"/>
                </a:lnTo>
                <a:lnTo>
                  <a:pt x="119986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5276850" y="2874962"/>
            <a:ext cx="1866900" cy="142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"/>
                </a:moveTo>
                <a:lnTo>
                  <a:pt x="0" y="7500"/>
                </a:lnTo>
                <a:lnTo>
                  <a:pt x="574" y="7500"/>
                </a:lnTo>
                <a:lnTo>
                  <a:pt x="574" y="7500"/>
                </a:lnTo>
                <a:lnTo>
                  <a:pt x="1148" y="0"/>
                </a:lnTo>
                <a:lnTo>
                  <a:pt x="1148" y="0"/>
                </a:lnTo>
                <a:lnTo>
                  <a:pt x="1722" y="0"/>
                </a:lnTo>
                <a:lnTo>
                  <a:pt x="1722" y="0"/>
                </a:lnTo>
                <a:lnTo>
                  <a:pt x="2296" y="0"/>
                </a:lnTo>
                <a:lnTo>
                  <a:pt x="2870" y="0"/>
                </a:lnTo>
                <a:lnTo>
                  <a:pt x="2870" y="0"/>
                </a:lnTo>
                <a:lnTo>
                  <a:pt x="3444" y="0"/>
                </a:lnTo>
                <a:lnTo>
                  <a:pt x="4019" y="7500"/>
                </a:lnTo>
                <a:lnTo>
                  <a:pt x="4019" y="7500"/>
                </a:lnTo>
                <a:lnTo>
                  <a:pt x="4593" y="7500"/>
                </a:lnTo>
                <a:lnTo>
                  <a:pt x="5167" y="14999"/>
                </a:lnTo>
                <a:lnTo>
                  <a:pt x="5741" y="14999"/>
                </a:lnTo>
                <a:lnTo>
                  <a:pt x="6315" y="14999"/>
                </a:lnTo>
                <a:lnTo>
                  <a:pt x="6889" y="22499"/>
                </a:lnTo>
                <a:lnTo>
                  <a:pt x="7464" y="22499"/>
                </a:lnTo>
                <a:lnTo>
                  <a:pt x="8038" y="30000"/>
                </a:lnTo>
                <a:lnTo>
                  <a:pt x="8612" y="30000"/>
                </a:lnTo>
                <a:lnTo>
                  <a:pt x="9186" y="37499"/>
                </a:lnTo>
                <a:lnTo>
                  <a:pt x="9760" y="37499"/>
                </a:lnTo>
                <a:lnTo>
                  <a:pt x="10334" y="44999"/>
                </a:lnTo>
                <a:lnTo>
                  <a:pt x="10909" y="44999"/>
                </a:lnTo>
                <a:lnTo>
                  <a:pt x="11483" y="52499"/>
                </a:lnTo>
                <a:lnTo>
                  <a:pt x="12057" y="52499"/>
                </a:lnTo>
                <a:lnTo>
                  <a:pt x="13205" y="59999"/>
                </a:lnTo>
                <a:lnTo>
                  <a:pt x="13779" y="59999"/>
                </a:lnTo>
                <a:lnTo>
                  <a:pt x="14354" y="67499"/>
                </a:lnTo>
                <a:lnTo>
                  <a:pt x="14928" y="67499"/>
                </a:lnTo>
                <a:lnTo>
                  <a:pt x="15502" y="67499"/>
                </a:lnTo>
                <a:lnTo>
                  <a:pt x="16650" y="74999"/>
                </a:lnTo>
                <a:lnTo>
                  <a:pt x="17224" y="74999"/>
                </a:lnTo>
                <a:lnTo>
                  <a:pt x="18373" y="74999"/>
                </a:lnTo>
                <a:lnTo>
                  <a:pt x="18947" y="74999"/>
                </a:lnTo>
                <a:lnTo>
                  <a:pt x="19521" y="82499"/>
                </a:lnTo>
                <a:lnTo>
                  <a:pt x="20669" y="82499"/>
                </a:lnTo>
                <a:lnTo>
                  <a:pt x="21244" y="82499"/>
                </a:lnTo>
                <a:lnTo>
                  <a:pt x="22392" y="82499"/>
                </a:lnTo>
                <a:lnTo>
                  <a:pt x="23540" y="74999"/>
                </a:lnTo>
                <a:lnTo>
                  <a:pt x="24114" y="74999"/>
                </a:lnTo>
                <a:lnTo>
                  <a:pt x="25263" y="74999"/>
                </a:lnTo>
                <a:lnTo>
                  <a:pt x="25837" y="67499"/>
                </a:lnTo>
                <a:lnTo>
                  <a:pt x="26411" y="67499"/>
                </a:lnTo>
                <a:lnTo>
                  <a:pt x="27559" y="59999"/>
                </a:lnTo>
                <a:lnTo>
                  <a:pt x="28133" y="52499"/>
                </a:lnTo>
                <a:lnTo>
                  <a:pt x="28708" y="52499"/>
                </a:lnTo>
                <a:lnTo>
                  <a:pt x="29856" y="44999"/>
                </a:lnTo>
                <a:lnTo>
                  <a:pt x="30430" y="37499"/>
                </a:lnTo>
                <a:lnTo>
                  <a:pt x="31004" y="37499"/>
                </a:lnTo>
                <a:lnTo>
                  <a:pt x="32153" y="30000"/>
                </a:lnTo>
                <a:lnTo>
                  <a:pt x="32727" y="22499"/>
                </a:lnTo>
                <a:lnTo>
                  <a:pt x="33301" y="22499"/>
                </a:lnTo>
                <a:lnTo>
                  <a:pt x="33875" y="14999"/>
                </a:lnTo>
                <a:lnTo>
                  <a:pt x="34449" y="14999"/>
                </a:lnTo>
                <a:lnTo>
                  <a:pt x="35023" y="14999"/>
                </a:lnTo>
                <a:lnTo>
                  <a:pt x="36172" y="7500"/>
                </a:lnTo>
                <a:lnTo>
                  <a:pt x="36746" y="7500"/>
                </a:lnTo>
                <a:lnTo>
                  <a:pt x="37320" y="7500"/>
                </a:lnTo>
                <a:lnTo>
                  <a:pt x="37894" y="7500"/>
                </a:lnTo>
                <a:lnTo>
                  <a:pt x="38468" y="7500"/>
                </a:lnTo>
                <a:lnTo>
                  <a:pt x="39043" y="7500"/>
                </a:lnTo>
                <a:lnTo>
                  <a:pt x="39617" y="7500"/>
                </a:lnTo>
                <a:lnTo>
                  <a:pt x="40191" y="14999"/>
                </a:lnTo>
                <a:lnTo>
                  <a:pt x="40765" y="14999"/>
                </a:lnTo>
                <a:lnTo>
                  <a:pt x="41339" y="14999"/>
                </a:lnTo>
                <a:lnTo>
                  <a:pt x="41339" y="22499"/>
                </a:lnTo>
                <a:lnTo>
                  <a:pt x="41913" y="22499"/>
                </a:lnTo>
                <a:lnTo>
                  <a:pt x="42488" y="30000"/>
                </a:lnTo>
                <a:lnTo>
                  <a:pt x="43062" y="30000"/>
                </a:lnTo>
                <a:lnTo>
                  <a:pt x="43062" y="37499"/>
                </a:lnTo>
                <a:lnTo>
                  <a:pt x="43636" y="44999"/>
                </a:lnTo>
                <a:lnTo>
                  <a:pt x="44210" y="44999"/>
                </a:lnTo>
                <a:lnTo>
                  <a:pt x="44784" y="52499"/>
                </a:lnTo>
                <a:lnTo>
                  <a:pt x="45358" y="59999"/>
                </a:lnTo>
                <a:lnTo>
                  <a:pt x="45932" y="59999"/>
                </a:lnTo>
                <a:lnTo>
                  <a:pt x="46507" y="67499"/>
                </a:lnTo>
                <a:lnTo>
                  <a:pt x="47081" y="74999"/>
                </a:lnTo>
                <a:lnTo>
                  <a:pt x="48229" y="74999"/>
                </a:lnTo>
                <a:lnTo>
                  <a:pt x="48803" y="82499"/>
                </a:lnTo>
                <a:lnTo>
                  <a:pt x="49952" y="82499"/>
                </a:lnTo>
                <a:lnTo>
                  <a:pt x="50526" y="89999"/>
                </a:lnTo>
                <a:lnTo>
                  <a:pt x="51100" y="89999"/>
                </a:lnTo>
                <a:lnTo>
                  <a:pt x="52248" y="89999"/>
                </a:lnTo>
                <a:lnTo>
                  <a:pt x="52822" y="97499"/>
                </a:lnTo>
                <a:lnTo>
                  <a:pt x="53397" y="97499"/>
                </a:lnTo>
                <a:lnTo>
                  <a:pt x="54545" y="97499"/>
                </a:lnTo>
                <a:lnTo>
                  <a:pt x="55119" y="97499"/>
                </a:lnTo>
                <a:lnTo>
                  <a:pt x="56267" y="97499"/>
                </a:lnTo>
                <a:lnTo>
                  <a:pt x="56842" y="89999"/>
                </a:lnTo>
                <a:lnTo>
                  <a:pt x="57990" y="89999"/>
                </a:lnTo>
                <a:lnTo>
                  <a:pt x="58564" y="82499"/>
                </a:lnTo>
                <a:lnTo>
                  <a:pt x="59712" y="82499"/>
                </a:lnTo>
                <a:lnTo>
                  <a:pt x="60287" y="82499"/>
                </a:lnTo>
                <a:lnTo>
                  <a:pt x="61435" y="74999"/>
                </a:lnTo>
                <a:lnTo>
                  <a:pt x="62009" y="67499"/>
                </a:lnTo>
                <a:lnTo>
                  <a:pt x="63157" y="67499"/>
                </a:lnTo>
                <a:lnTo>
                  <a:pt x="63732" y="59999"/>
                </a:lnTo>
                <a:lnTo>
                  <a:pt x="64880" y="59999"/>
                </a:lnTo>
                <a:lnTo>
                  <a:pt x="65454" y="52499"/>
                </a:lnTo>
                <a:lnTo>
                  <a:pt x="66028" y="44999"/>
                </a:lnTo>
                <a:lnTo>
                  <a:pt x="67177" y="44999"/>
                </a:lnTo>
                <a:lnTo>
                  <a:pt x="67751" y="37499"/>
                </a:lnTo>
                <a:lnTo>
                  <a:pt x="68325" y="37499"/>
                </a:lnTo>
                <a:lnTo>
                  <a:pt x="68899" y="37499"/>
                </a:lnTo>
                <a:lnTo>
                  <a:pt x="70047" y="37499"/>
                </a:lnTo>
                <a:lnTo>
                  <a:pt x="70621" y="37499"/>
                </a:lnTo>
                <a:lnTo>
                  <a:pt x="71196" y="37499"/>
                </a:lnTo>
                <a:lnTo>
                  <a:pt x="71770" y="37499"/>
                </a:lnTo>
                <a:lnTo>
                  <a:pt x="72344" y="37499"/>
                </a:lnTo>
                <a:lnTo>
                  <a:pt x="72918" y="37499"/>
                </a:lnTo>
                <a:lnTo>
                  <a:pt x="73492" y="37499"/>
                </a:lnTo>
                <a:lnTo>
                  <a:pt x="74066" y="44999"/>
                </a:lnTo>
                <a:lnTo>
                  <a:pt x="75215" y="44999"/>
                </a:lnTo>
                <a:lnTo>
                  <a:pt x="75789" y="52499"/>
                </a:lnTo>
                <a:lnTo>
                  <a:pt x="76363" y="59999"/>
                </a:lnTo>
                <a:lnTo>
                  <a:pt x="76937" y="59999"/>
                </a:lnTo>
                <a:lnTo>
                  <a:pt x="77511" y="67499"/>
                </a:lnTo>
                <a:lnTo>
                  <a:pt x="78086" y="74999"/>
                </a:lnTo>
                <a:lnTo>
                  <a:pt x="79234" y="74999"/>
                </a:lnTo>
                <a:lnTo>
                  <a:pt x="79808" y="82499"/>
                </a:lnTo>
                <a:lnTo>
                  <a:pt x="80382" y="89999"/>
                </a:lnTo>
                <a:lnTo>
                  <a:pt x="81531" y="97499"/>
                </a:lnTo>
                <a:lnTo>
                  <a:pt x="82105" y="97499"/>
                </a:lnTo>
                <a:lnTo>
                  <a:pt x="82679" y="104999"/>
                </a:lnTo>
                <a:lnTo>
                  <a:pt x="83827" y="104999"/>
                </a:lnTo>
                <a:lnTo>
                  <a:pt x="84401" y="112498"/>
                </a:lnTo>
                <a:lnTo>
                  <a:pt x="85550" y="112498"/>
                </a:lnTo>
                <a:lnTo>
                  <a:pt x="86124" y="112498"/>
                </a:lnTo>
                <a:lnTo>
                  <a:pt x="87272" y="119999"/>
                </a:lnTo>
                <a:lnTo>
                  <a:pt x="87846" y="119999"/>
                </a:lnTo>
                <a:lnTo>
                  <a:pt x="88420" y="119999"/>
                </a:lnTo>
                <a:lnTo>
                  <a:pt x="89569" y="119999"/>
                </a:lnTo>
                <a:lnTo>
                  <a:pt x="90143" y="119999"/>
                </a:lnTo>
                <a:lnTo>
                  <a:pt x="90717" y="119999"/>
                </a:lnTo>
                <a:lnTo>
                  <a:pt x="91865" y="119999"/>
                </a:lnTo>
                <a:lnTo>
                  <a:pt x="92440" y="119999"/>
                </a:lnTo>
                <a:lnTo>
                  <a:pt x="93588" y="119999"/>
                </a:lnTo>
                <a:lnTo>
                  <a:pt x="94162" y="112498"/>
                </a:lnTo>
                <a:lnTo>
                  <a:pt x="95310" y="112498"/>
                </a:lnTo>
                <a:lnTo>
                  <a:pt x="95885" y="112498"/>
                </a:lnTo>
                <a:lnTo>
                  <a:pt x="97033" y="104999"/>
                </a:lnTo>
                <a:lnTo>
                  <a:pt x="97607" y="104999"/>
                </a:lnTo>
                <a:lnTo>
                  <a:pt x="98755" y="104999"/>
                </a:lnTo>
                <a:lnTo>
                  <a:pt x="99904" y="97499"/>
                </a:lnTo>
                <a:lnTo>
                  <a:pt x="100478" y="97499"/>
                </a:lnTo>
                <a:lnTo>
                  <a:pt x="101626" y="89999"/>
                </a:lnTo>
                <a:lnTo>
                  <a:pt x="102775" y="82499"/>
                </a:lnTo>
                <a:lnTo>
                  <a:pt x="103349" y="74999"/>
                </a:lnTo>
                <a:lnTo>
                  <a:pt x="104497" y="74999"/>
                </a:lnTo>
                <a:lnTo>
                  <a:pt x="105645" y="67499"/>
                </a:lnTo>
                <a:lnTo>
                  <a:pt x="106220" y="59999"/>
                </a:lnTo>
                <a:lnTo>
                  <a:pt x="107368" y="52499"/>
                </a:lnTo>
                <a:lnTo>
                  <a:pt x="108516" y="44999"/>
                </a:lnTo>
                <a:lnTo>
                  <a:pt x="109665" y="37499"/>
                </a:lnTo>
                <a:lnTo>
                  <a:pt x="110813" y="37499"/>
                </a:lnTo>
                <a:lnTo>
                  <a:pt x="111961" y="30000"/>
                </a:lnTo>
                <a:lnTo>
                  <a:pt x="112535" y="22499"/>
                </a:lnTo>
                <a:lnTo>
                  <a:pt x="113684" y="22499"/>
                </a:lnTo>
                <a:lnTo>
                  <a:pt x="114832" y="14999"/>
                </a:lnTo>
                <a:lnTo>
                  <a:pt x="115980" y="7500"/>
                </a:lnTo>
                <a:lnTo>
                  <a:pt x="116554" y="7500"/>
                </a:lnTo>
                <a:lnTo>
                  <a:pt x="117703" y="0"/>
                </a:lnTo>
                <a:lnTo>
                  <a:pt x="118851" y="0"/>
                </a:lnTo>
                <a:lnTo>
                  <a:pt x="119999" y="0"/>
                </a:lnTo>
                <a:lnTo>
                  <a:pt x="119999" y="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GROUND WATER</a:t>
            </a:r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Zone of Aeration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Has air between particles.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Capillary Fringe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Area just above water table.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Water Table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Top of the zone of saturation.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Zone of Saturation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Soil is completely filled with water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Ground Water (continued)</a:t>
            </a:r>
            <a:endParaRPr/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</a:pP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Regolith: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2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Less permeable parent rock 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that makes up the bedrock of the area</a:t>
            </a:r>
            <a:endParaRPr/>
          </a:p>
        </p:txBody>
      </p:sp>
      <p:pic>
        <p:nvPicPr>
          <p:cNvPr id="528" name="Shape 528" descr="waterta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619375"/>
            <a:ext cx="7772400" cy="39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1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14193</TotalTime>
  <Words>565</Words>
  <Application>Microsoft Office PowerPoint</Application>
  <PresentationFormat>On-screen Show (4:3)</PresentationFormat>
  <Paragraphs>72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Noto Sans Symbols</vt:lpstr>
      <vt:lpstr>Tahoma</vt:lpstr>
      <vt:lpstr>1_Compass</vt:lpstr>
      <vt:lpstr>Compass</vt:lpstr>
      <vt:lpstr>Hydrology Video</vt:lpstr>
      <vt:lpstr>Hydrology</vt:lpstr>
      <vt:lpstr>PowerPoint Presentation</vt:lpstr>
      <vt:lpstr>Evapotranspiration</vt:lpstr>
      <vt:lpstr>What happens to precipitation that hits the surface of the Earth?</vt:lpstr>
      <vt:lpstr>Infiltration is influenced by</vt:lpstr>
      <vt:lpstr>Water infiltration and soil</vt:lpstr>
      <vt:lpstr>GROUND WATER</vt:lpstr>
      <vt:lpstr>Ground Water (continued)</vt:lpstr>
      <vt:lpstr>PowerPoint Presentation</vt:lpstr>
      <vt:lpstr>Factors Affecting Infiltration</vt:lpstr>
      <vt:lpstr>Porosity (Continued)</vt:lpstr>
      <vt:lpstr>Porosity (continued)</vt:lpstr>
      <vt:lpstr>Porosity</vt:lpstr>
      <vt:lpstr>Porosity</vt:lpstr>
      <vt:lpstr>Simulation</vt:lpstr>
      <vt:lpstr>Which has the greatest permeability? (turn and talk)</vt:lpstr>
      <vt:lpstr>Factors Affecting Permeability</vt:lpstr>
      <vt:lpstr>Permeability of Soils</vt:lpstr>
      <vt:lpstr>Capillarity</vt:lpstr>
      <vt:lpstr>Surface Area and Capillary Action</vt:lpstr>
      <vt:lpstr>Capillarity continued</vt:lpstr>
      <vt:lpstr>Capillarity</vt:lpstr>
      <vt:lpstr>Volunteers</vt:lpstr>
      <vt:lpstr>Which One Will Fill Up first!</vt:lpstr>
      <vt:lpstr>Which One Will Fill Up first!</vt:lpstr>
      <vt:lpstr>PowerPoint Presentation</vt:lpstr>
      <vt:lpstr>Porosity, Permeability, and Capillarity Lab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</dc:title>
  <dc:creator>Ferro, Timothy P.</dc:creator>
  <cp:lastModifiedBy>Ferro, Timothy P.</cp:lastModifiedBy>
  <cp:revision>4</cp:revision>
  <dcterms:modified xsi:type="dcterms:W3CDTF">2018-04-30T12:00:03Z</dcterms:modified>
</cp:coreProperties>
</file>