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29"/>
  </p:notesMasterIdLst>
  <p:sldIdLst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853ABE-A15D-4853-A92E-43A2A0C32459}">
  <a:tblStyle styleId="{1F853ABE-A15D-4853-A92E-43A2A0C324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457200" y="1447800"/>
            <a:ext cx="8229600" cy="1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 rot="5400000">
            <a:off x="4724400" y="2133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 rot="5400000">
            <a:off x="533400" y="152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324100" y="-266700"/>
            <a:ext cx="4495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847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Shape 7"/>
            <p:cNvSpPr/>
            <p:nvPr/>
          </p:nvSpPr>
          <p:spPr>
            <a:xfrm>
              <a:off x="0" y="4876800"/>
              <a:ext cx="9144000" cy="1981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0" y="0"/>
              <a:ext cx="9144000" cy="4876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001847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Shape 9"/>
          <p:cNvSpPr/>
          <p:nvPr/>
        </p:nvSpPr>
        <p:spPr>
          <a:xfrm>
            <a:off x="6248400" y="6262687"/>
            <a:ext cx="2895600" cy="609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0" y="120000"/>
                </a:lnTo>
                <a:lnTo>
                  <a:pt x="0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120000" y="12000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Shape 10"/>
          <p:cNvGrpSpPr/>
          <p:nvPr/>
        </p:nvGrpSpPr>
        <p:grpSpPr>
          <a:xfrm>
            <a:off x="0" y="6019800"/>
            <a:ext cx="7848600" cy="857249"/>
            <a:chOff x="0" y="6019800"/>
            <a:chExt cx="7848600" cy="857249"/>
          </a:xfrm>
        </p:grpSpPr>
        <p:sp>
          <p:nvSpPr>
            <p:cNvPr id="11" name="Shape 11"/>
            <p:cNvSpPr/>
            <p:nvPr/>
          </p:nvSpPr>
          <p:spPr>
            <a:xfrm>
              <a:off x="2362200" y="6019800"/>
              <a:ext cx="5143500" cy="850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000" y="105000"/>
                  </a:moveTo>
                  <a:lnTo>
                    <a:pt x="110925" y="88432"/>
                  </a:lnTo>
                  <a:lnTo>
                    <a:pt x="107814" y="83955"/>
                  </a:lnTo>
                  <a:lnTo>
                    <a:pt x="99185" y="51044"/>
                  </a:lnTo>
                  <a:lnTo>
                    <a:pt x="94555" y="16567"/>
                  </a:lnTo>
                  <a:lnTo>
                    <a:pt x="91000" y="1567"/>
                  </a:lnTo>
                  <a:lnTo>
                    <a:pt x="89000" y="10522"/>
                  </a:lnTo>
                  <a:lnTo>
                    <a:pt x="84777" y="16567"/>
                  </a:lnTo>
                  <a:lnTo>
                    <a:pt x="79037" y="16567"/>
                  </a:lnTo>
                  <a:lnTo>
                    <a:pt x="75703" y="28656"/>
                  </a:lnTo>
                  <a:lnTo>
                    <a:pt x="65740" y="49701"/>
                  </a:lnTo>
                  <a:lnTo>
                    <a:pt x="59333" y="40522"/>
                  </a:lnTo>
                  <a:lnTo>
                    <a:pt x="57777" y="22611"/>
                  </a:lnTo>
                  <a:lnTo>
                    <a:pt x="57111" y="19477"/>
                  </a:lnTo>
                  <a:lnTo>
                    <a:pt x="53555" y="13432"/>
                  </a:lnTo>
                  <a:lnTo>
                    <a:pt x="50925" y="16567"/>
                  </a:lnTo>
                  <a:lnTo>
                    <a:pt x="48481" y="19477"/>
                  </a:lnTo>
                  <a:lnTo>
                    <a:pt x="46037" y="2910"/>
                  </a:lnTo>
                  <a:lnTo>
                    <a:pt x="45370" y="0"/>
                  </a:lnTo>
                  <a:lnTo>
                    <a:pt x="44037" y="0"/>
                  </a:lnTo>
                  <a:lnTo>
                    <a:pt x="40962" y="7611"/>
                  </a:lnTo>
                  <a:lnTo>
                    <a:pt x="40962" y="7611"/>
                  </a:lnTo>
                  <a:lnTo>
                    <a:pt x="40518" y="8955"/>
                  </a:lnTo>
                  <a:lnTo>
                    <a:pt x="39629" y="12089"/>
                  </a:lnTo>
                  <a:lnTo>
                    <a:pt x="38296" y="16567"/>
                  </a:lnTo>
                  <a:lnTo>
                    <a:pt x="37185" y="16567"/>
                  </a:lnTo>
                  <a:lnTo>
                    <a:pt x="36518" y="16567"/>
                  </a:lnTo>
                  <a:lnTo>
                    <a:pt x="35407" y="18134"/>
                  </a:lnTo>
                  <a:lnTo>
                    <a:pt x="34074" y="21044"/>
                  </a:lnTo>
                  <a:lnTo>
                    <a:pt x="32740" y="23955"/>
                  </a:lnTo>
                  <a:lnTo>
                    <a:pt x="31222" y="28656"/>
                  </a:lnTo>
                  <a:lnTo>
                    <a:pt x="30111" y="31567"/>
                  </a:lnTo>
                  <a:lnTo>
                    <a:pt x="29222" y="33134"/>
                  </a:lnTo>
                  <a:lnTo>
                    <a:pt x="29000" y="34477"/>
                  </a:lnTo>
                  <a:lnTo>
                    <a:pt x="20592" y="51044"/>
                  </a:lnTo>
                  <a:lnTo>
                    <a:pt x="14592" y="65820"/>
                  </a:lnTo>
                  <a:lnTo>
                    <a:pt x="3962" y="103432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16000" y="105000"/>
                  </a:lnTo>
                  <a:lnTo>
                    <a:pt x="116000" y="105000"/>
                  </a:lnTo>
                  <a:close/>
                </a:path>
              </a:pathLst>
            </a:custGeom>
            <a:gradFill>
              <a:gsLst>
                <a:gs pos="0">
                  <a:srgbClr val="847864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Shape 12"/>
            <p:cNvGrpSpPr/>
            <p:nvPr/>
          </p:nvGrpSpPr>
          <p:grpSpPr>
            <a:xfrm>
              <a:off x="3946525" y="6019800"/>
              <a:ext cx="3902075" cy="857249"/>
              <a:chOff x="3946525" y="6019800"/>
              <a:chExt cx="3902075" cy="857249"/>
            </a:xfrm>
          </p:grpSpPr>
          <p:sp>
            <p:nvSpPr>
              <p:cNvPr id="13" name="Shape 13"/>
              <p:cNvSpPr/>
              <p:nvPr/>
            </p:nvSpPr>
            <p:spPr>
              <a:xfrm>
                <a:off x="6267450" y="6030912"/>
                <a:ext cx="1581150" cy="8461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6626" y="83977"/>
                    </a:moveTo>
                    <a:lnTo>
                      <a:pt x="59638" y="83302"/>
                    </a:lnTo>
                    <a:lnTo>
                      <a:pt x="33734" y="56060"/>
                    </a:lnTo>
                    <a:lnTo>
                      <a:pt x="15301" y="14859"/>
                    </a:lnTo>
                    <a:lnTo>
                      <a:pt x="0" y="0"/>
                    </a:lnTo>
                    <a:lnTo>
                      <a:pt x="2650" y="5853"/>
                    </a:lnTo>
                    <a:lnTo>
                      <a:pt x="0" y="14634"/>
                    </a:lnTo>
                    <a:lnTo>
                      <a:pt x="3614" y="26791"/>
                    </a:lnTo>
                    <a:lnTo>
                      <a:pt x="9036" y="54709"/>
                    </a:lnTo>
                    <a:lnTo>
                      <a:pt x="5421" y="95009"/>
                    </a:lnTo>
                    <a:lnTo>
                      <a:pt x="24096" y="74071"/>
                    </a:lnTo>
                    <a:lnTo>
                      <a:pt x="73734" y="120000"/>
                    </a:lnTo>
                    <a:lnTo>
                      <a:pt x="120000" y="119099"/>
                    </a:lnTo>
                    <a:lnTo>
                      <a:pt x="99759" y="106491"/>
                    </a:lnTo>
                    <a:lnTo>
                      <a:pt x="76626" y="8397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4249737" y="6019800"/>
                <a:ext cx="295275" cy="627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225" y="0"/>
                    </a:moveTo>
                    <a:lnTo>
                      <a:pt x="34838" y="6118"/>
                    </a:lnTo>
                    <a:lnTo>
                      <a:pt x="15483" y="10198"/>
                    </a:lnTo>
                    <a:lnTo>
                      <a:pt x="11612" y="22436"/>
                    </a:lnTo>
                    <a:lnTo>
                      <a:pt x="27096" y="38753"/>
                    </a:lnTo>
                    <a:lnTo>
                      <a:pt x="30967" y="55070"/>
                    </a:lnTo>
                    <a:lnTo>
                      <a:pt x="0" y="120000"/>
                    </a:lnTo>
                    <a:lnTo>
                      <a:pt x="34838" y="79206"/>
                    </a:lnTo>
                    <a:lnTo>
                      <a:pt x="54193" y="73427"/>
                    </a:lnTo>
                    <a:lnTo>
                      <a:pt x="81290" y="42832"/>
                    </a:lnTo>
                    <a:lnTo>
                      <a:pt x="92903" y="40793"/>
                    </a:lnTo>
                    <a:lnTo>
                      <a:pt x="92903" y="30594"/>
                    </a:lnTo>
                    <a:lnTo>
                      <a:pt x="120000" y="22436"/>
                    </a:lnTo>
                    <a:lnTo>
                      <a:pt x="104516" y="20396"/>
                    </a:lnTo>
                    <a:lnTo>
                      <a:pt x="23225" y="0"/>
                    </a:lnTo>
                    <a:lnTo>
                      <a:pt x="232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4810125" y="6180137"/>
                <a:ext cx="600075" cy="4302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714" y="0"/>
                    </a:moveTo>
                    <a:lnTo>
                      <a:pt x="3809" y="5756"/>
                    </a:lnTo>
                    <a:lnTo>
                      <a:pt x="0" y="17712"/>
                    </a:lnTo>
                    <a:lnTo>
                      <a:pt x="19047" y="53579"/>
                    </a:lnTo>
                    <a:lnTo>
                      <a:pt x="98412" y="120000"/>
                    </a:lnTo>
                    <a:lnTo>
                      <a:pt x="92063" y="61549"/>
                    </a:lnTo>
                    <a:lnTo>
                      <a:pt x="120000" y="33653"/>
                    </a:lnTo>
                    <a:lnTo>
                      <a:pt x="79682" y="41623"/>
                    </a:lnTo>
                    <a:lnTo>
                      <a:pt x="28571" y="23911"/>
                    </a:lnTo>
                    <a:lnTo>
                      <a:pt x="5714" y="0"/>
                    </a:lnTo>
                    <a:lnTo>
                      <a:pt x="5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5759450" y="6137275"/>
                <a:ext cx="246062" cy="1174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825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645" y="10909"/>
                    </a:lnTo>
                    <a:lnTo>
                      <a:pt x="4645" y="32727"/>
                    </a:lnTo>
                    <a:lnTo>
                      <a:pt x="0" y="43636"/>
                    </a:lnTo>
                    <a:lnTo>
                      <a:pt x="60387" y="109090"/>
                    </a:lnTo>
                    <a:lnTo>
                      <a:pt x="74322" y="76363"/>
                    </a:lnTo>
                    <a:lnTo>
                      <a:pt x="120000" y="120000"/>
                    </a:lnTo>
                    <a:lnTo>
                      <a:pt x="97548" y="43636"/>
                    </a:lnTo>
                    <a:lnTo>
                      <a:pt x="115354" y="0"/>
                    </a:lnTo>
                    <a:lnTo>
                      <a:pt x="88258" y="0"/>
                    </a:lnTo>
                    <a:lnTo>
                      <a:pt x="882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3946525" y="6126162"/>
                <a:ext cx="66675" cy="1285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7142" y="60000"/>
                    </a:moveTo>
                    <a:lnTo>
                      <a:pt x="0" y="30000"/>
                    </a:lnTo>
                    <a:lnTo>
                      <a:pt x="34285" y="10000"/>
                    </a:lnTo>
                    <a:lnTo>
                      <a:pt x="0" y="10000"/>
                    </a:lnTo>
                    <a:lnTo>
                      <a:pt x="34285" y="10000"/>
                    </a:lnTo>
                    <a:lnTo>
                      <a:pt x="68571" y="10000"/>
                    </a:lnTo>
                    <a:lnTo>
                      <a:pt x="102857" y="10000"/>
                    </a:lnTo>
                    <a:lnTo>
                      <a:pt x="120000" y="0"/>
                    </a:lnTo>
                    <a:lnTo>
                      <a:pt x="85714" y="30000"/>
                    </a:lnTo>
                    <a:lnTo>
                      <a:pt x="120000" y="80000"/>
                    </a:lnTo>
                    <a:lnTo>
                      <a:pt x="34285" y="120000"/>
                    </a:lnTo>
                    <a:lnTo>
                      <a:pt x="17142" y="60000"/>
                    </a:lnTo>
                    <a:lnTo>
                      <a:pt x="17142" y="6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" name="Shape 18"/>
            <p:cNvSpPr/>
            <p:nvPr/>
          </p:nvSpPr>
          <p:spPr>
            <a:xfrm>
              <a:off x="0" y="6019800"/>
              <a:ext cx="6311900" cy="8493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19818" y="120000"/>
                  </a:lnTo>
                  <a:lnTo>
                    <a:pt x="116016" y="115901"/>
                  </a:lnTo>
                  <a:lnTo>
                    <a:pt x="75060" y="69449"/>
                  </a:lnTo>
                  <a:lnTo>
                    <a:pt x="61539" y="8197"/>
                  </a:lnTo>
                  <a:lnTo>
                    <a:pt x="57555" y="5464"/>
                  </a:lnTo>
                  <a:lnTo>
                    <a:pt x="56830" y="12296"/>
                  </a:lnTo>
                  <a:lnTo>
                    <a:pt x="56106" y="12296"/>
                  </a:lnTo>
                  <a:lnTo>
                    <a:pt x="55231" y="6831"/>
                  </a:lnTo>
                  <a:lnTo>
                    <a:pt x="51428" y="23225"/>
                  </a:lnTo>
                  <a:lnTo>
                    <a:pt x="48531" y="28690"/>
                  </a:lnTo>
                  <a:lnTo>
                    <a:pt x="47112" y="30056"/>
                  </a:lnTo>
                  <a:lnTo>
                    <a:pt x="45120" y="23225"/>
                  </a:lnTo>
                  <a:lnTo>
                    <a:pt x="40955" y="28690"/>
                  </a:lnTo>
                  <a:lnTo>
                    <a:pt x="38782" y="5464"/>
                  </a:lnTo>
                  <a:lnTo>
                    <a:pt x="38631" y="4098"/>
                  </a:lnTo>
                  <a:lnTo>
                    <a:pt x="38088" y="2732"/>
                  </a:lnTo>
                  <a:lnTo>
                    <a:pt x="37364" y="1366"/>
                  </a:lnTo>
                  <a:lnTo>
                    <a:pt x="36820" y="0"/>
                  </a:lnTo>
                  <a:lnTo>
                    <a:pt x="36096" y="0"/>
                  </a:lnTo>
                  <a:lnTo>
                    <a:pt x="35191" y="0"/>
                  </a:lnTo>
                  <a:lnTo>
                    <a:pt x="34466" y="0"/>
                  </a:lnTo>
                  <a:lnTo>
                    <a:pt x="34285" y="0"/>
                  </a:lnTo>
                  <a:lnTo>
                    <a:pt x="34104" y="0"/>
                  </a:lnTo>
                  <a:lnTo>
                    <a:pt x="33923" y="1366"/>
                  </a:lnTo>
                  <a:lnTo>
                    <a:pt x="33742" y="2732"/>
                  </a:lnTo>
                  <a:lnTo>
                    <a:pt x="33199" y="4098"/>
                  </a:lnTo>
                  <a:lnTo>
                    <a:pt x="32837" y="4098"/>
                  </a:lnTo>
                  <a:lnTo>
                    <a:pt x="32293" y="5464"/>
                  </a:lnTo>
                  <a:lnTo>
                    <a:pt x="31750" y="6831"/>
                  </a:lnTo>
                  <a:lnTo>
                    <a:pt x="31207" y="8197"/>
                  </a:lnTo>
                  <a:lnTo>
                    <a:pt x="31026" y="9563"/>
                  </a:lnTo>
                  <a:lnTo>
                    <a:pt x="29245" y="13662"/>
                  </a:lnTo>
                  <a:lnTo>
                    <a:pt x="27796" y="16394"/>
                  </a:lnTo>
                  <a:lnTo>
                    <a:pt x="25804" y="10929"/>
                  </a:lnTo>
                  <a:lnTo>
                    <a:pt x="24899" y="10929"/>
                  </a:lnTo>
                  <a:lnTo>
                    <a:pt x="22907" y="16394"/>
                  </a:lnTo>
                  <a:lnTo>
                    <a:pt x="22183" y="16394"/>
                  </a:lnTo>
                  <a:lnTo>
                    <a:pt x="21307" y="13662"/>
                  </a:lnTo>
                  <a:lnTo>
                    <a:pt x="19315" y="13662"/>
                  </a:lnTo>
                  <a:lnTo>
                    <a:pt x="16418" y="16394"/>
                  </a:lnTo>
                  <a:lnTo>
                    <a:pt x="11740" y="4098"/>
                  </a:lnTo>
                  <a:lnTo>
                    <a:pt x="9748" y="13662"/>
                  </a:lnTo>
                  <a:lnTo>
                    <a:pt x="9567" y="13662"/>
                  </a:lnTo>
                  <a:lnTo>
                    <a:pt x="9205" y="16394"/>
                  </a:lnTo>
                  <a:lnTo>
                    <a:pt x="8661" y="17760"/>
                  </a:lnTo>
                  <a:lnTo>
                    <a:pt x="7937" y="20493"/>
                  </a:lnTo>
                  <a:lnTo>
                    <a:pt x="6126" y="27324"/>
                  </a:lnTo>
                  <a:lnTo>
                    <a:pt x="4496" y="34155"/>
                  </a:lnTo>
                  <a:lnTo>
                    <a:pt x="2354" y="38254"/>
                  </a:lnTo>
                  <a:lnTo>
                    <a:pt x="0" y="40986"/>
                  </a:lnTo>
                  <a:lnTo>
                    <a:pt x="0" y="120000"/>
                  </a:lnTo>
                  <a:lnTo>
                    <a:pt x="30482" y="120000"/>
                  </a:lnTo>
                  <a:lnTo>
                    <a:pt x="112424" y="12000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73654F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Shape 19"/>
          <p:cNvGrpSpPr/>
          <p:nvPr/>
        </p:nvGrpSpPr>
        <p:grpSpPr>
          <a:xfrm>
            <a:off x="627062" y="6021387"/>
            <a:ext cx="5684837" cy="849312"/>
            <a:chOff x="627062" y="6021387"/>
            <a:chExt cx="5684837" cy="849312"/>
          </a:xfrm>
        </p:grpSpPr>
        <p:sp>
          <p:nvSpPr>
            <p:cNvPr id="20" name="Shape 20"/>
            <p:cNvSpPr/>
            <p:nvPr/>
          </p:nvSpPr>
          <p:spPr>
            <a:xfrm>
              <a:off x="1898650" y="6021387"/>
              <a:ext cx="579437" cy="461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90" y="10034"/>
                  </a:moveTo>
                  <a:lnTo>
                    <a:pt x="0" y="25087"/>
                  </a:lnTo>
                  <a:lnTo>
                    <a:pt x="21698" y="45156"/>
                  </a:lnTo>
                  <a:lnTo>
                    <a:pt x="47013" y="75261"/>
                  </a:lnTo>
                  <a:lnTo>
                    <a:pt x="62794" y="70243"/>
                  </a:lnTo>
                  <a:lnTo>
                    <a:pt x="112109" y="120000"/>
                  </a:lnTo>
                  <a:lnTo>
                    <a:pt x="100273" y="72752"/>
                  </a:lnTo>
                  <a:lnTo>
                    <a:pt x="119999" y="55191"/>
                  </a:lnTo>
                  <a:lnTo>
                    <a:pt x="118027" y="52682"/>
                  </a:lnTo>
                  <a:lnTo>
                    <a:pt x="110136" y="47665"/>
                  </a:lnTo>
                  <a:lnTo>
                    <a:pt x="98301" y="37630"/>
                  </a:lnTo>
                  <a:lnTo>
                    <a:pt x="84493" y="30104"/>
                  </a:lnTo>
                  <a:lnTo>
                    <a:pt x="70684" y="22578"/>
                  </a:lnTo>
                  <a:lnTo>
                    <a:pt x="56876" y="15052"/>
                  </a:lnTo>
                  <a:lnTo>
                    <a:pt x="47013" y="10034"/>
                  </a:lnTo>
                  <a:lnTo>
                    <a:pt x="43068" y="7526"/>
                  </a:lnTo>
                  <a:lnTo>
                    <a:pt x="35178" y="7526"/>
                  </a:lnTo>
                  <a:lnTo>
                    <a:pt x="31232" y="7526"/>
                  </a:lnTo>
                  <a:lnTo>
                    <a:pt x="23671" y="5017"/>
                  </a:lnTo>
                  <a:lnTo>
                    <a:pt x="21698" y="5017"/>
                  </a:lnTo>
                  <a:lnTo>
                    <a:pt x="17753" y="2508"/>
                  </a:lnTo>
                  <a:lnTo>
                    <a:pt x="13808" y="0"/>
                  </a:lnTo>
                  <a:lnTo>
                    <a:pt x="9863" y="0"/>
                  </a:lnTo>
                  <a:lnTo>
                    <a:pt x="7890" y="10034"/>
                  </a:lnTo>
                  <a:lnTo>
                    <a:pt x="7890" y="100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3084512" y="6078537"/>
              <a:ext cx="3227387" cy="7921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78" y="4328"/>
                  </a:moveTo>
                  <a:lnTo>
                    <a:pt x="8145" y="1442"/>
                  </a:lnTo>
                  <a:lnTo>
                    <a:pt x="5666" y="0"/>
                  </a:lnTo>
                  <a:lnTo>
                    <a:pt x="2124" y="0"/>
                  </a:lnTo>
                  <a:lnTo>
                    <a:pt x="708" y="6012"/>
                  </a:lnTo>
                  <a:lnTo>
                    <a:pt x="0" y="30781"/>
                  </a:lnTo>
                  <a:lnTo>
                    <a:pt x="3541" y="25010"/>
                  </a:lnTo>
                  <a:lnTo>
                    <a:pt x="5312" y="32224"/>
                  </a:lnTo>
                  <a:lnTo>
                    <a:pt x="8853" y="36793"/>
                  </a:lnTo>
                  <a:lnTo>
                    <a:pt x="12336" y="65651"/>
                  </a:lnTo>
                  <a:lnTo>
                    <a:pt x="23669" y="86332"/>
                  </a:lnTo>
                  <a:lnTo>
                    <a:pt x="45863" y="86332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17520" y="118557"/>
                  </a:lnTo>
                  <a:lnTo>
                    <a:pt x="39901" y="58436"/>
                  </a:lnTo>
                  <a:lnTo>
                    <a:pt x="30339" y="38236"/>
                  </a:lnTo>
                  <a:lnTo>
                    <a:pt x="25086" y="26452"/>
                  </a:lnTo>
                  <a:lnTo>
                    <a:pt x="21544" y="22124"/>
                  </a:lnTo>
                  <a:lnTo>
                    <a:pt x="16586" y="14669"/>
                  </a:lnTo>
                  <a:lnTo>
                    <a:pt x="10978" y="4328"/>
                  </a:lnTo>
                  <a:lnTo>
                    <a:pt x="10978" y="43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2905125" y="6069012"/>
              <a:ext cx="112712" cy="968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6000"/>
                  </a:moveTo>
                  <a:lnTo>
                    <a:pt x="10140" y="36000"/>
                  </a:lnTo>
                  <a:lnTo>
                    <a:pt x="20281" y="24000"/>
                  </a:lnTo>
                  <a:lnTo>
                    <a:pt x="10140" y="12000"/>
                  </a:lnTo>
                  <a:lnTo>
                    <a:pt x="0" y="0"/>
                  </a:lnTo>
                  <a:lnTo>
                    <a:pt x="49014" y="36000"/>
                  </a:lnTo>
                  <a:lnTo>
                    <a:pt x="89577" y="36000"/>
                  </a:lnTo>
                  <a:lnTo>
                    <a:pt x="99718" y="60000"/>
                  </a:lnTo>
                  <a:lnTo>
                    <a:pt x="109859" y="84000"/>
                  </a:lnTo>
                  <a:lnTo>
                    <a:pt x="120000" y="108000"/>
                  </a:lnTo>
                  <a:lnTo>
                    <a:pt x="120000" y="120000"/>
                  </a:lnTo>
                  <a:lnTo>
                    <a:pt x="99718" y="108000"/>
                  </a:lnTo>
                  <a:lnTo>
                    <a:pt x="79436" y="84000"/>
                  </a:lnTo>
                  <a:lnTo>
                    <a:pt x="38873" y="60000"/>
                  </a:lnTo>
                  <a:lnTo>
                    <a:pt x="38873" y="72000"/>
                  </a:lnTo>
                  <a:lnTo>
                    <a:pt x="30422" y="84000"/>
                  </a:lnTo>
                  <a:lnTo>
                    <a:pt x="20281" y="96000"/>
                  </a:lnTo>
                  <a:lnTo>
                    <a:pt x="10140" y="96000"/>
                  </a:lnTo>
                  <a:lnTo>
                    <a:pt x="10140" y="96000"/>
                  </a:lnTo>
                  <a:lnTo>
                    <a:pt x="10140" y="72000"/>
                  </a:lnTo>
                  <a:lnTo>
                    <a:pt x="0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1357312" y="6099175"/>
              <a:ext cx="255587" cy="260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360" y="0"/>
                  </a:moveTo>
                  <a:lnTo>
                    <a:pt x="35776" y="4444"/>
                  </a:lnTo>
                  <a:lnTo>
                    <a:pt x="53664" y="4444"/>
                  </a:lnTo>
                  <a:lnTo>
                    <a:pt x="84968" y="8888"/>
                  </a:lnTo>
                  <a:lnTo>
                    <a:pt x="71552" y="40000"/>
                  </a:lnTo>
                  <a:lnTo>
                    <a:pt x="71552" y="44444"/>
                  </a:lnTo>
                  <a:lnTo>
                    <a:pt x="76024" y="53333"/>
                  </a:lnTo>
                  <a:lnTo>
                    <a:pt x="80496" y="62222"/>
                  </a:lnTo>
                  <a:lnTo>
                    <a:pt x="89440" y="71111"/>
                  </a:lnTo>
                  <a:lnTo>
                    <a:pt x="106583" y="84444"/>
                  </a:lnTo>
                  <a:lnTo>
                    <a:pt x="115527" y="102222"/>
                  </a:lnTo>
                  <a:lnTo>
                    <a:pt x="120000" y="115555"/>
                  </a:lnTo>
                  <a:lnTo>
                    <a:pt x="120000" y="120000"/>
                  </a:lnTo>
                  <a:lnTo>
                    <a:pt x="71552" y="75555"/>
                  </a:lnTo>
                  <a:lnTo>
                    <a:pt x="22360" y="40000"/>
                  </a:lnTo>
                  <a:lnTo>
                    <a:pt x="0" y="0"/>
                  </a:lnTo>
                  <a:lnTo>
                    <a:pt x="22360" y="0"/>
                  </a:lnTo>
                  <a:lnTo>
                    <a:pt x="2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1120775" y="6118225"/>
              <a:ext cx="93662" cy="968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"/>
                  </a:moveTo>
                  <a:lnTo>
                    <a:pt x="83389" y="60000"/>
                  </a:lnTo>
                  <a:lnTo>
                    <a:pt x="83389" y="72000"/>
                  </a:lnTo>
                  <a:lnTo>
                    <a:pt x="95593" y="84000"/>
                  </a:lnTo>
                  <a:lnTo>
                    <a:pt x="107796" y="108000"/>
                  </a:lnTo>
                  <a:lnTo>
                    <a:pt x="107796" y="120000"/>
                  </a:lnTo>
                  <a:lnTo>
                    <a:pt x="95593" y="108000"/>
                  </a:lnTo>
                  <a:lnTo>
                    <a:pt x="71186" y="96000"/>
                  </a:lnTo>
                  <a:lnTo>
                    <a:pt x="46779" y="72000"/>
                  </a:lnTo>
                  <a:lnTo>
                    <a:pt x="34576" y="60000"/>
                  </a:lnTo>
                  <a:lnTo>
                    <a:pt x="0" y="0"/>
                  </a:lnTo>
                  <a:lnTo>
                    <a:pt x="120000" y="12000"/>
                  </a:lnTo>
                  <a:lnTo>
                    <a:pt x="120000" y="120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627062" y="6049962"/>
              <a:ext cx="388937" cy="3286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122" y="21176"/>
                  </a:moveTo>
                  <a:lnTo>
                    <a:pt x="120000" y="24705"/>
                  </a:lnTo>
                  <a:lnTo>
                    <a:pt x="102367" y="49411"/>
                  </a:lnTo>
                  <a:lnTo>
                    <a:pt x="70040" y="77647"/>
                  </a:lnTo>
                  <a:lnTo>
                    <a:pt x="81795" y="91764"/>
                  </a:lnTo>
                  <a:lnTo>
                    <a:pt x="87673" y="120000"/>
                  </a:lnTo>
                  <a:lnTo>
                    <a:pt x="37714" y="77647"/>
                  </a:lnTo>
                  <a:lnTo>
                    <a:pt x="23020" y="49411"/>
                  </a:lnTo>
                  <a:lnTo>
                    <a:pt x="43591" y="38823"/>
                  </a:lnTo>
                  <a:lnTo>
                    <a:pt x="28897" y="21176"/>
                  </a:lnTo>
                  <a:lnTo>
                    <a:pt x="0" y="7058"/>
                  </a:lnTo>
                  <a:lnTo>
                    <a:pt x="0" y="0"/>
                  </a:lnTo>
                  <a:lnTo>
                    <a:pt x="2938" y="0"/>
                  </a:lnTo>
                  <a:lnTo>
                    <a:pt x="5877" y="0"/>
                  </a:lnTo>
                  <a:lnTo>
                    <a:pt x="23020" y="3529"/>
                  </a:lnTo>
                  <a:lnTo>
                    <a:pt x="37714" y="3529"/>
                  </a:lnTo>
                  <a:lnTo>
                    <a:pt x="40653" y="3529"/>
                  </a:lnTo>
                  <a:lnTo>
                    <a:pt x="43591" y="3529"/>
                  </a:lnTo>
                  <a:lnTo>
                    <a:pt x="49469" y="7058"/>
                  </a:lnTo>
                  <a:lnTo>
                    <a:pt x="61224" y="7058"/>
                  </a:lnTo>
                  <a:lnTo>
                    <a:pt x="70040" y="10588"/>
                  </a:lnTo>
                  <a:lnTo>
                    <a:pt x="72979" y="10588"/>
                  </a:lnTo>
                  <a:lnTo>
                    <a:pt x="72979" y="10588"/>
                  </a:lnTo>
                  <a:lnTo>
                    <a:pt x="99428" y="14117"/>
                  </a:lnTo>
                  <a:lnTo>
                    <a:pt x="114122" y="21176"/>
                  </a:lnTo>
                  <a:lnTo>
                    <a:pt x="114122" y="211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847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Shape 107"/>
          <p:cNvGrpSpPr/>
          <p:nvPr/>
        </p:nvGrpSpPr>
        <p:grpSpPr>
          <a:xfrm>
            <a:off x="-6350" y="20637"/>
            <a:ext cx="9144000" cy="6858000"/>
            <a:chOff x="0" y="0"/>
            <a:chExt cx="9144000" cy="6858000"/>
          </a:xfrm>
        </p:grpSpPr>
        <p:sp>
          <p:nvSpPr>
            <p:cNvPr id="108" name="Shape 108"/>
            <p:cNvSpPr/>
            <p:nvPr/>
          </p:nvSpPr>
          <p:spPr>
            <a:xfrm>
              <a:off x="0" y="4876800"/>
              <a:ext cx="9144000" cy="1981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0" y="0"/>
              <a:ext cx="9144000" cy="4876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001847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" name="Shape 110"/>
          <p:cNvSpPr/>
          <p:nvPr/>
        </p:nvSpPr>
        <p:spPr>
          <a:xfrm>
            <a:off x="6242050" y="6269037"/>
            <a:ext cx="2895600" cy="609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0" y="120000"/>
                </a:lnTo>
                <a:lnTo>
                  <a:pt x="0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120000" y="12000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hlink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Shape 111"/>
          <p:cNvGrpSpPr/>
          <p:nvPr/>
        </p:nvGrpSpPr>
        <p:grpSpPr>
          <a:xfrm>
            <a:off x="-1587" y="6034087"/>
            <a:ext cx="7845450" cy="850812"/>
            <a:chOff x="0" y="6019800"/>
            <a:chExt cx="7845450" cy="850812"/>
          </a:xfrm>
        </p:grpSpPr>
        <p:sp>
          <p:nvSpPr>
            <p:cNvPr id="112" name="Shape 112"/>
            <p:cNvSpPr/>
            <p:nvPr/>
          </p:nvSpPr>
          <p:spPr>
            <a:xfrm>
              <a:off x="2362200" y="6019800"/>
              <a:ext cx="5143500" cy="85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000" y="105000"/>
                  </a:moveTo>
                  <a:lnTo>
                    <a:pt x="110925" y="88432"/>
                  </a:lnTo>
                  <a:lnTo>
                    <a:pt x="107814" y="83955"/>
                  </a:lnTo>
                  <a:lnTo>
                    <a:pt x="99185" y="51044"/>
                  </a:lnTo>
                  <a:lnTo>
                    <a:pt x="94555" y="16567"/>
                  </a:lnTo>
                  <a:lnTo>
                    <a:pt x="91000" y="1567"/>
                  </a:lnTo>
                  <a:lnTo>
                    <a:pt x="89000" y="10522"/>
                  </a:lnTo>
                  <a:lnTo>
                    <a:pt x="84777" y="16567"/>
                  </a:lnTo>
                  <a:lnTo>
                    <a:pt x="79037" y="16567"/>
                  </a:lnTo>
                  <a:lnTo>
                    <a:pt x="75703" y="28656"/>
                  </a:lnTo>
                  <a:lnTo>
                    <a:pt x="65740" y="49701"/>
                  </a:lnTo>
                  <a:lnTo>
                    <a:pt x="59333" y="40522"/>
                  </a:lnTo>
                  <a:lnTo>
                    <a:pt x="57777" y="22611"/>
                  </a:lnTo>
                  <a:lnTo>
                    <a:pt x="57111" y="19477"/>
                  </a:lnTo>
                  <a:lnTo>
                    <a:pt x="53555" y="13432"/>
                  </a:lnTo>
                  <a:lnTo>
                    <a:pt x="50925" y="16567"/>
                  </a:lnTo>
                  <a:lnTo>
                    <a:pt x="48481" y="19477"/>
                  </a:lnTo>
                  <a:lnTo>
                    <a:pt x="46037" y="2910"/>
                  </a:lnTo>
                  <a:lnTo>
                    <a:pt x="45370" y="0"/>
                  </a:lnTo>
                  <a:lnTo>
                    <a:pt x="44037" y="0"/>
                  </a:lnTo>
                  <a:lnTo>
                    <a:pt x="40962" y="7611"/>
                  </a:lnTo>
                  <a:lnTo>
                    <a:pt x="40962" y="7611"/>
                  </a:lnTo>
                  <a:lnTo>
                    <a:pt x="40518" y="8955"/>
                  </a:lnTo>
                  <a:lnTo>
                    <a:pt x="39629" y="12089"/>
                  </a:lnTo>
                  <a:lnTo>
                    <a:pt x="38296" y="16567"/>
                  </a:lnTo>
                  <a:lnTo>
                    <a:pt x="37185" y="16567"/>
                  </a:lnTo>
                  <a:lnTo>
                    <a:pt x="36518" y="16567"/>
                  </a:lnTo>
                  <a:lnTo>
                    <a:pt x="35407" y="18134"/>
                  </a:lnTo>
                  <a:lnTo>
                    <a:pt x="34074" y="21044"/>
                  </a:lnTo>
                  <a:lnTo>
                    <a:pt x="32740" y="23955"/>
                  </a:lnTo>
                  <a:lnTo>
                    <a:pt x="31222" y="28656"/>
                  </a:lnTo>
                  <a:lnTo>
                    <a:pt x="30111" y="31567"/>
                  </a:lnTo>
                  <a:lnTo>
                    <a:pt x="29222" y="33134"/>
                  </a:lnTo>
                  <a:lnTo>
                    <a:pt x="29000" y="34477"/>
                  </a:lnTo>
                  <a:lnTo>
                    <a:pt x="20592" y="51044"/>
                  </a:lnTo>
                  <a:lnTo>
                    <a:pt x="14592" y="65820"/>
                  </a:lnTo>
                  <a:lnTo>
                    <a:pt x="3962" y="103432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16000" y="105000"/>
                  </a:lnTo>
                  <a:lnTo>
                    <a:pt x="116000" y="105000"/>
                  </a:lnTo>
                  <a:close/>
                </a:path>
              </a:pathLst>
            </a:custGeom>
            <a:gradFill>
              <a:gsLst>
                <a:gs pos="0">
                  <a:srgbClr val="847864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3" name="Shape 113"/>
            <p:cNvGrpSpPr/>
            <p:nvPr/>
          </p:nvGrpSpPr>
          <p:grpSpPr>
            <a:xfrm>
              <a:off x="3946525" y="6019800"/>
              <a:ext cx="3898925" cy="850812"/>
              <a:chOff x="3946525" y="6019800"/>
              <a:chExt cx="3898925" cy="850812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6267450" y="6030912"/>
                <a:ext cx="1578000" cy="839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6780" y="84612"/>
                    </a:moveTo>
                    <a:lnTo>
                      <a:pt x="59758" y="83931"/>
                    </a:lnTo>
                    <a:lnTo>
                      <a:pt x="33802" y="56483"/>
                    </a:lnTo>
                    <a:lnTo>
                      <a:pt x="15331" y="14971"/>
                    </a:lnTo>
                    <a:lnTo>
                      <a:pt x="0" y="0"/>
                    </a:lnTo>
                    <a:lnTo>
                      <a:pt x="2655" y="5897"/>
                    </a:lnTo>
                    <a:lnTo>
                      <a:pt x="0" y="14744"/>
                    </a:lnTo>
                    <a:lnTo>
                      <a:pt x="3621" y="26994"/>
                    </a:lnTo>
                    <a:lnTo>
                      <a:pt x="9054" y="55122"/>
                    </a:lnTo>
                    <a:lnTo>
                      <a:pt x="5432" y="95727"/>
                    </a:lnTo>
                    <a:lnTo>
                      <a:pt x="24144" y="74631"/>
                    </a:lnTo>
                    <a:lnTo>
                      <a:pt x="71468" y="119546"/>
                    </a:lnTo>
                    <a:lnTo>
                      <a:pt x="120000" y="120000"/>
                    </a:lnTo>
                    <a:lnTo>
                      <a:pt x="99959" y="107296"/>
                    </a:lnTo>
                    <a:lnTo>
                      <a:pt x="76780" y="8461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4249737" y="6019800"/>
                <a:ext cx="295200" cy="627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225" y="0"/>
                    </a:moveTo>
                    <a:lnTo>
                      <a:pt x="34838" y="6118"/>
                    </a:lnTo>
                    <a:lnTo>
                      <a:pt x="15483" y="10198"/>
                    </a:lnTo>
                    <a:lnTo>
                      <a:pt x="11612" y="22436"/>
                    </a:lnTo>
                    <a:lnTo>
                      <a:pt x="27096" y="38753"/>
                    </a:lnTo>
                    <a:lnTo>
                      <a:pt x="30967" y="55070"/>
                    </a:lnTo>
                    <a:lnTo>
                      <a:pt x="0" y="120000"/>
                    </a:lnTo>
                    <a:lnTo>
                      <a:pt x="34838" y="79206"/>
                    </a:lnTo>
                    <a:lnTo>
                      <a:pt x="54193" y="73427"/>
                    </a:lnTo>
                    <a:lnTo>
                      <a:pt x="81290" y="42832"/>
                    </a:lnTo>
                    <a:lnTo>
                      <a:pt x="92903" y="40793"/>
                    </a:lnTo>
                    <a:lnTo>
                      <a:pt x="92903" y="30594"/>
                    </a:lnTo>
                    <a:lnTo>
                      <a:pt x="120000" y="22436"/>
                    </a:lnTo>
                    <a:lnTo>
                      <a:pt x="104516" y="20396"/>
                    </a:lnTo>
                    <a:lnTo>
                      <a:pt x="23225" y="0"/>
                    </a:lnTo>
                    <a:lnTo>
                      <a:pt x="232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4810125" y="6180137"/>
                <a:ext cx="600000" cy="430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714" y="0"/>
                    </a:moveTo>
                    <a:lnTo>
                      <a:pt x="3809" y="5756"/>
                    </a:lnTo>
                    <a:lnTo>
                      <a:pt x="0" y="17712"/>
                    </a:lnTo>
                    <a:lnTo>
                      <a:pt x="19047" y="53579"/>
                    </a:lnTo>
                    <a:lnTo>
                      <a:pt x="98412" y="120000"/>
                    </a:lnTo>
                    <a:lnTo>
                      <a:pt x="92063" y="61549"/>
                    </a:lnTo>
                    <a:lnTo>
                      <a:pt x="120000" y="33653"/>
                    </a:lnTo>
                    <a:lnTo>
                      <a:pt x="79682" y="41623"/>
                    </a:lnTo>
                    <a:lnTo>
                      <a:pt x="28571" y="23911"/>
                    </a:lnTo>
                    <a:lnTo>
                      <a:pt x="5714" y="0"/>
                    </a:lnTo>
                    <a:lnTo>
                      <a:pt x="5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5759450" y="6137275"/>
                <a:ext cx="246000" cy="117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825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645" y="10909"/>
                    </a:lnTo>
                    <a:lnTo>
                      <a:pt x="4645" y="32727"/>
                    </a:lnTo>
                    <a:lnTo>
                      <a:pt x="0" y="43636"/>
                    </a:lnTo>
                    <a:lnTo>
                      <a:pt x="60387" y="109090"/>
                    </a:lnTo>
                    <a:lnTo>
                      <a:pt x="74322" y="76363"/>
                    </a:lnTo>
                    <a:lnTo>
                      <a:pt x="120000" y="120000"/>
                    </a:lnTo>
                    <a:lnTo>
                      <a:pt x="97548" y="43636"/>
                    </a:lnTo>
                    <a:lnTo>
                      <a:pt x="115354" y="0"/>
                    </a:lnTo>
                    <a:lnTo>
                      <a:pt x="88258" y="0"/>
                    </a:lnTo>
                    <a:lnTo>
                      <a:pt x="882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3946525" y="6126162"/>
                <a:ext cx="66600" cy="128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7142" y="60000"/>
                    </a:moveTo>
                    <a:lnTo>
                      <a:pt x="0" y="30000"/>
                    </a:lnTo>
                    <a:lnTo>
                      <a:pt x="34285" y="10000"/>
                    </a:lnTo>
                    <a:lnTo>
                      <a:pt x="0" y="10000"/>
                    </a:lnTo>
                    <a:lnTo>
                      <a:pt x="34285" y="10000"/>
                    </a:lnTo>
                    <a:lnTo>
                      <a:pt x="68571" y="10000"/>
                    </a:lnTo>
                    <a:lnTo>
                      <a:pt x="102857" y="10000"/>
                    </a:lnTo>
                    <a:lnTo>
                      <a:pt x="120000" y="0"/>
                    </a:lnTo>
                    <a:lnTo>
                      <a:pt x="85714" y="30000"/>
                    </a:lnTo>
                    <a:lnTo>
                      <a:pt x="120000" y="80000"/>
                    </a:lnTo>
                    <a:lnTo>
                      <a:pt x="34285" y="120000"/>
                    </a:lnTo>
                    <a:lnTo>
                      <a:pt x="17142" y="60000"/>
                    </a:lnTo>
                    <a:lnTo>
                      <a:pt x="17142" y="6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" name="Shape 119"/>
            <p:cNvSpPr/>
            <p:nvPr/>
          </p:nvSpPr>
          <p:spPr>
            <a:xfrm>
              <a:off x="0" y="6019800"/>
              <a:ext cx="6312000" cy="84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19818" y="120000"/>
                  </a:lnTo>
                  <a:lnTo>
                    <a:pt x="116016" y="115901"/>
                  </a:lnTo>
                  <a:lnTo>
                    <a:pt x="75060" y="69449"/>
                  </a:lnTo>
                  <a:lnTo>
                    <a:pt x="61539" y="8197"/>
                  </a:lnTo>
                  <a:lnTo>
                    <a:pt x="57555" y="5464"/>
                  </a:lnTo>
                  <a:lnTo>
                    <a:pt x="56830" y="12296"/>
                  </a:lnTo>
                  <a:lnTo>
                    <a:pt x="56106" y="12296"/>
                  </a:lnTo>
                  <a:lnTo>
                    <a:pt x="55231" y="6831"/>
                  </a:lnTo>
                  <a:lnTo>
                    <a:pt x="51428" y="23225"/>
                  </a:lnTo>
                  <a:lnTo>
                    <a:pt x="48531" y="28690"/>
                  </a:lnTo>
                  <a:lnTo>
                    <a:pt x="47112" y="30056"/>
                  </a:lnTo>
                  <a:lnTo>
                    <a:pt x="45120" y="23225"/>
                  </a:lnTo>
                  <a:lnTo>
                    <a:pt x="40955" y="28690"/>
                  </a:lnTo>
                  <a:lnTo>
                    <a:pt x="38782" y="5464"/>
                  </a:lnTo>
                  <a:lnTo>
                    <a:pt x="38631" y="4098"/>
                  </a:lnTo>
                  <a:lnTo>
                    <a:pt x="38088" y="2732"/>
                  </a:lnTo>
                  <a:lnTo>
                    <a:pt x="37364" y="1366"/>
                  </a:lnTo>
                  <a:lnTo>
                    <a:pt x="36820" y="0"/>
                  </a:lnTo>
                  <a:lnTo>
                    <a:pt x="36096" y="0"/>
                  </a:lnTo>
                  <a:lnTo>
                    <a:pt x="35191" y="0"/>
                  </a:lnTo>
                  <a:lnTo>
                    <a:pt x="34466" y="0"/>
                  </a:lnTo>
                  <a:lnTo>
                    <a:pt x="34285" y="0"/>
                  </a:lnTo>
                  <a:lnTo>
                    <a:pt x="34104" y="0"/>
                  </a:lnTo>
                  <a:lnTo>
                    <a:pt x="33923" y="1366"/>
                  </a:lnTo>
                  <a:lnTo>
                    <a:pt x="33742" y="2732"/>
                  </a:lnTo>
                  <a:lnTo>
                    <a:pt x="33199" y="4098"/>
                  </a:lnTo>
                  <a:lnTo>
                    <a:pt x="32837" y="4098"/>
                  </a:lnTo>
                  <a:lnTo>
                    <a:pt x="32293" y="5464"/>
                  </a:lnTo>
                  <a:lnTo>
                    <a:pt x="31750" y="6831"/>
                  </a:lnTo>
                  <a:lnTo>
                    <a:pt x="31207" y="8197"/>
                  </a:lnTo>
                  <a:lnTo>
                    <a:pt x="31026" y="9563"/>
                  </a:lnTo>
                  <a:lnTo>
                    <a:pt x="29245" y="13662"/>
                  </a:lnTo>
                  <a:lnTo>
                    <a:pt x="27796" y="16394"/>
                  </a:lnTo>
                  <a:lnTo>
                    <a:pt x="25804" y="10929"/>
                  </a:lnTo>
                  <a:lnTo>
                    <a:pt x="24899" y="10929"/>
                  </a:lnTo>
                  <a:lnTo>
                    <a:pt x="22907" y="16394"/>
                  </a:lnTo>
                  <a:lnTo>
                    <a:pt x="22183" y="16394"/>
                  </a:lnTo>
                  <a:lnTo>
                    <a:pt x="21307" y="13662"/>
                  </a:lnTo>
                  <a:lnTo>
                    <a:pt x="19315" y="13662"/>
                  </a:lnTo>
                  <a:lnTo>
                    <a:pt x="16418" y="16394"/>
                  </a:lnTo>
                  <a:lnTo>
                    <a:pt x="11740" y="4098"/>
                  </a:lnTo>
                  <a:lnTo>
                    <a:pt x="9748" y="13662"/>
                  </a:lnTo>
                  <a:lnTo>
                    <a:pt x="9567" y="13662"/>
                  </a:lnTo>
                  <a:lnTo>
                    <a:pt x="9205" y="16394"/>
                  </a:lnTo>
                  <a:lnTo>
                    <a:pt x="8661" y="17760"/>
                  </a:lnTo>
                  <a:lnTo>
                    <a:pt x="7937" y="20493"/>
                  </a:lnTo>
                  <a:lnTo>
                    <a:pt x="6126" y="27324"/>
                  </a:lnTo>
                  <a:lnTo>
                    <a:pt x="4496" y="34155"/>
                  </a:lnTo>
                  <a:lnTo>
                    <a:pt x="2354" y="38254"/>
                  </a:lnTo>
                  <a:lnTo>
                    <a:pt x="0" y="40986"/>
                  </a:lnTo>
                  <a:lnTo>
                    <a:pt x="0" y="120000"/>
                  </a:lnTo>
                  <a:lnTo>
                    <a:pt x="30482" y="120000"/>
                  </a:lnTo>
                  <a:lnTo>
                    <a:pt x="112424" y="12000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73654F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Shape 120"/>
          <p:cNvGrpSpPr/>
          <p:nvPr/>
        </p:nvGrpSpPr>
        <p:grpSpPr>
          <a:xfrm>
            <a:off x="627062" y="6021387"/>
            <a:ext cx="5684850" cy="849450"/>
            <a:chOff x="627062" y="6021387"/>
            <a:chExt cx="5684850" cy="849450"/>
          </a:xfrm>
        </p:grpSpPr>
        <p:sp>
          <p:nvSpPr>
            <p:cNvPr id="121" name="Shape 121"/>
            <p:cNvSpPr/>
            <p:nvPr/>
          </p:nvSpPr>
          <p:spPr>
            <a:xfrm>
              <a:off x="1898650" y="6021387"/>
              <a:ext cx="579300" cy="462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90" y="10034"/>
                  </a:moveTo>
                  <a:lnTo>
                    <a:pt x="0" y="25087"/>
                  </a:lnTo>
                  <a:lnTo>
                    <a:pt x="21698" y="45156"/>
                  </a:lnTo>
                  <a:lnTo>
                    <a:pt x="47013" y="75261"/>
                  </a:lnTo>
                  <a:lnTo>
                    <a:pt x="62794" y="70243"/>
                  </a:lnTo>
                  <a:lnTo>
                    <a:pt x="112109" y="120000"/>
                  </a:lnTo>
                  <a:lnTo>
                    <a:pt x="100273" y="72752"/>
                  </a:lnTo>
                  <a:lnTo>
                    <a:pt x="119999" y="55191"/>
                  </a:lnTo>
                  <a:lnTo>
                    <a:pt x="118027" y="52682"/>
                  </a:lnTo>
                  <a:lnTo>
                    <a:pt x="110136" y="47665"/>
                  </a:lnTo>
                  <a:lnTo>
                    <a:pt x="98301" y="37630"/>
                  </a:lnTo>
                  <a:lnTo>
                    <a:pt x="84493" y="30104"/>
                  </a:lnTo>
                  <a:lnTo>
                    <a:pt x="70684" y="22578"/>
                  </a:lnTo>
                  <a:lnTo>
                    <a:pt x="56876" y="15052"/>
                  </a:lnTo>
                  <a:lnTo>
                    <a:pt x="47013" y="10034"/>
                  </a:lnTo>
                  <a:lnTo>
                    <a:pt x="43068" y="7526"/>
                  </a:lnTo>
                  <a:lnTo>
                    <a:pt x="35178" y="7526"/>
                  </a:lnTo>
                  <a:lnTo>
                    <a:pt x="31232" y="7526"/>
                  </a:lnTo>
                  <a:lnTo>
                    <a:pt x="23671" y="5017"/>
                  </a:lnTo>
                  <a:lnTo>
                    <a:pt x="21698" y="5017"/>
                  </a:lnTo>
                  <a:lnTo>
                    <a:pt x="17753" y="2508"/>
                  </a:lnTo>
                  <a:lnTo>
                    <a:pt x="13808" y="0"/>
                  </a:lnTo>
                  <a:lnTo>
                    <a:pt x="9863" y="0"/>
                  </a:lnTo>
                  <a:lnTo>
                    <a:pt x="7890" y="10034"/>
                  </a:lnTo>
                  <a:lnTo>
                    <a:pt x="7890" y="100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3084512" y="6078537"/>
              <a:ext cx="3227400" cy="7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78" y="4328"/>
                  </a:moveTo>
                  <a:lnTo>
                    <a:pt x="8145" y="1442"/>
                  </a:lnTo>
                  <a:lnTo>
                    <a:pt x="5666" y="0"/>
                  </a:lnTo>
                  <a:lnTo>
                    <a:pt x="2124" y="0"/>
                  </a:lnTo>
                  <a:lnTo>
                    <a:pt x="708" y="6012"/>
                  </a:lnTo>
                  <a:lnTo>
                    <a:pt x="0" y="30781"/>
                  </a:lnTo>
                  <a:lnTo>
                    <a:pt x="3541" y="25010"/>
                  </a:lnTo>
                  <a:lnTo>
                    <a:pt x="5312" y="32224"/>
                  </a:lnTo>
                  <a:lnTo>
                    <a:pt x="8853" y="36793"/>
                  </a:lnTo>
                  <a:lnTo>
                    <a:pt x="12336" y="65651"/>
                  </a:lnTo>
                  <a:lnTo>
                    <a:pt x="23669" y="86332"/>
                  </a:lnTo>
                  <a:lnTo>
                    <a:pt x="45863" y="86332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17520" y="118557"/>
                  </a:lnTo>
                  <a:lnTo>
                    <a:pt x="39901" y="58436"/>
                  </a:lnTo>
                  <a:lnTo>
                    <a:pt x="30339" y="38236"/>
                  </a:lnTo>
                  <a:lnTo>
                    <a:pt x="25086" y="26452"/>
                  </a:lnTo>
                  <a:lnTo>
                    <a:pt x="21544" y="22124"/>
                  </a:lnTo>
                  <a:lnTo>
                    <a:pt x="16586" y="14669"/>
                  </a:lnTo>
                  <a:lnTo>
                    <a:pt x="10978" y="4328"/>
                  </a:lnTo>
                  <a:lnTo>
                    <a:pt x="10978" y="43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2905125" y="6069012"/>
              <a:ext cx="112800" cy="96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6000"/>
                  </a:moveTo>
                  <a:lnTo>
                    <a:pt x="10140" y="36000"/>
                  </a:lnTo>
                  <a:lnTo>
                    <a:pt x="20281" y="24000"/>
                  </a:lnTo>
                  <a:lnTo>
                    <a:pt x="10140" y="12000"/>
                  </a:lnTo>
                  <a:lnTo>
                    <a:pt x="0" y="0"/>
                  </a:lnTo>
                  <a:lnTo>
                    <a:pt x="49014" y="36000"/>
                  </a:lnTo>
                  <a:lnTo>
                    <a:pt x="89577" y="36000"/>
                  </a:lnTo>
                  <a:lnTo>
                    <a:pt x="99718" y="60000"/>
                  </a:lnTo>
                  <a:lnTo>
                    <a:pt x="109859" y="84000"/>
                  </a:lnTo>
                  <a:lnTo>
                    <a:pt x="120000" y="108000"/>
                  </a:lnTo>
                  <a:lnTo>
                    <a:pt x="120000" y="120000"/>
                  </a:lnTo>
                  <a:lnTo>
                    <a:pt x="99718" y="108000"/>
                  </a:lnTo>
                  <a:lnTo>
                    <a:pt x="79436" y="84000"/>
                  </a:lnTo>
                  <a:lnTo>
                    <a:pt x="38873" y="60000"/>
                  </a:lnTo>
                  <a:lnTo>
                    <a:pt x="38873" y="72000"/>
                  </a:lnTo>
                  <a:lnTo>
                    <a:pt x="30422" y="84000"/>
                  </a:lnTo>
                  <a:lnTo>
                    <a:pt x="20281" y="96000"/>
                  </a:lnTo>
                  <a:lnTo>
                    <a:pt x="10140" y="96000"/>
                  </a:lnTo>
                  <a:lnTo>
                    <a:pt x="10140" y="96000"/>
                  </a:lnTo>
                  <a:lnTo>
                    <a:pt x="10140" y="72000"/>
                  </a:lnTo>
                  <a:lnTo>
                    <a:pt x="0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1357312" y="6099175"/>
              <a:ext cx="255600" cy="260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360" y="0"/>
                  </a:moveTo>
                  <a:lnTo>
                    <a:pt x="35776" y="4444"/>
                  </a:lnTo>
                  <a:lnTo>
                    <a:pt x="53664" y="4444"/>
                  </a:lnTo>
                  <a:lnTo>
                    <a:pt x="84968" y="8888"/>
                  </a:lnTo>
                  <a:lnTo>
                    <a:pt x="71552" y="40000"/>
                  </a:lnTo>
                  <a:lnTo>
                    <a:pt x="71552" y="44444"/>
                  </a:lnTo>
                  <a:lnTo>
                    <a:pt x="76024" y="53333"/>
                  </a:lnTo>
                  <a:lnTo>
                    <a:pt x="80496" y="62222"/>
                  </a:lnTo>
                  <a:lnTo>
                    <a:pt x="89440" y="71111"/>
                  </a:lnTo>
                  <a:lnTo>
                    <a:pt x="106583" y="84444"/>
                  </a:lnTo>
                  <a:lnTo>
                    <a:pt x="115527" y="102222"/>
                  </a:lnTo>
                  <a:lnTo>
                    <a:pt x="120000" y="115555"/>
                  </a:lnTo>
                  <a:lnTo>
                    <a:pt x="120000" y="120000"/>
                  </a:lnTo>
                  <a:lnTo>
                    <a:pt x="71552" y="75555"/>
                  </a:lnTo>
                  <a:lnTo>
                    <a:pt x="22360" y="40000"/>
                  </a:lnTo>
                  <a:lnTo>
                    <a:pt x="0" y="0"/>
                  </a:lnTo>
                  <a:lnTo>
                    <a:pt x="22360" y="0"/>
                  </a:lnTo>
                  <a:lnTo>
                    <a:pt x="2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1120775" y="6118225"/>
              <a:ext cx="93600" cy="96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"/>
                  </a:moveTo>
                  <a:lnTo>
                    <a:pt x="83389" y="60000"/>
                  </a:lnTo>
                  <a:lnTo>
                    <a:pt x="83389" y="72000"/>
                  </a:lnTo>
                  <a:lnTo>
                    <a:pt x="95593" y="84000"/>
                  </a:lnTo>
                  <a:lnTo>
                    <a:pt x="107796" y="108000"/>
                  </a:lnTo>
                  <a:lnTo>
                    <a:pt x="107796" y="120000"/>
                  </a:lnTo>
                  <a:lnTo>
                    <a:pt x="95593" y="108000"/>
                  </a:lnTo>
                  <a:lnTo>
                    <a:pt x="71186" y="96000"/>
                  </a:lnTo>
                  <a:lnTo>
                    <a:pt x="46779" y="72000"/>
                  </a:lnTo>
                  <a:lnTo>
                    <a:pt x="34576" y="60000"/>
                  </a:lnTo>
                  <a:lnTo>
                    <a:pt x="0" y="0"/>
                  </a:lnTo>
                  <a:lnTo>
                    <a:pt x="120000" y="12000"/>
                  </a:lnTo>
                  <a:lnTo>
                    <a:pt x="120000" y="120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627062" y="6049962"/>
              <a:ext cx="388800" cy="328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122" y="21176"/>
                  </a:moveTo>
                  <a:lnTo>
                    <a:pt x="120000" y="24705"/>
                  </a:lnTo>
                  <a:lnTo>
                    <a:pt x="102367" y="49411"/>
                  </a:lnTo>
                  <a:lnTo>
                    <a:pt x="70040" y="77647"/>
                  </a:lnTo>
                  <a:lnTo>
                    <a:pt x="81795" y="91764"/>
                  </a:lnTo>
                  <a:lnTo>
                    <a:pt x="87673" y="120000"/>
                  </a:lnTo>
                  <a:lnTo>
                    <a:pt x="37714" y="77647"/>
                  </a:lnTo>
                  <a:lnTo>
                    <a:pt x="23020" y="49411"/>
                  </a:lnTo>
                  <a:lnTo>
                    <a:pt x="43591" y="38823"/>
                  </a:lnTo>
                  <a:lnTo>
                    <a:pt x="28897" y="21176"/>
                  </a:lnTo>
                  <a:lnTo>
                    <a:pt x="0" y="7058"/>
                  </a:lnTo>
                  <a:lnTo>
                    <a:pt x="0" y="0"/>
                  </a:lnTo>
                  <a:lnTo>
                    <a:pt x="2938" y="0"/>
                  </a:lnTo>
                  <a:lnTo>
                    <a:pt x="5877" y="0"/>
                  </a:lnTo>
                  <a:lnTo>
                    <a:pt x="23020" y="3529"/>
                  </a:lnTo>
                  <a:lnTo>
                    <a:pt x="37714" y="3529"/>
                  </a:lnTo>
                  <a:lnTo>
                    <a:pt x="40653" y="3529"/>
                  </a:lnTo>
                  <a:lnTo>
                    <a:pt x="43591" y="3529"/>
                  </a:lnTo>
                  <a:lnTo>
                    <a:pt x="49469" y="7058"/>
                  </a:lnTo>
                  <a:lnTo>
                    <a:pt x="61224" y="7058"/>
                  </a:lnTo>
                  <a:lnTo>
                    <a:pt x="70040" y="10588"/>
                  </a:lnTo>
                  <a:lnTo>
                    <a:pt x="72979" y="10588"/>
                  </a:lnTo>
                  <a:lnTo>
                    <a:pt x="72979" y="10588"/>
                  </a:lnTo>
                  <a:lnTo>
                    <a:pt x="99428" y="14117"/>
                  </a:lnTo>
                  <a:lnTo>
                    <a:pt x="114122" y="21176"/>
                  </a:lnTo>
                  <a:lnTo>
                    <a:pt x="114122" y="211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-Iak3Wvh9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Video: Weathering and Erosion </a:t>
            </a:r>
            <a:endParaRPr/>
          </a:p>
        </p:txBody>
      </p:sp>
      <p:pic>
        <p:nvPicPr>
          <p:cNvPr id="167" name="Shape 167" descr="In this episode of Crash Course Kids, Sabrina gives us a real world example of how the Hydrosphere and Geosphere affect each other in the form of Weathering and Erosion. Think of Weathering as the force that makes a mess and Erosion as the force that cleans it up.   This first series is based on 5th grade science. We're super excited and hope you enjoy Crash Course Kids!  ///Standards Used in This Video/// 5-ESS2-1. Develop a model using an example to describe ways the geosphere, biosphere, hydrosphere, and/or atmosphere interact. [Clarification Statement: Examples could include the influence of the ocean on ecosystems, landform shape, and climate; the influence of the atmosphere on landforms and ecosystems through weather and climate; and the influence of mountain ranges on winds and clouds in the atmosphere. The geosphere, hydrosphere, atmosphere, and biosphere are each a system.] [Assessment Boundary: Assessment is limited to the interactions of two systems at a time.]  Want to find Crash Course elsewhere on the internet? Crash Course Main Channel: https://www.youtube.com/crashcourse Facebook - https://www.facebook.com/YouTubeCrashCourse Twitter - http://www.twitter.com/thecrashcourse Tumblr - http://thecrashcourse.tumblr.com  Credits...  Executive Producers: John &amp; Hank Green Producer &amp; Editor: Nicholas Jenkins Cinematographer &amp; Director: Michael Aranda Host: Sabrina Cruz Script Supervisor: Mickie Halpern Writer: Kay Boatner Consultant: Shelby Alinsky Script Editor: Blake de Pastino  Thought Cafe Team: Stephanie Bailis Cody Brown Suzanna Brusikiewicz Jonathan Corbiere Nick Counter Kelsey Heinrichs Jack Kenedy Corey MacDonald Tyler Sammy Nikkie Stinchcombe  James Tuer Adam Winnik" title="Weathering and Erosion: Crash Course Kids #10.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Abrasion</a:t>
            </a:r>
            <a:endParaRPr/>
          </a:p>
        </p:txBody>
      </p:sp>
      <p:pic>
        <p:nvPicPr>
          <p:cNvPr id="221" name="Shape 2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554162"/>
            <a:ext cx="6400800" cy="428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3) Wetting and Drying </a:t>
            </a:r>
            <a:b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(Mechanical)</a:t>
            </a: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Definition: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Mud Cracks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Location: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Ground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Wetting and Drying</a:t>
            </a:r>
            <a:endParaRPr/>
          </a:p>
        </p:txBody>
      </p:sp>
      <p:pic>
        <p:nvPicPr>
          <p:cNvPr id="233" name="Shape 2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74750" y="1600200"/>
            <a:ext cx="67945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4) Plant Action</a:t>
            </a: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(Mechanical)</a:t>
            </a:r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Definition: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Tree roots cause cracks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Location: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Underground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Plant Action</a:t>
            </a:r>
            <a:endParaRPr/>
          </a:p>
        </p:txBody>
      </p:sp>
      <p:pic>
        <p:nvPicPr>
          <p:cNvPr id="245" name="Shape 2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527175"/>
            <a:ext cx="624840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5) </a:t>
            </a:r>
            <a:r>
              <a:rPr lang="en-US" sz="4400" b="0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Animal Action </a:t>
            </a:r>
            <a:b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(Mechanical)</a:t>
            </a:r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Definition: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Burrows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Location: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Worms, Mammals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Animal Action</a:t>
            </a:r>
            <a:endParaRPr/>
          </a:p>
        </p:txBody>
      </p:sp>
      <p:pic>
        <p:nvPicPr>
          <p:cNvPr id="257" name="Shape 25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371600"/>
            <a:ext cx="4981575" cy="42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6) Exfoliation</a:t>
            </a: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(Mechanical)</a:t>
            </a: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Definition: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Peeling away layers of rocks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Location: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Results from tectonic uplift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Exfoliation</a:t>
            </a:r>
            <a:endParaRPr/>
          </a:p>
        </p:txBody>
      </p:sp>
      <p:pic>
        <p:nvPicPr>
          <p:cNvPr id="269" name="Shape 26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447800"/>
            <a:ext cx="6505575" cy="410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1) Hydrolysis</a:t>
            </a:r>
            <a:b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(Chemical)</a:t>
            </a: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Definition:  </a:t>
            </a:r>
            <a:r>
              <a:rPr lang="en-US" sz="28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Reaction with water </a:t>
            </a: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(feldspar-clay, anhydrite-gypsum)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Location: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Moist Climates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WEATHERING</a:t>
            </a: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Weathering: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Breaking down of rocks 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due to exposure to the atmosphere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Hydrolysis</a:t>
            </a:r>
            <a:endParaRPr/>
          </a:p>
        </p:txBody>
      </p:sp>
      <p:pic>
        <p:nvPicPr>
          <p:cNvPr id="281" name="Shape 28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219200"/>
            <a:ext cx="3581400" cy="19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3200400"/>
            <a:ext cx="4343400" cy="29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4860925" y="1331912"/>
            <a:ext cx="32162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4267200" y="1752600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←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Un-weathered Feldspar</a:t>
            </a:r>
            <a:endParaRPr/>
          </a:p>
        </p:txBody>
      </p:sp>
      <p:sp>
        <p:nvSpPr>
          <p:cNvPr id="285" name="Shape 285"/>
          <p:cNvSpPr txBox="1"/>
          <p:nvPr/>
        </p:nvSpPr>
        <p:spPr>
          <a:xfrm>
            <a:off x="1127125" y="3697287"/>
            <a:ext cx="2270125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Feldspar 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turned into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clay minerals→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lang="en-US" sz="4400" b="0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Oxidation </a:t>
            </a:r>
            <a:b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(Chemical)</a:t>
            </a:r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Definition:  </a:t>
            </a:r>
            <a:r>
              <a:rPr lang="en-US" sz="28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Reaction with oxygen.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Location</a:t>
            </a: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8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Iron will rust.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Oxidation (Rust)</a:t>
            </a:r>
            <a:endParaRPr/>
          </a:p>
        </p:txBody>
      </p:sp>
      <p:pic>
        <p:nvPicPr>
          <p:cNvPr id="297" name="Shape 2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524125"/>
            <a:ext cx="4419600" cy="295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3) </a:t>
            </a:r>
            <a:r>
              <a:rPr lang="en-US" sz="4400" b="0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Carbonation </a:t>
            </a:r>
            <a:br>
              <a:rPr lang="en-US" sz="4400" b="0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(Chemical)</a:t>
            </a:r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Carbonation:  </a:t>
            </a:r>
            <a:r>
              <a:rPr lang="en-US" sz="28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2800" b="0" i="0" u="sng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water form carbonic acid.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Location:  </a:t>
            </a:r>
            <a:r>
              <a:rPr lang="en-US" sz="28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Limestone/Marble (calcite)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endParaRPr sz="2800" b="0" i="0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Carbonation</a:t>
            </a:r>
            <a:endParaRPr/>
          </a:p>
        </p:txBody>
      </p:sp>
      <p:pic>
        <p:nvPicPr>
          <p:cNvPr id="309" name="Shape 3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44712" y="1600200"/>
            <a:ext cx="4852987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4) </a:t>
            </a:r>
            <a:r>
              <a:rPr lang="en-US" sz="4400" b="0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Decay Acids </a:t>
            </a:r>
            <a:b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(Chemical)</a:t>
            </a:r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Definition:  From decaying plants and animals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Location: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Decay Acids</a:t>
            </a:r>
            <a:endParaRPr/>
          </a:p>
        </p:txBody>
      </p:sp>
      <p:pic>
        <p:nvPicPr>
          <p:cNvPr id="321" name="Shape 3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1219200"/>
            <a:ext cx="419735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Two Types of Weathering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1)  Mechanical (</a:t>
            </a:r>
            <a:r>
              <a:rPr lang="en-US" sz="32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Physical):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rocks are broken down into smaller pieces 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(physical change)</a:t>
            </a:r>
            <a:endParaRPr/>
          </a:p>
          <a:p>
            <a:pPr marL="609600" marR="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AutoNum type="arabicParenR" startAt="2"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Chemical: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Mineral composition is changed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Shape 184"/>
          <p:cNvGraphicFramePr/>
          <p:nvPr/>
        </p:nvGraphicFramePr>
        <p:xfrm>
          <a:off x="342900" y="357200"/>
          <a:ext cx="8458200" cy="6143600"/>
        </p:xfrm>
        <a:graphic>
          <a:graphicData uri="http://schemas.openxmlformats.org/drawingml/2006/table">
            <a:tbl>
              <a:tblPr>
                <a:noFill/>
                <a:tableStyleId>{1F853ABE-A15D-4853-A92E-43A2A0C32459}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0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Definition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Frost Action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Freezing and Thawing ice cracks rock.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Mid-latitudes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Abrasion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Scraping and Grinding Rocks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Streams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Wetting and Drying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Mud Cracks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 the gound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4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Plant Action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Roots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Underground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5" name="Shape 185"/>
          <p:cNvSpPr txBox="1"/>
          <p:nvPr/>
        </p:nvSpPr>
        <p:spPr>
          <a:xfrm>
            <a:off x="5470525" y="2093912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Mechanical Weathering (Continued)</a:t>
            </a:r>
            <a:endParaRPr/>
          </a:p>
        </p:txBody>
      </p:sp>
      <p:graphicFrame>
        <p:nvGraphicFramePr>
          <p:cNvPr id="191" name="Shape 191"/>
          <p:cNvGraphicFramePr/>
          <p:nvPr/>
        </p:nvGraphicFramePr>
        <p:xfrm>
          <a:off x="457200" y="1828800"/>
          <a:ext cx="8229600" cy="3932225"/>
        </p:xfrm>
        <a:graphic>
          <a:graphicData uri="http://schemas.openxmlformats.org/drawingml/2006/table">
            <a:tbl>
              <a:tblPr>
                <a:noFill/>
                <a:tableStyleId>{1F853ABE-A15D-4853-A92E-43A2A0C32459}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Definition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Animal Action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Burrows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Exfoliation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Peeling away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02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Chemical Weathering</a:t>
            </a:r>
            <a:endParaRPr/>
          </a:p>
        </p:txBody>
      </p:sp>
      <p:graphicFrame>
        <p:nvGraphicFramePr>
          <p:cNvPr id="197" name="Shape 197"/>
          <p:cNvGraphicFramePr/>
          <p:nvPr/>
        </p:nvGraphicFramePr>
        <p:xfrm>
          <a:off x="457200" y="1219200"/>
          <a:ext cx="8229600" cy="4559250"/>
        </p:xfrm>
        <a:graphic>
          <a:graphicData uri="http://schemas.openxmlformats.org/drawingml/2006/table">
            <a:tbl>
              <a:tblPr>
                <a:noFill/>
                <a:tableStyleId>{1F853ABE-A15D-4853-A92E-43A2A0C32459}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Definition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Hydrolysis/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Hydration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4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Dissolved by water.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Oxidation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4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Reacts with oxygen.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4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Iron (rust)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Carbonation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4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Reacts with CO2.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Decay Acids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Carbonic Acid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Dead things.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1) Frost Action</a:t>
            </a:r>
            <a:b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(Mechanical)</a:t>
            </a:r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Definition: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Water expands when it freezes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Location: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Middle latitudes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Frost Action</a:t>
            </a:r>
            <a:endParaRPr/>
          </a:p>
        </p:txBody>
      </p:sp>
      <p:pic>
        <p:nvPicPr>
          <p:cNvPr id="209" name="Shape 2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546225"/>
            <a:ext cx="6324600" cy="4443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1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2) Abrasion</a:t>
            </a:r>
            <a:b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(Mechanical)</a:t>
            </a:r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Definition: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Rocks rub against each other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Location: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Streams and Wind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315</Words>
  <Application>Microsoft Office PowerPoint</Application>
  <PresentationFormat>On-screen Show (4:3)</PresentationFormat>
  <Paragraphs>111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Mountain Top</vt:lpstr>
      <vt:lpstr>1_Mountain Top</vt:lpstr>
      <vt:lpstr>Video: Weathering and Erosion </vt:lpstr>
      <vt:lpstr>WEATHERING</vt:lpstr>
      <vt:lpstr>Two Types of Weathering</vt:lpstr>
      <vt:lpstr>PowerPoint Presentation</vt:lpstr>
      <vt:lpstr>Mechanical Weathering (Continued)</vt:lpstr>
      <vt:lpstr>Chemical Weathering</vt:lpstr>
      <vt:lpstr>1) Frost Action (Mechanical)</vt:lpstr>
      <vt:lpstr>Frost Action</vt:lpstr>
      <vt:lpstr>2) Abrasion (Mechanical)</vt:lpstr>
      <vt:lpstr>Abrasion</vt:lpstr>
      <vt:lpstr>3) Wetting and Drying  (Mechanical)</vt:lpstr>
      <vt:lpstr>Wetting and Drying</vt:lpstr>
      <vt:lpstr>4) Plant Action  (Mechanical)</vt:lpstr>
      <vt:lpstr>Plant Action</vt:lpstr>
      <vt:lpstr>5) Animal Action  (Mechanical)</vt:lpstr>
      <vt:lpstr>Animal Action</vt:lpstr>
      <vt:lpstr>6) Exfoliation  (Mechanical)</vt:lpstr>
      <vt:lpstr>Exfoliation</vt:lpstr>
      <vt:lpstr>1) Hydrolysis (Chemical)</vt:lpstr>
      <vt:lpstr>Hydrolysis</vt:lpstr>
      <vt:lpstr>2) Oxidation  (Chemical)</vt:lpstr>
      <vt:lpstr>Oxidation (Rust)</vt:lpstr>
      <vt:lpstr>3) Carbonation  (Chemical)</vt:lpstr>
      <vt:lpstr>Carbonation</vt:lpstr>
      <vt:lpstr>4) Decay Acids  (Chemical)</vt:lpstr>
      <vt:lpstr>Decay Acids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Video: Weathering and Erosion </dc:title>
  <dc:creator>Owner</dc:creator>
  <cp:lastModifiedBy>Tim Ferro</cp:lastModifiedBy>
  <cp:revision>2</cp:revision>
  <dcterms:modified xsi:type="dcterms:W3CDTF">2018-04-30T12:19:14Z</dcterms:modified>
</cp:coreProperties>
</file>