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36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6" r:id="rId30"/>
    <p:sldId id="297" r:id="rId31"/>
    <p:sldId id="301" r:id="rId32"/>
    <p:sldId id="302" r:id="rId33"/>
    <p:sldId id="303" r:id="rId34"/>
    <p:sldId id="304" r:id="rId35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Arial Narrow" panose="020B0606020202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32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8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0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85800" y="63658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658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85800" y="63658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658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-12700"/>
            <a:ext cx="9156700" cy="6870700"/>
            <a:chOff x="0" y="-12700"/>
            <a:chExt cx="9156700" cy="6870700"/>
          </a:xfrm>
        </p:grpSpPr>
        <p:sp>
          <p:nvSpPr>
            <p:cNvPr id="7" name="Shape 7"/>
            <p:cNvSpPr/>
            <p:nvPr/>
          </p:nvSpPr>
          <p:spPr>
            <a:xfrm>
              <a:off x="0" y="990600"/>
              <a:ext cx="9144000" cy="586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0"/>
              <a:ext cx="9144000" cy="9906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0" y="-12700"/>
              <a:ext cx="5778500" cy="2276475"/>
            </a:xfrm>
            <a:custGeom>
              <a:avLst/>
              <a:gdLst/>
              <a:ahLst/>
              <a:cxnLst/>
              <a:rect l="0" t="0" r="0" b="0"/>
              <a:pathLst>
                <a:path w="3640" h="1434" extrusionOk="0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0" y="-12700"/>
              <a:ext cx="3168650" cy="1968500"/>
            </a:xfrm>
            <a:custGeom>
              <a:avLst/>
              <a:gdLst/>
              <a:ahLst/>
              <a:cxnLst/>
              <a:rect l="0" t="0" r="0" b="0"/>
              <a:pathLst>
                <a:path w="1996" h="1240" extrusionOk="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-12700"/>
              <a:ext cx="2514600" cy="1600200"/>
            </a:xfrm>
            <a:custGeom>
              <a:avLst/>
              <a:gdLst/>
              <a:ahLst/>
              <a:cxnLst/>
              <a:rect l="0" t="0" r="0" b="0"/>
              <a:pathLst>
                <a:path w="1584" h="1008" extrusionOk="0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358900" y="228600"/>
              <a:ext cx="5956300" cy="2882900"/>
            </a:xfrm>
            <a:custGeom>
              <a:avLst/>
              <a:gdLst/>
              <a:ahLst/>
              <a:cxnLst/>
              <a:rect l="0" t="0" r="0" b="0"/>
              <a:pathLst>
                <a:path w="3752" h="1816" extrusionOk="0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1543050" y="1092200"/>
              <a:ext cx="4095750" cy="1809750"/>
            </a:xfrm>
            <a:custGeom>
              <a:avLst/>
              <a:gdLst/>
              <a:ahLst/>
              <a:cxnLst/>
              <a:rect l="0" t="0" r="0" b="0"/>
              <a:pathLst>
                <a:path w="2580" h="1140" extrusionOk="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1857375" y="1444625"/>
              <a:ext cx="2790825" cy="1104900"/>
            </a:xfrm>
            <a:custGeom>
              <a:avLst/>
              <a:gdLst/>
              <a:ahLst/>
              <a:cxnLst/>
              <a:rect l="0" t="0" r="0" b="0"/>
              <a:pathLst>
                <a:path w="1758" h="696" extrusionOk="0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rot="-300000">
              <a:off x="2057400" y="1968500"/>
              <a:ext cx="1473200" cy="304800"/>
            </a:xfrm>
            <a:custGeom>
              <a:avLst/>
              <a:gdLst/>
              <a:ahLst/>
              <a:cxnLst/>
              <a:rect l="0" t="0" r="0" b="0"/>
              <a:pathLst>
                <a:path w="928" h="192" extrusionOk="0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2514600"/>
              <a:ext cx="9134475" cy="3619500"/>
            </a:xfrm>
            <a:custGeom>
              <a:avLst/>
              <a:gdLst/>
              <a:ahLst/>
              <a:cxnLst/>
              <a:rect l="0" t="0" r="0" b="0"/>
              <a:pathLst>
                <a:path w="5754" h="2280" extrusionOk="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676400" y="3187700"/>
              <a:ext cx="2374900" cy="2324100"/>
            </a:xfrm>
            <a:custGeom>
              <a:avLst/>
              <a:gdLst/>
              <a:ahLst/>
              <a:cxnLst/>
              <a:rect l="0" t="0" r="0" b="0"/>
              <a:pathLst>
                <a:path w="1496" h="1464" extrusionOk="0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 rot="1140000">
              <a:off x="2057400" y="3416300"/>
              <a:ext cx="1787525" cy="1158875"/>
            </a:xfrm>
            <a:custGeom>
              <a:avLst/>
              <a:gdLst/>
              <a:ahLst/>
              <a:cxnLst/>
              <a:rect l="0" t="0" r="0" b="0"/>
              <a:pathLst>
                <a:path w="1126" h="730" extrusionOk="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4940300" y="-12700"/>
              <a:ext cx="4203700" cy="5387975"/>
            </a:xfrm>
            <a:custGeom>
              <a:avLst/>
              <a:gdLst/>
              <a:ahLst/>
              <a:cxnLst/>
              <a:rect l="0" t="0" r="0" b="0"/>
              <a:pathLst>
                <a:path w="2648" h="3394" extrusionOk="0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5562600" y="-12700"/>
              <a:ext cx="3581400" cy="5016500"/>
            </a:xfrm>
            <a:custGeom>
              <a:avLst/>
              <a:gdLst/>
              <a:ahLst/>
              <a:cxnLst/>
              <a:rect l="0" t="0" r="0" b="0"/>
              <a:pathLst>
                <a:path w="2256" h="3160" extrusionOk="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6362700" y="1714500"/>
              <a:ext cx="1663700" cy="1104900"/>
            </a:xfrm>
            <a:custGeom>
              <a:avLst/>
              <a:gdLst/>
              <a:ahLst/>
              <a:cxnLst/>
              <a:rect l="0" t="0" r="0" b="0"/>
              <a:pathLst>
                <a:path w="1048" h="696" extrusionOk="0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8123237" y="-12700"/>
              <a:ext cx="868362" cy="1104900"/>
            </a:xfrm>
            <a:custGeom>
              <a:avLst/>
              <a:gdLst/>
              <a:ahLst/>
              <a:cxnLst/>
              <a:rect l="0" t="0" r="0" b="0"/>
              <a:pathLst>
                <a:path w="547" h="696" extrusionOk="0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3213100"/>
              <a:ext cx="3149600" cy="3644900"/>
            </a:xfrm>
            <a:custGeom>
              <a:avLst/>
              <a:gdLst/>
              <a:ahLst/>
              <a:cxnLst/>
              <a:rect l="0" t="0" r="0" b="0"/>
              <a:pathLst>
                <a:path w="1984" h="2296" extrusionOk="0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3810000"/>
              <a:ext cx="1295400" cy="3035300"/>
            </a:xfrm>
            <a:custGeom>
              <a:avLst/>
              <a:gdLst/>
              <a:ahLst/>
              <a:cxnLst/>
              <a:rect l="0" t="0" r="0" b="0"/>
              <a:pathLst>
                <a:path w="816" h="1912" extrusionOk="0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4267200" y="5124450"/>
              <a:ext cx="4889500" cy="1720850"/>
            </a:xfrm>
            <a:custGeom>
              <a:avLst/>
              <a:gdLst/>
              <a:ahLst/>
              <a:cxnLst/>
              <a:rect l="0" t="0" r="0" b="0"/>
              <a:pathLst>
                <a:path w="3080" h="1084" extrusionOk="0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26" name="Shape 26"/>
            <p:cNvPicPr preferRelativeResize="0"/>
            <p:nvPr/>
          </p:nvPicPr>
          <p:blipFill rotWithShape="1">
            <a:blip r:embed="rId4">
              <a:alphaModFix/>
            </a:blip>
            <a:srcRect l="31929" t="5318" b="4255"/>
            <a:stretch/>
          </p:blipFill>
          <p:spPr>
            <a:xfrm>
              <a:off x="0" y="0"/>
              <a:ext cx="515937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85800" y="63658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65875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658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asu.edu/~sreynolds/topo_gallery/topo_gallery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Isolines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066800" y="1771650"/>
            <a:ext cx="7848600" cy="287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isoline is a line connecting points of equal value.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62000" y="1143000"/>
            <a:ext cx="7772400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Isolines usually are parallel.  (They have a parallel trend.)</a:t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1524000" y="3581400"/>
            <a:ext cx="7391400" cy="2616200"/>
          </a:xfrm>
          <a:custGeom>
            <a:avLst/>
            <a:gdLst/>
            <a:ahLst/>
            <a:cxnLst/>
            <a:rect l="0" t="0" r="0" b="0"/>
            <a:pathLst>
              <a:path w="4656" h="1648" extrusionOk="0">
                <a:moveTo>
                  <a:pt x="0" y="768"/>
                </a:moveTo>
                <a:cubicBezTo>
                  <a:pt x="136" y="556"/>
                  <a:pt x="272" y="344"/>
                  <a:pt x="528" y="288"/>
                </a:cubicBezTo>
                <a:cubicBezTo>
                  <a:pt x="784" y="232"/>
                  <a:pt x="1256" y="448"/>
                  <a:pt x="1536" y="432"/>
                </a:cubicBezTo>
                <a:cubicBezTo>
                  <a:pt x="1816" y="416"/>
                  <a:pt x="1952" y="232"/>
                  <a:pt x="2208" y="192"/>
                </a:cubicBezTo>
                <a:cubicBezTo>
                  <a:pt x="2464" y="152"/>
                  <a:pt x="2928" y="80"/>
                  <a:pt x="3072" y="192"/>
                </a:cubicBezTo>
                <a:cubicBezTo>
                  <a:pt x="3216" y="304"/>
                  <a:pt x="3136" y="672"/>
                  <a:pt x="3072" y="864"/>
                </a:cubicBezTo>
                <a:cubicBezTo>
                  <a:pt x="3008" y="1056"/>
                  <a:pt x="2680" y="1216"/>
                  <a:pt x="2688" y="1344"/>
                </a:cubicBezTo>
                <a:cubicBezTo>
                  <a:pt x="2696" y="1472"/>
                  <a:pt x="2888" y="1616"/>
                  <a:pt x="3120" y="1632"/>
                </a:cubicBezTo>
                <a:cubicBezTo>
                  <a:pt x="3352" y="1648"/>
                  <a:pt x="3912" y="1632"/>
                  <a:pt x="4080" y="1440"/>
                </a:cubicBezTo>
                <a:cubicBezTo>
                  <a:pt x="4248" y="1248"/>
                  <a:pt x="4032" y="720"/>
                  <a:pt x="4128" y="480"/>
                </a:cubicBezTo>
                <a:cubicBezTo>
                  <a:pt x="4224" y="240"/>
                  <a:pt x="4440" y="120"/>
                  <a:pt x="4656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524000" y="4114800"/>
            <a:ext cx="4483100" cy="2209800"/>
          </a:xfrm>
          <a:custGeom>
            <a:avLst/>
            <a:gdLst/>
            <a:ahLst/>
            <a:cxnLst/>
            <a:rect l="0" t="0" r="0" b="0"/>
            <a:pathLst>
              <a:path w="2824" h="1392" extrusionOk="0">
                <a:moveTo>
                  <a:pt x="0" y="768"/>
                </a:moveTo>
                <a:cubicBezTo>
                  <a:pt x="164" y="552"/>
                  <a:pt x="328" y="336"/>
                  <a:pt x="528" y="288"/>
                </a:cubicBezTo>
                <a:cubicBezTo>
                  <a:pt x="728" y="240"/>
                  <a:pt x="960" y="472"/>
                  <a:pt x="1200" y="480"/>
                </a:cubicBezTo>
                <a:cubicBezTo>
                  <a:pt x="1440" y="488"/>
                  <a:pt x="1704" y="400"/>
                  <a:pt x="1968" y="336"/>
                </a:cubicBezTo>
                <a:cubicBezTo>
                  <a:pt x="2232" y="272"/>
                  <a:pt x="2744" y="0"/>
                  <a:pt x="2784" y="96"/>
                </a:cubicBezTo>
                <a:cubicBezTo>
                  <a:pt x="2824" y="192"/>
                  <a:pt x="2288" y="712"/>
                  <a:pt x="2208" y="912"/>
                </a:cubicBezTo>
                <a:cubicBezTo>
                  <a:pt x="2128" y="1112"/>
                  <a:pt x="2264" y="1216"/>
                  <a:pt x="2304" y="1296"/>
                </a:cubicBezTo>
                <a:cubicBezTo>
                  <a:pt x="2344" y="1376"/>
                  <a:pt x="2396" y="1384"/>
                  <a:pt x="2448" y="139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1752600" y="5118100"/>
            <a:ext cx="2971800" cy="1282700"/>
          </a:xfrm>
          <a:custGeom>
            <a:avLst/>
            <a:gdLst/>
            <a:ahLst/>
            <a:cxnLst/>
            <a:rect l="0" t="0" r="0" b="0"/>
            <a:pathLst>
              <a:path w="1872" h="808" extrusionOk="0">
                <a:moveTo>
                  <a:pt x="0" y="520"/>
                </a:moveTo>
                <a:cubicBezTo>
                  <a:pt x="108" y="300"/>
                  <a:pt x="216" y="80"/>
                  <a:pt x="432" y="40"/>
                </a:cubicBezTo>
                <a:cubicBezTo>
                  <a:pt x="648" y="0"/>
                  <a:pt x="1080" y="256"/>
                  <a:pt x="1296" y="280"/>
                </a:cubicBezTo>
                <a:cubicBezTo>
                  <a:pt x="1512" y="304"/>
                  <a:pt x="1656" y="152"/>
                  <a:pt x="1728" y="184"/>
                </a:cubicBezTo>
                <a:cubicBezTo>
                  <a:pt x="1800" y="216"/>
                  <a:pt x="1712" y="384"/>
                  <a:pt x="1728" y="472"/>
                </a:cubicBezTo>
                <a:cubicBezTo>
                  <a:pt x="1744" y="560"/>
                  <a:pt x="1800" y="656"/>
                  <a:pt x="1824" y="712"/>
                </a:cubicBezTo>
                <a:cubicBezTo>
                  <a:pt x="1848" y="768"/>
                  <a:pt x="1860" y="788"/>
                  <a:pt x="1872" y="80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6692900" y="3810000"/>
            <a:ext cx="1155700" cy="1955800"/>
          </a:xfrm>
          <a:custGeom>
            <a:avLst/>
            <a:gdLst/>
            <a:ahLst/>
            <a:cxnLst/>
            <a:rect l="0" t="0" r="0" b="0"/>
            <a:pathLst>
              <a:path w="728" h="1232" extrusionOk="0">
                <a:moveTo>
                  <a:pt x="200" y="96"/>
                </a:moveTo>
                <a:cubicBezTo>
                  <a:pt x="216" y="372"/>
                  <a:pt x="232" y="648"/>
                  <a:pt x="200" y="816"/>
                </a:cubicBezTo>
                <a:cubicBezTo>
                  <a:pt x="168" y="984"/>
                  <a:pt x="16" y="1040"/>
                  <a:pt x="8" y="1104"/>
                </a:cubicBezTo>
                <a:cubicBezTo>
                  <a:pt x="0" y="1168"/>
                  <a:pt x="72" y="1184"/>
                  <a:pt x="152" y="1200"/>
                </a:cubicBezTo>
                <a:cubicBezTo>
                  <a:pt x="232" y="1216"/>
                  <a:pt x="424" y="1232"/>
                  <a:pt x="488" y="1200"/>
                </a:cubicBezTo>
                <a:cubicBezTo>
                  <a:pt x="552" y="1168"/>
                  <a:pt x="528" y="1144"/>
                  <a:pt x="536" y="1008"/>
                </a:cubicBezTo>
                <a:cubicBezTo>
                  <a:pt x="544" y="872"/>
                  <a:pt x="504" y="552"/>
                  <a:pt x="536" y="384"/>
                </a:cubicBezTo>
                <a:cubicBezTo>
                  <a:pt x="568" y="216"/>
                  <a:pt x="696" y="64"/>
                  <a:pt x="72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Visualizations of contour lines</a:t>
            </a: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http://geology.asu.edu/~sreynolds/topo_gallery/topo_gallery.htm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975" y="0"/>
            <a:ext cx="5226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2514600" y="3429000"/>
            <a:ext cx="4724400" cy="1828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Gradient</a:t>
            </a: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90600" y="1771650"/>
            <a:ext cx="7848600" cy="150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shows how quickly the value changes from one point to another.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3810000"/>
            <a:ext cx="4013200" cy="9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steep (high)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gradient changes quickly and the isolines are close together.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gentle (low)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gradient changes slowly and the lines are far apart.</a:t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3886200"/>
            <a:ext cx="3810000" cy="236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5181600" y="4114800"/>
            <a:ext cx="1295400" cy="5334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6858000" y="41910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Steep area</a:t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2971800" y="4038600"/>
            <a:ext cx="990600" cy="15240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1143000" y="46482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Gentle area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Making Contours worksheets</a:t>
            </a: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Worksheets can be printed from: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http://www.rcmurphy.net/Medina%202005/documents/Contours123.doc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4225" y="0"/>
            <a:ext cx="5035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3124200" y="16764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124200" y="16764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4191000" y="12954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4191000" y="12954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4648200" y="2133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4648200" y="21336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5181600" y="2514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5181600" y="25146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6172200" y="2133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6172200" y="21336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6172200" y="2514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6172200" y="25146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6172200" y="2895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6172200" y="28956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6172200" y="54102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6172200" y="54102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5181600" y="5334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5181600" y="53340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2590800" y="4495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2590800" y="44958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2667000" y="4191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2667000" y="41910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2590800" y="3352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2590800" y="33528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2667000" y="2971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2667000" y="29718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7162800" y="1752600"/>
            <a:ext cx="19050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Highlight data points.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4225" y="0"/>
            <a:ext cx="5035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3124200" y="16764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4191000" y="12954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4648200" y="2133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5181600" y="2514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6172200" y="2133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6172200" y="2514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6172200" y="2895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6172200" y="54102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5181600" y="5334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2590800" y="4495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2667000" y="4191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2590800" y="3352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2667000" y="2971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6400800" y="3352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6400800" y="33528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6400800" y="3733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6400800" y="37338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6477000" y="4191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6477000" y="41910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6400800" y="4572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6400800" y="45720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6400800" y="4953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6400800" y="49530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4648200" y="5562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4648200" y="55626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4191000" y="5638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191000" y="56388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3124200" y="5562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3124200" y="55626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2895600" y="4953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2895600" y="49530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2895600" y="2133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2895600" y="21336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6019800" y="3200400"/>
            <a:ext cx="990600" cy="5334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6019800" y="3581400"/>
            <a:ext cx="990600" cy="5334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6019800" y="3962400"/>
            <a:ext cx="990600" cy="5334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6019800" y="4419600"/>
            <a:ext cx="990600" cy="5334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6096000" y="4800600"/>
            <a:ext cx="990600" cy="53340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3429000" y="1143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3429000" y="1143000"/>
            <a:ext cx="228600" cy="228600"/>
          </a:xfrm>
          <a:prstGeom prst="ellipse">
            <a:avLst/>
          </a:pr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7239000" y="990600"/>
            <a:ext cx="17526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Fill in gaps in data.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4225" y="0"/>
            <a:ext cx="5035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/>
          <p:nvPr/>
        </p:nvSpPr>
        <p:spPr>
          <a:xfrm>
            <a:off x="3124200" y="16764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4191000" y="12954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4648200" y="2133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5181600" y="2514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6172200" y="2133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6172200" y="2514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6172200" y="2895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6172200" y="54102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5181600" y="5334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2590800" y="4495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2667000" y="4191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2590800" y="3352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2667000" y="2971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6400800" y="3352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6400800" y="3733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6477000" y="4191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6400800" y="4572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6400800" y="4953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4648200" y="5562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4191000" y="5638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3124200" y="5562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2895600" y="4953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2895600" y="2133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3429000" y="1143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2514600" y="1143000"/>
            <a:ext cx="4038600" cy="4572000"/>
          </a:xfrm>
          <a:custGeom>
            <a:avLst/>
            <a:gdLst/>
            <a:ahLst/>
            <a:cxnLst/>
            <a:rect l="0" t="0" r="0" b="0"/>
            <a:pathLst>
              <a:path w="2544" h="2880" extrusionOk="0">
                <a:moveTo>
                  <a:pt x="624" y="48"/>
                </a:moveTo>
                <a:lnTo>
                  <a:pt x="816" y="0"/>
                </a:lnTo>
                <a:lnTo>
                  <a:pt x="1104" y="144"/>
                </a:lnTo>
                <a:lnTo>
                  <a:pt x="1248" y="336"/>
                </a:lnTo>
                <a:lnTo>
                  <a:pt x="1248" y="432"/>
                </a:lnTo>
                <a:lnTo>
                  <a:pt x="1392" y="720"/>
                </a:lnTo>
                <a:lnTo>
                  <a:pt x="1728" y="912"/>
                </a:lnTo>
                <a:lnTo>
                  <a:pt x="1920" y="768"/>
                </a:lnTo>
                <a:lnTo>
                  <a:pt x="1920" y="624"/>
                </a:lnTo>
                <a:lnTo>
                  <a:pt x="2016" y="528"/>
                </a:lnTo>
                <a:lnTo>
                  <a:pt x="2112" y="528"/>
                </a:lnTo>
                <a:lnTo>
                  <a:pt x="2256" y="576"/>
                </a:lnTo>
                <a:lnTo>
                  <a:pt x="2352" y="672"/>
                </a:lnTo>
                <a:lnTo>
                  <a:pt x="2352" y="912"/>
                </a:lnTo>
                <a:lnTo>
                  <a:pt x="2352" y="1152"/>
                </a:lnTo>
                <a:lnTo>
                  <a:pt x="2496" y="1440"/>
                </a:lnTo>
                <a:lnTo>
                  <a:pt x="2496" y="1728"/>
                </a:lnTo>
                <a:lnTo>
                  <a:pt x="2544" y="1968"/>
                </a:lnTo>
                <a:lnTo>
                  <a:pt x="2496" y="2208"/>
                </a:lnTo>
                <a:lnTo>
                  <a:pt x="2496" y="2448"/>
                </a:lnTo>
                <a:lnTo>
                  <a:pt x="2352" y="2736"/>
                </a:lnTo>
                <a:lnTo>
                  <a:pt x="2208" y="2832"/>
                </a:lnTo>
                <a:lnTo>
                  <a:pt x="2016" y="2880"/>
                </a:lnTo>
                <a:lnTo>
                  <a:pt x="1824" y="2784"/>
                </a:lnTo>
                <a:lnTo>
                  <a:pt x="1680" y="2688"/>
                </a:lnTo>
                <a:lnTo>
                  <a:pt x="1584" y="2832"/>
                </a:lnTo>
                <a:lnTo>
                  <a:pt x="1392" y="2832"/>
                </a:lnTo>
                <a:lnTo>
                  <a:pt x="1200" y="2880"/>
                </a:lnTo>
                <a:lnTo>
                  <a:pt x="1104" y="2880"/>
                </a:lnTo>
                <a:lnTo>
                  <a:pt x="816" y="2832"/>
                </a:lnTo>
                <a:lnTo>
                  <a:pt x="624" y="2880"/>
                </a:lnTo>
                <a:lnTo>
                  <a:pt x="432" y="2832"/>
                </a:lnTo>
                <a:lnTo>
                  <a:pt x="288" y="2736"/>
                </a:lnTo>
                <a:lnTo>
                  <a:pt x="288" y="2448"/>
                </a:lnTo>
                <a:lnTo>
                  <a:pt x="96" y="2160"/>
                </a:lnTo>
                <a:lnTo>
                  <a:pt x="144" y="1920"/>
                </a:lnTo>
                <a:lnTo>
                  <a:pt x="0" y="1680"/>
                </a:lnTo>
                <a:lnTo>
                  <a:pt x="96" y="1440"/>
                </a:lnTo>
                <a:lnTo>
                  <a:pt x="144" y="1200"/>
                </a:lnTo>
                <a:lnTo>
                  <a:pt x="288" y="912"/>
                </a:lnTo>
                <a:lnTo>
                  <a:pt x="288" y="672"/>
                </a:lnTo>
                <a:lnTo>
                  <a:pt x="432" y="384"/>
                </a:lnTo>
                <a:lnTo>
                  <a:pt x="480" y="144"/>
                </a:lnTo>
                <a:lnTo>
                  <a:pt x="624" y="48"/>
                </a:ln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7239000" y="1066800"/>
            <a:ext cx="17526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 the dots.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4225" y="0"/>
            <a:ext cx="50355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3124200" y="16764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4191000" y="12954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4648200" y="2133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5181600" y="2514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6172200" y="2133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6172200" y="2514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6172200" y="2895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6172200" y="54102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5181600" y="5334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2590800" y="4495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2667000" y="4191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2590800" y="3352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2667000" y="2971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6400800" y="3352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6400800" y="3733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6477000" y="4191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6400800" y="4572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6400800" y="4953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4648200" y="5562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4191000" y="56388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3124200" y="5562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2895600" y="4953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2895600" y="21336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3429000" y="1143000"/>
            <a:ext cx="152400" cy="152400"/>
          </a:xfrm>
          <a:prstGeom prst="ellipse">
            <a:avLst/>
          </a:prstGeom>
          <a:solidFill>
            <a:srgbClr val="6600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2514600" y="1143000"/>
            <a:ext cx="4038600" cy="4572000"/>
          </a:xfrm>
          <a:custGeom>
            <a:avLst/>
            <a:gdLst/>
            <a:ahLst/>
            <a:cxnLst/>
            <a:rect l="0" t="0" r="0" b="0"/>
            <a:pathLst>
              <a:path w="2544" h="2880" extrusionOk="0">
                <a:moveTo>
                  <a:pt x="624" y="48"/>
                </a:moveTo>
                <a:lnTo>
                  <a:pt x="816" y="0"/>
                </a:lnTo>
                <a:lnTo>
                  <a:pt x="1104" y="144"/>
                </a:lnTo>
                <a:lnTo>
                  <a:pt x="1248" y="336"/>
                </a:lnTo>
                <a:lnTo>
                  <a:pt x="1248" y="432"/>
                </a:lnTo>
                <a:lnTo>
                  <a:pt x="1392" y="720"/>
                </a:lnTo>
                <a:lnTo>
                  <a:pt x="1728" y="912"/>
                </a:lnTo>
                <a:lnTo>
                  <a:pt x="1920" y="768"/>
                </a:lnTo>
                <a:lnTo>
                  <a:pt x="1920" y="624"/>
                </a:lnTo>
                <a:lnTo>
                  <a:pt x="2016" y="528"/>
                </a:lnTo>
                <a:lnTo>
                  <a:pt x="2112" y="528"/>
                </a:lnTo>
                <a:lnTo>
                  <a:pt x="2256" y="576"/>
                </a:lnTo>
                <a:lnTo>
                  <a:pt x="2352" y="672"/>
                </a:lnTo>
                <a:lnTo>
                  <a:pt x="2352" y="912"/>
                </a:lnTo>
                <a:lnTo>
                  <a:pt x="2352" y="1152"/>
                </a:lnTo>
                <a:lnTo>
                  <a:pt x="2496" y="1440"/>
                </a:lnTo>
                <a:lnTo>
                  <a:pt x="2496" y="1728"/>
                </a:lnTo>
                <a:lnTo>
                  <a:pt x="2544" y="1968"/>
                </a:lnTo>
                <a:lnTo>
                  <a:pt x="2496" y="2208"/>
                </a:lnTo>
                <a:lnTo>
                  <a:pt x="2496" y="2448"/>
                </a:lnTo>
                <a:lnTo>
                  <a:pt x="2352" y="2736"/>
                </a:lnTo>
                <a:lnTo>
                  <a:pt x="2208" y="2832"/>
                </a:lnTo>
                <a:lnTo>
                  <a:pt x="2016" y="2880"/>
                </a:lnTo>
                <a:lnTo>
                  <a:pt x="1824" y="2784"/>
                </a:lnTo>
                <a:lnTo>
                  <a:pt x="1680" y="2688"/>
                </a:lnTo>
                <a:lnTo>
                  <a:pt x="1584" y="2832"/>
                </a:lnTo>
                <a:lnTo>
                  <a:pt x="1392" y="2832"/>
                </a:lnTo>
                <a:lnTo>
                  <a:pt x="1200" y="2880"/>
                </a:lnTo>
                <a:lnTo>
                  <a:pt x="1104" y="2880"/>
                </a:lnTo>
                <a:lnTo>
                  <a:pt x="816" y="2832"/>
                </a:lnTo>
                <a:lnTo>
                  <a:pt x="624" y="2880"/>
                </a:lnTo>
                <a:lnTo>
                  <a:pt x="432" y="2832"/>
                </a:lnTo>
                <a:lnTo>
                  <a:pt x="288" y="2736"/>
                </a:lnTo>
                <a:lnTo>
                  <a:pt x="288" y="2448"/>
                </a:lnTo>
                <a:lnTo>
                  <a:pt x="96" y="2160"/>
                </a:lnTo>
                <a:lnTo>
                  <a:pt x="144" y="1920"/>
                </a:lnTo>
                <a:lnTo>
                  <a:pt x="0" y="1680"/>
                </a:lnTo>
                <a:lnTo>
                  <a:pt x="96" y="1440"/>
                </a:lnTo>
                <a:lnTo>
                  <a:pt x="144" y="1200"/>
                </a:lnTo>
                <a:lnTo>
                  <a:pt x="288" y="912"/>
                </a:lnTo>
                <a:lnTo>
                  <a:pt x="288" y="672"/>
                </a:lnTo>
                <a:lnTo>
                  <a:pt x="432" y="384"/>
                </a:lnTo>
                <a:lnTo>
                  <a:pt x="480" y="144"/>
                </a:lnTo>
                <a:lnTo>
                  <a:pt x="624" y="48"/>
                </a:ln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7239000" y="1066800"/>
            <a:ext cx="1752600" cy="22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on to the next value.</a:t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3200400" y="2438400"/>
            <a:ext cx="2819400" cy="2438400"/>
          </a:xfrm>
          <a:custGeom>
            <a:avLst/>
            <a:gdLst/>
            <a:ahLst/>
            <a:cxnLst/>
            <a:rect l="0" t="0" r="0" b="0"/>
            <a:pathLst>
              <a:path w="1776" h="1536" extrusionOk="0">
                <a:moveTo>
                  <a:pt x="336" y="0"/>
                </a:moveTo>
                <a:lnTo>
                  <a:pt x="720" y="0"/>
                </a:lnTo>
                <a:lnTo>
                  <a:pt x="816" y="144"/>
                </a:lnTo>
                <a:lnTo>
                  <a:pt x="1008" y="384"/>
                </a:lnTo>
                <a:lnTo>
                  <a:pt x="1344" y="480"/>
                </a:lnTo>
                <a:lnTo>
                  <a:pt x="1632" y="480"/>
                </a:lnTo>
                <a:lnTo>
                  <a:pt x="1776" y="672"/>
                </a:lnTo>
                <a:lnTo>
                  <a:pt x="1776" y="912"/>
                </a:lnTo>
                <a:lnTo>
                  <a:pt x="1776" y="1200"/>
                </a:lnTo>
                <a:lnTo>
                  <a:pt x="1632" y="1440"/>
                </a:lnTo>
                <a:lnTo>
                  <a:pt x="1296" y="1488"/>
                </a:lnTo>
                <a:lnTo>
                  <a:pt x="960" y="1536"/>
                </a:lnTo>
                <a:lnTo>
                  <a:pt x="624" y="1536"/>
                </a:lnTo>
                <a:lnTo>
                  <a:pt x="288" y="1536"/>
                </a:lnTo>
                <a:lnTo>
                  <a:pt x="192" y="1392"/>
                </a:lnTo>
                <a:lnTo>
                  <a:pt x="144" y="1152"/>
                </a:lnTo>
                <a:lnTo>
                  <a:pt x="96" y="864"/>
                </a:lnTo>
                <a:lnTo>
                  <a:pt x="0" y="624"/>
                </a:lnTo>
                <a:lnTo>
                  <a:pt x="144" y="336"/>
                </a:lnTo>
                <a:lnTo>
                  <a:pt x="144" y="96"/>
                </a:lnTo>
                <a:lnTo>
                  <a:pt x="336" y="0"/>
                </a:ln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3886200" y="3048000"/>
            <a:ext cx="685800" cy="1219200"/>
          </a:xfrm>
          <a:custGeom>
            <a:avLst/>
            <a:gdLst/>
            <a:ahLst/>
            <a:cxnLst/>
            <a:rect l="0" t="0" r="0" b="0"/>
            <a:pathLst>
              <a:path w="432" h="768" extrusionOk="0">
                <a:moveTo>
                  <a:pt x="192" y="0"/>
                </a:moveTo>
                <a:lnTo>
                  <a:pt x="432" y="240"/>
                </a:lnTo>
                <a:lnTo>
                  <a:pt x="432" y="528"/>
                </a:lnTo>
                <a:lnTo>
                  <a:pt x="432" y="672"/>
                </a:lnTo>
                <a:lnTo>
                  <a:pt x="192" y="768"/>
                </a:lnTo>
                <a:lnTo>
                  <a:pt x="48" y="624"/>
                </a:lnTo>
                <a:lnTo>
                  <a:pt x="0" y="528"/>
                </a:lnTo>
                <a:lnTo>
                  <a:pt x="0" y="192"/>
                </a:lnTo>
                <a:lnTo>
                  <a:pt x="192" y="0"/>
                </a:ln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5029200" y="3810000"/>
            <a:ext cx="533400" cy="533400"/>
          </a:xfrm>
          <a:custGeom>
            <a:avLst/>
            <a:gdLst/>
            <a:ahLst/>
            <a:cxnLst/>
            <a:rect l="0" t="0" r="0" b="0"/>
            <a:pathLst>
              <a:path w="336" h="336" extrusionOk="0">
                <a:moveTo>
                  <a:pt x="144" y="0"/>
                </a:moveTo>
                <a:lnTo>
                  <a:pt x="0" y="144"/>
                </a:lnTo>
                <a:lnTo>
                  <a:pt x="0" y="288"/>
                </a:lnTo>
                <a:lnTo>
                  <a:pt x="192" y="336"/>
                </a:lnTo>
                <a:lnTo>
                  <a:pt x="336" y="192"/>
                </a:lnTo>
                <a:lnTo>
                  <a:pt x="336" y="48"/>
                </a:lnTo>
                <a:lnTo>
                  <a:pt x="144" y="0"/>
                </a:ln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1981200" y="0"/>
            <a:ext cx="1447800" cy="2362200"/>
          </a:xfrm>
          <a:custGeom>
            <a:avLst/>
            <a:gdLst/>
            <a:ahLst/>
            <a:cxnLst/>
            <a:rect l="0" t="0" r="0" b="0"/>
            <a:pathLst>
              <a:path w="912" h="1488" extrusionOk="0">
                <a:moveTo>
                  <a:pt x="0" y="1488"/>
                </a:moveTo>
                <a:lnTo>
                  <a:pt x="144" y="1392"/>
                </a:lnTo>
                <a:lnTo>
                  <a:pt x="336" y="1152"/>
                </a:lnTo>
                <a:lnTo>
                  <a:pt x="480" y="864"/>
                </a:lnTo>
                <a:lnTo>
                  <a:pt x="624" y="576"/>
                </a:lnTo>
                <a:lnTo>
                  <a:pt x="624" y="336"/>
                </a:lnTo>
                <a:lnTo>
                  <a:pt x="816" y="96"/>
                </a:lnTo>
                <a:lnTo>
                  <a:pt x="912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3962400" y="0"/>
            <a:ext cx="3124200" cy="1828800"/>
          </a:xfrm>
          <a:custGeom>
            <a:avLst/>
            <a:gdLst/>
            <a:ahLst/>
            <a:cxnLst/>
            <a:rect l="0" t="0" r="0" b="0"/>
            <a:pathLst>
              <a:path w="1968" h="1152" extrusionOk="0">
                <a:moveTo>
                  <a:pt x="0" y="0"/>
                </a:moveTo>
                <a:lnTo>
                  <a:pt x="48" y="144"/>
                </a:lnTo>
                <a:lnTo>
                  <a:pt x="192" y="240"/>
                </a:lnTo>
                <a:lnTo>
                  <a:pt x="432" y="384"/>
                </a:lnTo>
                <a:lnTo>
                  <a:pt x="528" y="672"/>
                </a:lnTo>
                <a:lnTo>
                  <a:pt x="816" y="864"/>
                </a:lnTo>
                <a:lnTo>
                  <a:pt x="1152" y="720"/>
                </a:lnTo>
                <a:lnTo>
                  <a:pt x="1488" y="624"/>
                </a:lnTo>
                <a:lnTo>
                  <a:pt x="1824" y="864"/>
                </a:lnTo>
                <a:lnTo>
                  <a:pt x="1968" y="1152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2057400" y="5257800"/>
            <a:ext cx="5029200" cy="1295400"/>
          </a:xfrm>
          <a:custGeom>
            <a:avLst/>
            <a:gdLst/>
            <a:ahLst/>
            <a:cxnLst/>
            <a:rect l="0" t="0" r="0" b="0"/>
            <a:pathLst>
              <a:path w="3168" h="816" extrusionOk="0">
                <a:moveTo>
                  <a:pt x="3168" y="768"/>
                </a:moveTo>
                <a:lnTo>
                  <a:pt x="2928" y="816"/>
                </a:lnTo>
                <a:lnTo>
                  <a:pt x="2640" y="768"/>
                </a:lnTo>
                <a:lnTo>
                  <a:pt x="2448" y="672"/>
                </a:lnTo>
                <a:lnTo>
                  <a:pt x="2304" y="576"/>
                </a:lnTo>
                <a:lnTo>
                  <a:pt x="2208" y="432"/>
                </a:lnTo>
                <a:lnTo>
                  <a:pt x="2016" y="336"/>
                </a:lnTo>
                <a:lnTo>
                  <a:pt x="1728" y="432"/>
                </a:lnTo>
                <a:lnTo>
                  <a:pt x="1536" y="720"/>
                </a:lnTo>
                <a:lnTo>
                  <a:pt x="1392" y="816"/>
                </a:lnTo>
                <a:lnTo>
                  <a:pt x="1056" y="816"/>
                </a:lnTo>
                <a:lnTo>
                  <a:pt x="720" y="816"/>
                </a:lnTo>
                <a:lnTo>
                  <a:pt x="576" y="672"/>
                </a:lnTo>
                <a:lnTo>
                  <a:pt x="432" y="528"/>
                </a:lnTo>
                <a:lnTo>
                  <a:pt x="288" y="432"/>
                </a:lnTo>
                <a:lnTo>
                  <a:pt x="96" y="144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8229600" y="5867400"/>
            <a:ext cx="609600" cy="533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0625" y="60000"/>
                </a:lnTo>
                <a:lnTo>
                  <a:pt x="30469" y="60000"/>
                </a:lnTo>
                <a:lnTo>
                  <a:pt x="30469" y="105000"/>
                </a:lnTo>
                <a:lnTo>
                  <a:pt x="89531" y="105000"/>
                </a:lnTo>
                <a:lnTo>
                  <a:pt x="89531" y="60000"/>
                </a:lnTo>
                <a:lnTo>
                  <a:pt x="99375" y="60000"/>
                </a:lnTo>
                <a:lnTo>
                  <a:pt x="84609" y="43125"/>
                </a:lnTo>
                <a:lnTo>
                  <a:pt x="84609" y="20625"/>
                </a:lnTo>
                <a:lnTo>
                  <a:pt x="74766" y="20625"/>
                </a:lnTo>
                <a:lnTo>
                  <a:pt x="74766" y="31875"/>
                </a:lnTo>
                <a:close/>
              </a:path>
              <a:path w="120000" h="120000" fill="darkenLess" extrusionOk="0">
                <a:moveTo>
                  <a:pt x="84609" y="43125"/>
                </a:moveTo>
                <a:lnTo>
                  <a:pt x="84609" y="20625"/>
                </a:lnTo>
                <a:lnTo>
                  <a:pt x="74766" y="20625"/>
                </a:lnTo>
                <a:lnTo>
                  <a:pt x="74766" y="31875"/>
                </a:lnTo>
                <a:close/>
                <a:moveTo>
                  <a:pt x="30469" y="60000"/>
                </a:moveTo>
                <a:lnTo>
                  <a:pt x="30469" y="105000"/>
                </a:lnTo>
                <a:lnTo>
                  <a:pt x="55078" y="105000"/>
                </a:lnTo>
                <a:lnTo>
                  <a:pt x="55078" y="82500"/>
                </a:lnTo>
                <a:lnTo>
                  <a:pt x="64922" y="82500"/>
                </a:lnTo>
                <a:lnTo>
                  <a:pt x="64922" y="105000"/>
                </a:lnTo>
                <a:lnTo>
                  <a:pt x="89531" y="105000"/>
                </a:lnTo>
                <a:lnTo>
                  <a:pt x="89531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0625" y="60000"/>
                </a:lnTo>
                <a:lnTo>
                  <a:pt x="99375" y="60000"/>
                </a:lnTo>
                <a:close/>
                <a:moveTo>
                  <a:pt x="55078" y="82500"/>
                </a:moveTo>
                <a:lnTo>
                  <a:pt x="64922" y="82500"/>
                </a:lnTo>
                <a:lnTo>
                  <a:pt x="64922" y="105000"/>
                </a:lnTo>
                <a:lnTo>
                  <a:pt x="5507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766" y="31875"/>
                </a:lnTo>
                <a:lnTo>
                  <a:pt x="74766" y="20625"/>
                </a:lnTo>
                <a:lnTo>
                  <a:pt x="84609" y="20625"/>
                </a:lnTo>
                <a:lnTo>
                  <a:pt x="84609" y="43125"/>
                </a:lnTo>
                <a:lnTo>
                  <a:pt x="99375" y="60000"/>
                </a:lnTo>
                <a:lnTo>
                  <a:pt x="89531" y="60000"/>
                </a:lnTo>
                <a:lnTo>
                  <a:pt x="89531" y="105000"/>
                </a:lnTo>
                <a:lnTo>
                  <a:pt x="30469" y="105000"/>
                </a:lnTo>
                <a:lnTo>
                  <a:pt x="30469" y="60000"/>
                </a:lnTo>
                <a:lnTo>
                  <a:pt x="20625" y="60000"/>
                </a:lnTo>
                <a:close/>
                <a:moveTo>
                  <a:pt x="74766" y="31875"/>
                </a:moveTo>
                <a:lnTo>
                  <a:pt x="84609" y="43125"/>
                </a:lnTo>
                <a:moveTo>
                  <a:pt x="89531" y="60000"/>
                </a:moveTo>
                <a:lnTo>
                  <a:pt x="30469" y="60000"/>
                </a:lnTo>
                <a:moveTo>
                  <a:pt x="55078" y="105000"/>
                </a:moveTo>
                <a:lnTo>
                  <a:pt x="55078" y="82500"/>
                </a:lnTo>
                <a:lnTo>
                  <a:pt x="64922" y="82500"/>
                </a:lnTo>
                <a:lnTo>
                  <a:pt x="6492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 of isolines: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Isotherms: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points of equal temperature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Isobar: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points of equal barometric (air) pressure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Contour: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points of equal altitude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Concentration of chemicals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Anything else you can get a value for.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(The weather channel loves isolines!)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Making a Contour Map II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8637" y="0"/>
            <a:ext cx="5546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/>
          <p:nvPr/>
        </p:nvSpPr>
        <p:spPr>
          <a:xfrm>
            <a:off x="1752600" y="812800"/>
            <a:ext cx="5207000" cy="5372100"/>
          </a:xfrm>
          <a:custGeom>
            <a:avLst/>
            <a:gdLst/>
            <a:ahLst/>
            <a:cxnLst/>
            <a:rect l="0" t="0" r="0" b="0"/>
            <a:pathLst>
              <a:path w="3280" h="3384" extrusionOk="0">
                <a:moveTo>
                  <a:pt x="0" y="1264"/>
                </a:moveTo>
                <a:cubicBezTo>
                  <a:pt x="52" y="1244"/>
                  <a:pt x="104" y="1224"/>
                  <a:pt x="192" y="1216"/>
                </a:cubicBezTo>
                <a:cubicBezTo>
                  <a:pt x="280" y="1208"/>
                  <a:pt x="416" y="1216"/>
                  <a:pt x="528" y="1216"/>
                </a:cubicBezTo>
                <a:cubicBezTo>
                  <a:pt x="640" y="1216"/>
                  <a:pt x="768" y="1248"/>
                  <a:pt x="864" y="1216"/>
                </a:cubicBezTo>
                <a:cubicBezTo>
                  <a:pt x="960" y="1184"/>
                  <a:pt x="1064" y="1112"/>
                  <a:pt x="1104" y="1024"/>
                </a:cubicBezTo>
                <a:cubicBezTo>
                  <a:pt x="1144" y="936"/>
                  <a:pt x="1104" y="792"/>
                  <a:pt x="1104" y="688"/>
                </a:cubicBezTo>
                <a:cubicBezTo>
                  <a:pt x="1104" y="584"/>
                  <a:pt x="1088" y="456"/>
                  <a:pt x="1104" y="400"/>
                </a:cubicBezTo>
                <a:cubicBezTo>
                  <a:pt x="1120" y="344"/>
                  <a:pt x="1112" y="360"/>
                  <a:pt x="1200" y="352"/>
                </a:cubicBezTo>
                <a:cubicBezTo>
                  <a:pt x="1288" y="344"/>
                  <a:pt x="1504" y="360"/>
                  <a:pt x="1632" y="352"/>
                </a:cubicBezTo>
                <a:cubicBezTo>
                  <a:pt x="1760" y="344"/>
                  <a:pt x="1872" y="336"/>
                  <a:pt x="1968" y="304"/>
                </a:cubicBezTo>
                <a:cubicBezTo>
                  <a:pt x="2064" y="272"/>
                  <a:pt x="2160" y="208"/>
                  <a:pt x="2208" y="160"/>
                </a:cubicBezTo>
                <a:cubicBezTo>
                  <a:pt x="2256" y="112"/>
                  <a:pt x="2224" y="32"/>
                  <a:pt x="2256" y="16"/>
                </a:cubicBezTo>
                <a:cubicBezTo>
                  <a:pt x="2288" y="0"/>
                  <a:pt x="2376" y="40"/>
                  <a:pt x="2400" y="64"/>
                </a:cubicBezTo>
                <a:cubicBezTo>
                  <a:pt x="2424" y="88"/>
                  <a:pt x="2376" y="112"/>
                  <a:pt x="2400" y="160"/>
                </a:cubicBezTo>
                <a:cubicBezTo>
                  <a:pt x="2424" y="208"/>
                  <a:pt x="2496" y="320"/>
                  <a:pt x="2544" y="352"/>
                </a:cubicBezTo>
                <a:cubicBezTo>
                  <a:pt x="2592" y="384"/>
                  <a:pt x="2640" y="336"/>
                  <a:pt x="2688" y="352"/>
                </a:cubicBezTo>
                <a:cubicBezTo>
                  <a:pt x="2736" y="368"/>
                  <a:pt x="2768" y="376"/>
                  <a:pt x="2832" y="448"/>
                </a:cubicBezTo>
                <a:cubicBezTo>
                  <a:pt x="2896" y="520"/>
                  <a:pt x="3016" y="680"/>
                  <a:pt x="3072" y="784"/>
                </a:cubicBezTo>
                <a:cubicBezTo>
                  <a:pt x="3128" y="888"/>
                  <a:pt x="3136" y="976"/>
                  <a:pt x="3168" y="1072"/>
                </a:cubicBezTo>
                <a:cubicBezTo>
                  <a:pt x="3200" y="1168"/>
                  <a:pt x="3248" y="1264"/>
                  <a:pt x="3264" y="1360"/>
                </a:cubicBezTo>
                <a:cubicBezTo>
                  <a:pt x="3280" y="1456"/>
                  <a:pt x="3264" y="1552"/>
                  <a:pt x="3264" y="1648"/>
                </a:cubicBezTo>
                <a:cubicBezTo>
                  <a:pt x="3264" y="1744"/>
                  <a:pt x="3272" y="1840"/>
                  <a:pt x="3264" y="1936"/>
                </a:cubicBezTo>
                <a:cubicBezTo>
                  <a:pt x="3256" y="2032"/>
                  <a:pt x="3232" y="2120"/>
                  <a:pt x="3216" y="2224"/>
                </a:cubicBezTo>
                <a:cubicBezTo>
                  <a:pt x="3200" y="2328"/>
                  <a:pt x="3200" y="2496"/>
                  <a:pt x="3168" y="2560"/>
                </a:cubicBezTo>
                <a:cubicBezTo>
                  <a:pt x="3136" y="2624"/>
                  <a:pt x="3080" y="2568"/>
                  <a:pt x="3024" y="2608"/>
                </a:cubicBezTo>
                <a:cubicBezTo>
                  <a:pt x="2968" y="2648"/>
                  <a:pt x="2896" y="2744"/>
                  <a:pt x="2832" y="2800"/>
                </a:cubicBezTo>
                <a:cubicBezTo>
                  <a:pt x="2768" y="2856"/>
                  <a:pt x="2736" y="2920"/>
                  <a:pt x="2640" y="2944"/>
                </a:cubicBezTo>
                <a:cubicBezTo>
                  <a:pt x="2544" y="2968"/>
                  <a:pt x="2352" y="2920"/>
                  <a:pt x="2256" y="2944"/>
                </a:cubicBezTo>
                <a:cubicBezTo>
                  <a:pt x="2160" y="2968"/>
                  <a:pt x="2120" y="3048"/>
                  <a:pt x="2064" y="3088"/>
                </a:cubicBezTo>
                <a:cubicBezTo>
                  <a:pt x="2008" y="3128"/>
                  <a:pt x="2000" y="3136"/>
                  <a:pt x="1920" y="3184"/>
                </a:cubicBezTo>
                <a:cubicBezTo>
                  <a:pt x="1840" y="3232"/>
                  <a:pt x="1704" y="3368"/>
                  <a:pt x="1584" y="3376"/>
                </a:cubicBezTo>
                <a:cubicBezTo>
                  <a:pt x="1464" y="3384"/>
                  <a:pt x="1288" y="3288"/>
                  <a:pt x="1200" y="3232"/>
                </a:cubicBezTo>
                <a:cubicBezTo>
                  <a:pt x="1112" y="3176"/>
                  <a:pt x="1088" y="3120"/>
                  <a:pt x="1056" y="3040"/>
                </a:cubicBezTo>
                <a:cubicBezTo>
                  <a:pt x="1024" y="2960"/>
                  <a:pt x="1008" y="2848"/>
                  <a:pt x="1008" y="2752"/>
                </a:cubicBezTo>
                <a:cubicBezTo>
                  <a:pt x="1008" y="2656"/>
                  <a:pt x="1016" y="2536"/>
                  <a:pt x="1056" y="2464"/>
                </a:cubicBezTo>
                <a:cubicBezTo>
                  <a:pt x="1096" y="2392"/>
                  <a:pt x="1152" y="2368"/>
                  <a:pt x="1248" y="2320"/>
                </a:cubicBezTo>
                <a:cubicBezTo>
                  <a:pt x="1344" y="2272"/>
                  <a:pt x="1504" y="2224"/>
                  <a:pt x="1632" y="2176"/>
                </a:cubicBezTo>
                <a:cubicBezTo>
                  <a:pt x="1760" y="2128"/>
                  <a:pt x="1936" y="2080"/>
                  <a:pt x="2016" y="2032"/>
                </a:cubicBezTo>
                <a:cubicBezTo>
                  <a:pt x="2096" y="1984"/>
                  <a:pt x="2064" y="1960"/>
                  <a:pt x="2112" y="1888"/>
                </a:cubicBezTo>
                <a:cubicBezTo>
                  <a:pt x="2160" y="1816"/>
                  <a:pt x="2240" y="1696"/>
                  <a:pt x="2304" y="1600"/>
                </a:cubicBezTo>
                <a:cubicBezTo>
                  <a:pt x="2368" y="1504"/>
                  <a:pt x="2496" y="1392"/>
                  <a:pt x="2496" y="1312"/>
                </a:cubicBezTo>
                <a:cubicBezTo>
                  <a:pt x="2496" y="1232"/>
                  <a:pt x="2400" y="1168"/>
                  <a:pt x="2304" y="1120"/>
                </a:cubicBezTo>
                <a:cubicBezTo>
                  <a:pt x="2208" y="1072"/>
                  <a:pt x="2048" y="1016"/>
                  <a:pt x="1920" y="1024"/>
                </a:cubicBezTo>
                <a:cubicBezTo>
                  <a:pt x="1792" y="1032"/>
                  <a:pt x="1656" y="1144"/>
                  <a:pt x="1536" y="1168"/>
                </a:cubicBezTo>
                <a:cubicBezTo>
                  <a:pt x="1416" y="1192"/>
                  <a:pt x="1288" y="1136"/>
                  <a:pt x="1200" y="1168"/>
                </a:cubicBezTo>
                <a:cubicBezTo>
                  <a:pt x="1112" y="1200"/>
                  <a:pt x="1072" y="1312"/>
                  <a:pt x="1008" y="1360"/>
                </a:cubicBezTo>
                <a:cubicBezTo>
                  <a:pt x="944" y="1408"/>
                  <a:pt x="904" y="1440"/>
                  <a:pt x="816" y="1456"/>
                </a:cubicBezTo>
                <a:cubicBezTo>
                  <a:pt x="728" y="1472"/>
                  <a:pt x="592" y="1456"/>
                  <a:pt x="480" y="1456"/>
                </a:cubicBezTo>
                <a:cubicBezTo>
                  <a:pt x="368" y="1456"/>
                  <a:pt x="224" y="1456"/>
                  <a:pt x="144" y="1456"/>
                </a:cubicBezTo>
                <a:cubicBezTo>
                  <a:pt x="64" y="1456"/>
                  <a:pt x="32" y="1456"/>
                  <a:pt x="0" y="1456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1752600" y="368300"/>
            <a:ext cx="5562600" cy="1917700"/>
          </a:xfrm>
          <a:custGeom>
            <a:avLst/>
            <a:gdLst/>
            <a:ahLst/>
            <a:cxnLst/>
            <a:rect l="0" t="0" r="0" b="0"/>
            <a:pathLst>
              <a:path w="3504" h="1208" extrusionOk="0">
                <a:moveTo>
                  <a:pt x="0" y="1208"/>
                </a:moveTo>
                <a:cubicBezTo>
                  <a:pt x="192" y="1200"/>
                  <a:pt x="384" y="1192"/>
                  <a:pt x="528" y="1160"/>
                </a:cubicBezTo>
                <a:cubicBezTo>
                  <a:pt x="672" y="1128"/>
                  <a:pt x="824" y="1072"/>
                  <a:pt x="864" y="1016"/>
                </a:cubicBezTo>
                <a:cubicBezTo>
                  <a:pt x="904" y="960"/>
                  <a:pt x="792" y="872"/>
                  <a:pt x="768" y="824"/>
                </a:cubicBezTo>
                <a:cubicBezTo>
                  <a:pt x="744" y="776"/>
                  <a:pt x="704" y="792"/>
                  <a:pt x="720" y="728"/>
                </a:cubicBezTo>
                <a:cubicBezTo>
                  <a:pt x="736" y="664"/>
                  <a:pt x="792" y="472"/>
                  <a:pt x="864" y="440"/>
                </a:cubicBezTo>
                <a:cubicBezTo>
                  <a:pt x="936" y="408"/>
                  <a:pt x="1008" y="520"/>
                  <a:pt x="1152" y="536"/>
                </a:cubicBezTo>
                <a:cubicBezTo>
                  <a:pt x="1296" y="552"/>
                  <a:pt x="1616" y="552"/>
                  <a:pt x="1728" y="536"/>
                </a:cubicBezTo>
                <a:cubicBezTo>
                  <a:pt x="1840" y="520"/>
                  <a:pt x="1784" y="488"/>
                  <a:pt x="1824" y="440"/>
                </a:cubicBezTo>
                <a:cubicBezTo>
                  <a:pt x="1864" y="392"/>
                  <a:pt x="1912" y="304"/>
                  <a:pt x="1968" y="248"/>
                </a:cubicBezTo>
                <a:cubicBezTo>
                  <a:pt x="2024" y="192"/>
                  <a:pt x="2096" y="144"/>
                  <a:pt x="2160" y="104"/>
                </a:cubicBezTo>
                <a:cubicBezTo>
                  <a:pt x="2224" y="64"/>
                  <a:pt x="2264" y="0"/>
                  <a:pt x="2352" y="8"/>
                </a:cubicBezTo>
                <a:cubicBezTo>
                  <a:pt x="2440" y="16"/>
                  <a:pt x="2592" y="104"/>
                  <a:pt x="2688" y="152"/>
                </a:cubicBezTo>
                <a:cubicBezTo>
                  <a:pt x="2784" y="200"/>
                  <a:pt x="2856" y="256"/>
                  <a:pt x="2928" y="296"/>
                </a:cubicBezTo>
                <a:cubicBezTo>
                  <a:pt x="3000" y="336"/>
                  <a:pt x="3040" y="320"/>
                  <a:pt x="3120" y="392"/>
                </a:cubicBezTo>
                <a:cubicBezTo>
                  <a:pt x="3200" y="464"/>
                  <a:pt x="3344" y="640"/>
                  <a:pt x="3408" y="728"/>
                </a:cubicBezTo>
                <a:cubicBezTo>
                  <a:pt x="3472" y="816"/>
                  <a:pt x="3488" y="868"/>
                  <a:pt x="3504" y="92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4572000" y="5029200"/>
            <a:ext cx="2743200" cy="1905000"/>
          </a:xfrm>
          <a:custGeom>
            <a:avLst/>
            <a:gdLst/>
            <a:ahLst/>
            <a:cxnLst/>
            <a:rect l="0" t="0" r="0" b="0"/>
            <a:pathLst>
              <a:path w="1728" h="1200" extrusionOk="0">
                <a:moveTo>
                  <a:pt x="1728" y="0"/>
                </a:moveTo>
                <a:cubicBezTo>
                  <a:pt x="1684" y="32"/>
                  <a:pt x="1640" y="64"/>
                  <a:pt x="1584" y="96"/>
                </a:cubicBezTo>
                <a:cubicBezTo>
                  <a:pt x="1528" y="128"/>
                  <a:pt x="1456" y="152"/>
                  <a:pt x="1392" y="192"/>
                </a:cubicBezTo>
                <a:cubicBezTo>
                  <a:pt x="1328" y="232"/>
                  <a:pt x="1288" y="272"/>
                  <a:pt x="1200" y="336"/>
                </a:cubicBezTo>
                <a:cubicBezTo>
                  <a:pt x="1112" y="400"/>
                  <a:pt x="952" y="512"/>
                  <a:pt x="864" y="576"/>
                </a:cubicBezTo>
                <a:cubicBezTo>
                  <a:pt x="776" y="640"/>
                  <a:pt x="728" y="672"/>
                  <a:pt x="672" y="720"/>
                </a:cubicBezTo>
                <a:cubicBezTo>
                  <a:pt x="616" y="768"/>
                  <a:pt x="616" y="816"/>
                  <a:pt x="528" y="864"/>
                </a:cubicBezTo>
                <a:cubicBezTo>
                  <a:pt x="440" y="912"/>
                  <a:pt x="232" y="952"/>
                  <a:pt x="144" y="1008"/>
                </a:cubicBezTo>
                <a:cubicBezTo>
                  <a:pt x="56" y="1064"/>
                  <a:pt x="28" y="1132"/>
                  <a:pt x="0" y="120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1752600" y="3048000"/>
            <a:ext cx="2908300" cy="3810000"/>
          </a:xfrm>
          <a:custGeom>
            <a:avLst/>
            <a:gdLst/>
            <a:ahLst/>
            <a:cxnLst/>
            <a:rect l="0" t="0" r="0" b="0"/>
            <a:pathLst>
              <a:path w="1832" h="2400" extrusionOk="0">
                <a:moveTo>
                  <a:pt x="1488" y="2400"/>
                </a:moveTo>
                <a:cubicBezTo>
                  <a:pt x="1464" y="2348"/>
                  <a:pt x="1440" y="2296"/>
                  <a:pt x="1392" y="2256"/>
                </a:cubicBezTo>
                <a:cubicBezTo>
                  <a:pt x="1344" y="2216"/>
                  <a:pt x="1296" y="2208"/>
                  <a:pt x="1200" y="2160"/>
                </a:cubicBezTo>
                <a:cubicBezTo>
                  <a:pt x="1104" y="2112"/>
                  <a:pt x="896" y="2048"/>
                  <a:pt x="816" y="1968"/>
                </a:cubicBezTo>
                <a:cubicBezTo>
                  <a:pt x="736" y="1888"/>
                  <a:pt x="744" y="1784"/>
                  <a:pt x="720" y="1680"/>
                </a:cubicBezTo>
                <a:cubicBezTo>
                  <a:pt x="696" y="1576"/>
                  <a:pt x="648" y="1448"/>
                  <a:pt x="672" y="1344"/>
                </a:cubicBezTo>
                <a:cubicBezTo>
                  <a:pt x="696" y="1240"/>
                  <a:pt x="768" y="1144"/>
                  <a:pt x="864" y="1056"/>
                </a:cubicBezTo>
                <a:cubicBezTo>
                  <a:pt x="960" y="968"/>
                  <a:pt x="1152" y="904"/>
                  <a:pt x="1248" y="816"/>
                </a:cubicBezTo>
                <a:cubicBezTo>
                  <a:pt x="1344" y="728"/>
                  <a:pt x="1352" y="632"/>
                  <a:pt x="1440" y="528"/>
                </a:cubicBezTo>
                <a:cubicBezTo>
                  <a:pt x="1528" y="424"/>
                  <a:pt x="1720" y="272"/>
                  <a:pt x="1776" y="192"/>
                </a:cubicBezTo>
                <a:cubicBezTo>
                  <a:pt x="1832" y="112"/>
                  <a:pt x="1808" y="80"/>
                  <a:pt x="1776" y="48"/>
                </a:cubicBezTo>
                <a:cubicBezTo>
                  <a:pt x="1744" y="16"/>
                  <a:pt x="1680" y="0"/>
                  <a:pt x="1584" y="0"/>
                </a:cubicBezTo>
                <a:cubicBezTo>
                  <a:pt x="1488" y="0"/>
                  <a:pt x="1320" y="32"/>
                  <a:pt x="1200" y="48"/>
                </a:cubicBezTo>
                <a:cubicBezTo>
                  <a:pt x="1080" y="64"/>
                  <a:pt x="984" y="80"/>
                  <a:pt x="864" y="96"/>
                </a:cubicBezTo>
                <a:cubicBezTo>
                  <a:pt x="744" y="112"/>
                  <a:pt x="568" y="120"/>
                  <a:pt x="480" y="144"/>
                </a:cubicBezTo>
                <a:cubicBezTo>
                  <a:pt x="392" y="168"/>
                  <a:pt x="416" y="192"/>
                  <a:pt x="336" y="240"/>
                </a:cubicBezTo>
                <a:cubicBezTo>
                  <a:pt x="256" y="288"/>
                  <a:pt x="128" y="360"/>
                  <a:pt x="0" y="432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4114800" y="1422400"/>
            <a:ext cx="1917700" cy="825500"/>
          </a:xfrm>
          <a:custGeom>
            <a:avLst/>
            <a:gdLst/>
            <a:ahLst/>
            <a:cxnLst/>
            <a:rect l="0" t="0" r="0" b="0"/>
            <a:pathLst>
              <a:path w="1208" h="520" extrusionOk="0">
                <a:moveTo>
                  <a:pt x="0" y="352"/>
                </a:moveTo>
                <a:cubicBezTo>
                  <a:pt x="0" y="312"/>
                  <a:pt x="16" y="272"/>
                  <a:pt x="96" y="256"/>
                </a:cubicBezTo>
                <a:cubicBezTo>
                  <a:pt x="176" y="240"/>
                  <a:pt x="360" y="296"/>
                  <a:pt x="480" y="256"/>
                </a:cubicBezTo>
                <a:cubicBezTo>
                  <a:pt x="600" y="216"/>
                  <a:pt x="696" y="0"/>
                  <a:pt x="816" y="16"/>
                </a:cubicBezTo>
                <a:cubicBezTo>
                  <a:pt x="936" y="32"/>
                  <a:pt x="1208" y="296"/>
                  <a:pt x="1200" y="352"/>
                </a:cubicBezTo>
                <a:cubicBezTo>
                  <a:pt x="1192" y="408"/>
                  <a:pt x="896" y="328"/>
                  <a:pt x="768" y="352"/>
                </a:cubicBezTo>
                <a:cubicBezTo>
                  <a:pt x="640" y="376"/>
                  <a:pt x="544" y="472"/>
                  <a:pt x="432" y="496"/>
                </a:cubicBezTo>
                <a:cubicBezTo>
                  <a:pt x="320" y="520"/>
                  <a:pt x="168" y="512"/>
                  <a:pt x="96" y="496"/>
                </a:cubicBezTo>
                <a:cubicBezTo>
                  <a:pt x="24" y="480"/>
                  <a:pt x="0" y="392"/>
                  <a:pt x="0" y="352"/>
                </a:cubicBez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3962400" y="2857500"/>
            <a:ext cx="2362200" cy="2743200"/>
          </a:xfrm>
          <a:custGeom>
            <a:avLst/>
            <a:gdLst/>
            <a:ahLst/>
            <a:cxnLst/>
            <a:rect l="0" t="0" r="0" b="0"/>
            <a:pathLst>
              <a:path w="1488" h="1728" extrusionOk="0">
                <a:moveTo>
                  <a:pt x="1296" y="24"/>
                </a:moveTo>
                <a:cubicBezTo>
                  <a:pt x="1344" y="0"/>
                  <a:pt x="1408" y="112"/>
                  <a:pt x="1440" y="168"/>
                </a:cubicBezTo>
                <a:cubicBezTo>
                  <a:pt x="1472" y="224"/>
                  <a:pt x="1488" y="280"/>
                  <a:pt x="1488" y="360"/>
                </a:cubicBezTo>
                <a:cubicBezTo>
                  <a:pt x="1488" y="440"/>
                  <a:pt x="1448" y="544"/>
                  <a:pt x="1440" y="648"/>
                </a:cubicBezTo>
                <a:cubicBezTo>
                  <a:pt x="1432" y="752"/>
                  <a:pt x="1464" y="888"/>
                  <a:pt x="1440" y="984"/>
                </a:cubicBezTo>
                <a:cubicBezTo>
                  <a:pt x="1416" y="1080"/>
                  <a:pt x="1384" y="1136"/>
                  <a:pt x="1296" y="1224"/>
                </a:cubicBezTo>
                <a:cubicBezTo>
                  <a:pt x="1208" y="1312"/>
                  <a:pt x="1040" y="1440"/>
                  <a:pt x="912" y="1512"/>
                </a:cubicBezTo>
                <a:cubicBezTo>
                  <a:pt x="784" y="1584"/>
                  <a:pt x="648" y="1624"/>
                  <a:pt x="528" y="1656"/>
                </a:cubicBezTo>
                <a:cubicBezTo>
                  <a:pt x="408" y="1688"/>
                  <a:pt x="280" y="1728"/>
                  <a:pt x="192" y="1704"/>
                </a:cubicBezTo>
                <a:cubicBezTo>
                  <a:pt x="104" y="1680"/>
                  <a:pt x="0" y="1600"/>
                  <a:pt x="0" y="1512"/>
                </a:cubicBezTo>
                <a:cubicBezTo>
                  <a:pt x="0" y="1424"/>
                  <a:pt x="96" y="1256"/>
                  <a:pt x="192" y="1176"/>
                </a:cubicBezTo>
                <a:cubicBezTo>
                  <a:pt x="288" y="1096"/>
                  <a:pt x="456" y="1056"/>
                  <a:pt x="576" y="1032"/>
                </a:cubicBezTo>
                <a:cubicBezTo>
                  <a:pt x="696" y="1008"/>
                  <a:pt x="816" y="1048"/>
                  <a:pt x="912" y="1032"/>
                </a:cubicBezTo>
                <a:cubicBezTo>
                  <a:pt x="1008" y="1016"/>
                  <a:pt x="1120" y="1008"/>
                  <a:pt x="1152" y="936"/>
                </a:cubicBezTo>
                <a:cubicBezTo>
                  <a:pt x="1184" y="864"/>
                  <a:pt x="1104" y="704"/>
                  <a:pt x="1104" y="600"/>
                </a:cubicBezTo>
                <a:cubicBezTo>
                  <a:pt x="1104" y="496"/>
                  <a:pt x="1128" y="400"/>
                  <a:pt x="1152" y="312"/>
                </a:cubicBezTo>
                <a:cubicBezTo>
                  <a:pt x="1176" y="224"/>
                  <a:pt x="1248" y="48"/>
                  <a:pt x="1296" y="24"/>
                </a:cubicBez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5715000" y="1981200"/>
            <a:ext cx="609600" cy="914400"/>
          </a:xfrm>
          <a:custGeom>
            <a:avLst/>
            <a:gdLst/>
            <a:ahLst/>
            <a:cxnLst/>
            <a:rect l="0" t="0" r="0" b="0"/>
            <a:pathLst>
              <a:path w="384" h="576" extrusionOk="0">
                <a:moveTo>
                  <a:pt x="144" y="48"/>
                </a:moveTo>
                <a:lnTo>
                  <a:pt x="0" y="288"/>
                </a:lnTo>
                <a:lnTo>
                  <a:pt x="48" y="480"/>
                </a:lnTo>
                <a:lnTo>
                  <a:pt x="192" y="576"/>
                </a:lnTo>
                <a:lnTo>
                  <a:pt x="384" y="336"/>
                </a:lnTo>
                <a:lnTo>
                  <a:pt x="384" y="144"/>
                </a:lnTo>
                <a:lnTo>
                  <a:pt x="240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8229600" y="5791200"/>
            <a:ext cx="609600" cy="533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0625" y="60000"/>
                </a:lnTo>
                <a:lnTo>
                  <a:pt x="30469" y="60000"/>
                </a:lnTo>
                <a:lnTo>
                  <a:pt x="30469" y="105000"/>
                </a:lnTo>
                <a:lnTo>
                  <a:pt x="89531" y="105000"/>
                </a:lnTo>
                <a:lnTo>
                  <a:pt x="89531" y="60000"/>
                </a:lnTo>
                <a:lnTo>
                  <a:pt x="99375" y="60000"/>
                </a:lnTo>
                <a:lnTo>
                  <a:pt x="84609" y="43125"/>
                </a:lnTo>
                <a:lnTo>
                  <a:pt x="84609" y="20625"/>
                </a:lnTo>
                <a:lnTo>
                  <a:pt x="74766" y="20625"/>
                </a:lnTo>
                <a:lnTo>
                  <a:pt x="74766" y="31875"/>
                </a:lnTo>
                <a:close/>
              </a:path>
              <a:path w="120000" h="120000" fill="darkenLess" extrusionOk="0">
                <a:moveTo>
                  <a:pt x="84609" y="43125"/>
                </a:moveTo>
                <a:lnTo>
                  <a:pt x="84609" y="20625"/>
                </a:lnTo>
                <a:lnTo>
                  <a:pt x="74766" y="20625"/>
                </a:lnTo>
                <a:lnTo>
                  <a:pt x="74766" y="31875"/>
                </a:lnTo>
                <a:close/>
                <a:moveTo>
                  <a:pt x="30469" y="60000"/>
                </a:moveTo>
                <a:lnTo>
                  <a:pt x="30469" y="105000"/>
                </a:lnTo>
                <a:lnTo>
                  <a:pt x="55078" y="105000"/>
                </a:lnTo>
                <a:lnTo>
                  <a:pt x="55078" y="82500"/>
                </a:lnTo>
                <a:lnTo>
                  <a:pt x="64922" y="82500"/>
                </a:lnTo>
                <a:lnTo>
                  <a:pt x="64922" y="105000"/>
                </a:lnTo>
                <a:lnTo>
                  <a:pt x="89531" y="105000"/>
                </a:lnTo>
                <a:lnTo>
                  <a:pt x="89531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0625" y="60000"/>
                </a:lnTo>
                <a:lnTo>
                  <a:pt x="99375" y="60000"/>
                </a:lnTo>
                <a:close/>
                <a:moveTo>
                  <a:pt x="55078" y="82500"/>
                </a:moveTo>
                <a:lnTo>
                  <a:pt x="64922" y="82500"/>
                </a:lnTo>
                <a:lnTo>
                  <a:pt x="64922" y="105000"/>
                </a:lnTo>
                <a:lnTo>
                  <a:pt x="5507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766" y="31875"/>
                </a:lnTo>
                <a:lnTo>
                  <a:pt x="74766" y="20625"/>
                </a:lnTo>
                <a:lnTo>
                  <a:pt x="84609" y="20625"/>
                </a:lnTo>
                <a:lnTo>
                  <a:pt x="84609" y="43125"/>
                </a:lnTo>
                <a:lnTo>
                  <a:pt x="99375" y="60000"/>
                </a:lnTo>
                <a:lnTo>
                  <a:pt x="89531" y="60000"/>
                </a:lnTo>
                <a:lnTo>
                  <a:pt x="89531" y="105000"/>
                </a:lnTo>
                <a:lnTo>
                  <a:pt x="30469" y="105000"/>
                </a:lnTo>
                <a:lnTo>
                  <a:pt x="30469" y="60000"/>
                </a:lnTo>
                <a:lnTo>
                  <a:pt x="20625" y="60000"/>
                </a:lnTo>
                <a:close/>
                <a:moveTo>
                  <a:pt x="74766" y="31875"/>
                </a:moveTo>
                <a:lnTo>
                  <a:pt x="84609" y="43125"/>
                </a:lnTo>
                <a:moveTo>
                  <a:pt x="89531" y="60000"/>
                </a:moveTo>
                <a:lnTo>
                  <a:pt x="30469" y="60000"/>
                </a:lnTo>
                <a:moveTo>
                  <a:pt x="55078" y="105000"/>
                </a:moveTo>
                <a:lnTo>
                  <a:pt x="55078" y="82500"/>
                </a:lnTo>
                <a:lnTo>
                  <a:pt x="64922" y="82500"/>
                </a:lnTo>
                <a:lnTo>
                  <a:pt x="6492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 Narrow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Drawing Contour Maps III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450" y="0"/>
            <a:ext cx="5753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/>
          <p:nvPr/>
        </p:nvSpPr>
        <p:spPr>
          <a:xfrm>
            <a:off x="2413000" y="1346200"/>
            <a:ext cx="4165600" cy="4991100"/>
          </a:xfrm>
          <a:custGeom>
            <a:avLst/>
            <a:gdLst/>
            <a:ahLst/>
            <a:cxnLst/>
            <a:rect l="0" t="0" r="0" b="0"/>
            <a:pathLst>
              <a:path w="2624" h="3144" extrusionOk="0">
                <a:moveTo>
                  <a:pt x="832" y="112"/>
                </a:moveTo>
                <a:cubicBezTo>
                  <a:pt x="928" y="48"/>
                  <a:pt x="984" y="32"/>
                  <a:pt x="1072" y="16"/>
                </a:cubicBezTo>
                <a:cubicBezTo>
                  <a:pt x="1160" y="0"/>
                  <a:pt x="1272" y="16"/>
                  <a:pt x="1360" y="16"/>
                </a:cubicBezTo>
                <a:cubicBezTo>
                  <a:pt x="1448" y="16"/>
                  <a:pt x="1512" y="16"/>
                  <a:pt x="1600" y="16"/>
                </a:cubicBezTo>
                <a:cubicBezTo>
                  <a:pt x="1688" y="16"/>
                  <a:pt x="1808" y="16"/>
                  <a:pt x="1888" y="16"/>
                </a:cubicBezTo>
                <a:cubicBezTo>
                  <a:pt x="1968" y="16"/>
                  <a:pt x="2008" y="8"/>
                  <a:pt x="2080" y="16"/>
                </a:cubicBezTo>
                <a:cubicBezTo>
                  <a:pt x="2152" y="24"/>
                  <a:pt x="2240" y="40"/>
                  <a:pt x="2320" y="64"/>
                </a:cubicBezTo>
                <a:cubicBezTo>
                  <a:pt x="2400" y="88"/>
                  <a:pt x="2512" y="96"/>
                  <a:pt x="2560" y="160"/>
                </a:cubicBezTo>
                <a:cubicBezTo>
                  <a:pt x="2608" y="224"/>
                  <a:pt x="2600" y="352"/>
                  <a:pt x="2608" y="448"/>
                </a:cubicBezTo>
                <a:cubicBezTo>
                  <a:pt x="2616" y="544"/>
                  <a:pt x="2608" y="640"/>
                  <a:pt x="2608" y="736"/>
                </a:cubicBezTo>
                <a:cubicBezTo>
                  <a:pt x="2608" y="832"/>
                  <a:pt x="2624" y="960"/>
                  <a:pt x="2608" y="1024"/>
                </a:cubicBezTo>
                <a:cubicBezTo>
                  <a:pt x="2592" y="1088"/>
                  <a:pt x="2544" y="1072"/>
                  <a:pt x="2512" y="1120"/>
                </a:cubicBezTo>
                <a:cubicBezTo>
                  <a:pt x="2480" y="1168"/>
                  <a:pt x="2456" y="1264"/>
                  <a:pt x="2416" y="1312"/>
                </a:cubicBezTo>
                <a:cubicBezTo>
                  <a:pt x="2376" y="1360"/>
                  <a:pt x="2312" y="1360"/>
                  <a:pt x="2272" y="1408"/>
                </a:cubicBezTo>
                <a:cubicBezTo>
                  <a:pt x="2232" y="1456"/>
                  <a:pt x="2224" y="1544"/>
                  <a:pt x="2176" y="1600"/>
                </a:cubicBezTo>
                <a:cubicBezTo>
                  <a:pt x="2128" y="1656"/>
                  <a:pt x="2032" y="1696"/>
                  <a:pt x="1984" y="1744"/>
                </a:cubicBezTo>
                <a:cubicBezTo>
                  <a:pt x="1936" y="1792"/>
                  <a:pt x="1912" y="1848"/>
                  <a:pt x="1888" y="1888"/>
                </a:cubicBezTo>
                <a:cubicBezTo>
                  <a:pt x="1864" y="1928"/>
                  <a:pt x="1872" y="1936"/>
                  <a:pt x="1840" y="1984"/>
                </a:cubicBezTo>
                <a:cubicBezTo>
                  <a:pt x="1808" y="2032"/>
                  <a:pt x="1728" y="2096"/>
                  <a:pt x="1696" y="2176"/>
                </a:cubicBezTo>
                <a:cubicBezTo>
                  <a:pt x="1664" y="2256"/>
                  <a:pt x="1624" y="2400"/>
                  <a:pt x="1648" y="2464"/>
                </a:cubicBezTo>
                <a:cubicBezTo>
                  <a:pt x="1672" y="2528"/>
                  <a:pt x="1792" y="2512"/>
                  <a:pt x="1840" y="2560"/>
                </a:cubicBezTo>
                <a:cubicBezTo>
                  <a:pt x="1888" y="2608"/>
                  <a:pt x="1904" y="2680"/>
                  <a:pt x="1936" y="2752"/>
                </a:cubicBezTo>
                <a:cubicBezTo>
                  <a:pt x="1968" y="2824"/>
                  <a:pt x="2056" y="2928"/>
                  <a:pt x="2032" y="2992"/>
                </a:cubicBezTo>
                <a:cubicBezTo>
                  <a:pt x="2008" y="3056"/>
                  <a:pt x="1856" y="3128"/>
                  <a:pt x="1792" y="3136"/>
                </a:cubicBezTo>
                <a:cubicBezTo>
                  <a:pt x="1728" y="3144"/>
                  <a:pt x="1688" y="3088"/>
                  <a:pt x="1648" y="3040"/>
                </a:cubicBezTo>
                <a:cubicBezTo>
                  <a:pt x="1608" y="2992"/>
                  <a:pt x="1608" y="2904"/>
                  <a:pt x="1552" y="2848"/>
                </a:cubicBezTo>
                <a:cubicBezTo>
                  <a:pt x="1496" y="2792"/>
                  <a:pt x="1384" y="2776"/>
                  <a:pt x="1312" y="2704"/>
                </a:cubicBezTo>
                <a:cubicBezTo>
                  <a:pt x="1240" y="2632"/>
                  <a:pt x="1208" y="2488"/>
                  <a:pt x="1120" y="2416"/>
                </a:cubicBezTo>
                <a:cubicBezTo>
                  <a:pt x="1032" y="2344"/>
                  <a:pt x="880" y="2296"/>
                  <a:pt x="784" y="2272"/>
                </a:cubicBezTo>
                <a:cubicBezTo>
                  <a:pt x="688" y="2248"/>
                  <a:pt x="616" y="2272"/>
                  <a:pt x="544" y="2272"/>
                </a:cubicBezTo>
                <a:cubicBezTo>
                  <a:pt x="472" y="2272"/>
                  <a:pt x="424" y="2272"/>
                  <a:pt x="352" y="2272"/>
                </a:cubicBezTo>
                <a:cubicBezTo>
                  <a:pt x="280" y="2272"/>
                  <a:pt x="168" y="2288"/>
                  <a:pt x="112" y="2272"/>
                </a:cubicBezTo>
                <a:cubicBezTo>
                  <a:pt x="56" y="2256"/>
                  <a:pt x="32" y="2248"/>
                  <a:pt x="16" y="2176"/>
                </a:cubicBezTo>
                <a:cubicBezTo>
                  <a:pt x="0" y="2104"/>
                  <a:pt x="16" y="1944"/>
                  <a:pt x="16" y="1840"/>
                </a:cubicBezTo>
                <a:cubicBezTo>
                  <a:pt x="16" y="1736"/>
                  <a:pt x="16" y="1640"/>
                  <a:pt x="16" y="1552"/>
                </a:cubicBezTo>
                <a:cubicBezTo>
                  <a:pt x="16" y="1464"/>
                  <a:pt x="16" y="1408"/>
                  <a:pt x="16" y="1312"/>
                </a:cubicBezTo>
                <a:cubicBezTo>
                  <a:pt x="16" y="1216"/>
                  <a:pt x="0" y="1048"/>
                  <a:pt x="16" y="976"/>
                </a:cubicBezTo>
                <a:cubicBezTo>
                  <a:pt x="32" y="904"/>
                  <a:pt x="72" y="928"/>
                  <a:pt x="112" y="880"/>
                </a:cubicBezTo>
                <a:cubicBezTo>
                  <a:pt x="152" y="832"/>
                  <a:pt x="208" y="744"/>
                  <a:pt x="256" y="688"/>
                </a:cubicBezTo>
                <a:cubicBezTo>
                  <a:pt x="304" y="632"/>
                  <a:pt x="360" y="592"/>
                  <a:pt x="400" y="544"/>
                </a:cubicBezTo>
                <a:cubicBezTo>
                  <a:pt x="440" y="496"/>
                  <a:pt x="432" y="464"/>
                  <a:pt x="496" y="400"/>
                </a:cubicBezTo>
                <a:cubicBezTo>
                  <a:pt x="560" y="336"/>
                  <a:pt x="736" y="176"/>
                  <a:pt x="832" y="112"/>
                </a:cubicBez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1879600" y="379412"/>
            <a:ext cx="5168900" cy="6249987"/>
          </a:xfrm>
          <a:custGeom>
            <a:avLst/>
            <a:gdLst/>
            <a:ahLst/>
            <a:cxnLst/>
            <a:rect l="0" t="0" r="0" b="0"/>
            <a:pathLst>
              <a:path w="3256" h="3937" extrusionOk="0">
                <a:moveTo>
                  <a:pt x="2416" y="3937"/>
                </a:moveTo>
                <a:cubicBezTo>
                  <a:pt x="2316" y="3901"/>
                  <a:pt x="2216" y="3865"/>
                  <a:pt x="2128" y="3841"/>
                </a:cubicBezTo>
                <a:cubicBezTo>
                  <a:pt x="2040" y="3817"/>
                  <a:pt x="1976" y="3809"/>
                  <a:pt x="1888" y="3793"/>
                </a:cubicBezTo>
                <a:cubicBezTo>
                  <a:pt x="1800" y="3777"/>
                  <a:pt x="1664" y="3777"/>
                  <a:pt x="1600" y="3745"/>
                </a:cubicBezTo>
                <a:cubicBezTo>
                  <a:pt x="1536" y="3713"/>
                  <a:pt x="1576" y="3673"/>
                  <a:pt x="1504" y="3601"/>
                </a:cubicBezTo>
                <a:cubicBezTo>
                  <a:pt x="1432" y="3529"/>
                  <a:pt x="1264" y="3377"/>
                  <a:pt x="1168" y="3313"/>
                </a:cubicBezTo>
                <a:cubicBezTo>
                  <a:pt x="1072" y="3249"/>
                  <a:pt x="1008" y="3241"/>
                  <a:pt x="928" y="3217"/>
                </a:cubicBezTo>
                <a:cubicBezTo>
                  <a:pt x="848" y="3193"/>
                  <a:pt x="752" y="3145"/>
                  <a:pt x="688" y="3169"/>
                </a:cubicBezTo>
                <a:cubicBezTo>
                  <a:pt x="624" y="3193"/>
                  <a:pt x="584" y="3305"/>
                  <a:pt x="544" y="3361"/>
                </a:cubicBezTo>
                <a:cubicBezTo>
                  <a:pt x="504" y="3417"/>
                  <a:pt x="504" y="3457"/>
                  <a:pt x="448" y="3505"/>
                </a:cubicBezTo>
                <a:cubicBezTo>
                  <a:pt x="392" y="3553"/>
                  <a:pt x="264" y="3681"/>
                  <a:pt x="208" y="3649"/>
                </a:cubicBezTo>
                <a:cubicBezTo>
                  <a:pt x="152" y="3617"/>
                  <a:pt x="144" y="3409"/>
                  <a:pt x="112" y="3313"/>
                </a:cubicBezTo>
                <a:cubicBezTo>
                  <a:pt x="80" y="3217"/>
                  <a:pt x="32" y="3161"/>
                  <a:pt x="16" y="3073"/>
                </a:cubicBezTo>
                <a:cubicBezTo>
                  <a:pt x="0" y="2985"/>
                  <a:pt x="0" y="2889"/>
                  <a:pt x="16" y="2785"/>
                </a:cubicBezTo>
                <a:cubicBezTo>
                  <a:pt x="32" y="2681"/>
                  <a:pt x="96" y="2553"/>
                  <a:pt x="112" y="2449"/>
                </a:cubicBezTo>
                <a:cubicBezTo>
                  <a:pt x="128" y="2345"/>
                  <a:pt x="112" y="2257"/>
                  <a:pt x="112" y="2161"/>
                </a:cubicBezTo>
                <a:cubicBezTo>
                  <a:pt x="112" y="2065"/>
                  <a:pt x="112" y="1961"/>
                  <a:pt x="112" y="1873"/>
                </a:cubicBezTo>
                <a:cubicBezTo>
                  <a:pt x="112" y="1785"/>
                  <a:pt x="112" y="1721"/>
                  <a:pt x="112" y="1633"/>
                </a:cubicBezTo>
                <a:cubicBezTo>
                  <a:pt x="112" y="1545"/>
                  <a:pt x="88" y="1425"/>
                  <a:pt x="112" y="1345"/>
                </a:cubicBezTo>
                <a:cubicBezTo>
                  <a:pt x="136" y="1265"/>
                  <a:pt x="216" y="1209"/>
                  <a:pt x="256" y="1153"/>
                </a:cubicBezTo>
                <a:cubicBezTo>
                  <a:pt x="296" y="1097"/>
                  <a:pt x="312" y="1081"/>
                  <a:pt x="352" y="1009"/>
                </a:cubicBezTo>
                <a:cubicBezTo>
                  <a:pt x="392" y="937"/>
                  <a:pt x="440" y="793"/>
                  <a:pt x="496" y="721"/>
                </a:cubicBezTo>
                <a:cubicBezTo>
                  <a:pt x="552" y="649"/>
                  <a:pt x="632" y="625"/>
                  <a:pt x="688" y="577"/>
                </a:cubicBezTo>
                <a:cubicBezTo>
                  <a:pt x="744" y="529"/>
                  <a:pt x="784" y="489"/>
                  <a:pt x="832" y="433"/>
                </a:cubicBezTo>
                <a:cubicBezTo>
                  <a:pt x="880" y="377"/>
                  <a:pt x="920" y="289"/>
                  <a:pt x="976" y="241"/>
                </a:cubicBezTo>
                <a:cubicBezTo>
                  <a:pt x="1032" y="193"/>
                  <a:pt x="1088" y="177"/>
                  <a:pt x="1168" y="145"/>
                </a:cubicBezTo>
                <a:cubicBezTo>
                  <a:pt x="1248" y="113"/>
                  <a:pt x="1376" y="73"/>
                  <a:pt x="1456" y="49"/>
                </a:cubicBezTo>
                <a:cubicBezTo>
                  <a:pt x="1536" y="25"/>
                  <a:pt x="1495" y="0"/>
                  <a:pt x="1648" y="1"/>
                </a:cubicBezTo>
                <a:cubicBezTo>
                  <a:pt x="1801" y="2"/>
                  <a:pt x="2214" y="23"/>
                  <a:pt x="2374" y="55"/>
                </a:cubicBezTo>
                <a:cubicBezTo>
                  <a:pt x="2534" y="87"/>
                  <a:pt x="2529" y="154"/>
                  <a:pt x="2608" y="193"/>
                </a:cubicBezTo>
                <a:cubicBezTo>
                  <a:pt x="2687" y="232"/>
                  <a:pt x="2768" y="249"/>
                  <a:pt x="2848" y="289"/>
                </a:cubicBezTo>
                <a:cubicBezTo>
                  <a:pt x="2928" y="329"/>
                  <a:pt x="3032" y="353"/>
                  <a:pt x="3088" y="433"/>
                </a:cubicBezTo>
                <a:cubicBezTo>
                  <a:pt x="3144" y="513"/>
                  <a:pt x="3160" y="665"/>
                  <a:pt x="3184" y="769"/>
                </a:cubicBezTo>
                <a:cubicBezTo>
                  <a:pt x="3208" y="873"/>
                  <a:pt x="3224" y="961"/>
                  <a:pt x="3232" y="1057"/>
                </a:cubicBezTo>
                <a:cubicBezTo>
                  <a:pt x="3240" y="1153"/>
                  <a:pt x="3232" y="1249"/>
                  <a:pt x="3232" y="1345"/>
                </a:cubicBezTo>
                <a:cubicBezTo>
                  <a:pt x="3232" y="1441"/>
                  <a:pt x="3232" y="1529"/>
                  <a:pt x="3232" y="1633"/>
                </a:cubicBezTo>
                <a:cubicBezTo>
                  <a:pt x="3232" y="1737"/>
                  <a:pt x="3256" y="1881"/>
                  <a:pt x="3232" y="1969"/>
                </a:cubicBezTo>
                <a:cubicBezTo>
                  <a:pt x="3208" y="2057"/>
                  <a:pt x="3192" y="2073"/>
                  <a:pt x="3088" y="2161"/>
                </a:cubicBezTo>
                <a:cubicBezTo>
                  <a:pt x="2984" y="2249"/>
                  <a:pt x="2728" y="2425"/>
                  <a:pt x="2608" y="2497"/>
                </a:cubicBezTo>
                <a:cubicBezTo>
                  <a:pt x="2488" y="2569"/>
                  <a:pt x="2432" y="2545"/>
                  <a:pt x="2368" y="2593"/>
                </a:cubicBezTo>
                <a:cubicBezTo>
                  <a:pt x="2304" y="2641"/>
                  <a:pt x="2240" y="2697"/>
                  <a:pt x="2224" y="2785"/>
                </a:cubicBezTo>
                <a:cubicBezTo>
                  <a:pt x="2208" y="2873"/>
                  <a:pt x="2208" y="3025"/>
                  <a:pt x="2272" y="3121"/>
                </a:cubicBezTo>
                <a:cubicBezTo>
                  <a:pt x="2336" y="3217"/>
                  <a:pt x="2512" y="3297"/>
                  <a:pt x="2608" y="3361"/>
                </a:cubicBezTo>
                <a:cubicBezTo>
                  <a:pt x="2704" y="3425"/>
                  <a:pt x="2784" y="3457"/>
                  <a:pt x="2848" y="3505"/>
                </a:cubicBezTo>
                <a:cubicBezTo>
                  <a:pt x="2912" y="3553"/>
                  <a:pt x="2944" y="3577"/>
                  <a:pt x="2992" y="3649"/>
                </a:cubicBezTo>
                <a:cubicBezTo>
                  <a:pt x="3040" y="3721"/>
                  <a:pt x="3088" y="3829"/>
                  <a:pt x="3136" y="3937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3581400" y="2667000"/>
            <a:ext cx="1981200" cy="1676400"/>
          </a:xfrm>
          <a:custGeom>
            <a:avLst/>
            <a:gdLst/>
            <a:ahLst/>
            <a:cxnLst/>
            <a:rect l="0" t="0" r="0" b="0"/>
            <a:pathLst>
              <a:path w="1248" h="1056" extrusionOk="0">
                <a:moveTo>
                  <a:pt x="576" y="144"/>
                </a:moveTo>
                <a:lnTo>
                  <a:pt x="336" y="336"/>
                </a:lnTo>
                <a:lnTo>
                  <a:pt x="240" y="432"/>
                </a:lnTo>
                <a:lnTo>
                  <a:pt x="0" y="672"/>
                </a:lnTo>
                <a:lnTo>
                  <a:pt x="96" y="864"/>
                </a:lnTo>
                <a:lnTo>
                  <a:pt x="384" y="912"/>
                </a:lnTo>
                <a:lnTo>
                  <a:pt x="720" y="912"/>
                </a:lnTo>
                <a:lnTo>
                  <a:pt x="864" y="1056"/>
                </a:lnTo>
                <a:lnTo>
                  <a:pt x="1008" y="672"/>
                </a:lnTo>
                <a:lnTo>
                  <a:pt x="1056" y="480"/>
                </a:lnTo>
                <a:lnTo>
                  <a:pt x="1248" y="144"/>
                </a:lnTo>
                <a:lnTo>
                  <a:pt x="1056" y="48"/>
                </a:lnTo>
                <a:lnTo>
                  <a:pt x="768" y="0"/>
                </a:lnTo>
                <a:lnTo>
                  <a:pt x="576" y="144"/>
                </a:ln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4102100" y="3390900"/>
            <a:ext cx="825500" cy="647700"/>
          </a:xfrm>
          <a:custGeom>
            <a:avLst/>
            <a:gdLst/>
            <a:ahLst/>
            <a:cxnLst/>
            <a:rect l="0" t="0" r="0" b="0"/>
            <a:pathLst>
              <a:path w="520" h="408" extrusionOk="0">
                <a:moveTo>
                  <a:pt x="488" y="24"/>
                </a:moveTo>
                <a:cubicBezTo>
                  <a:pt x="520" y="48"/>
                  <a:pt x="448" y="200"/>
                  <a:pt x="392" y="264"/>
                </a:cubicBezTo>
                <a:cubicBezTo>
                  <a:pt x="336" y="328"/>
                  <a:pt x="216" y="408"/>
                  <a:pt x="152" y="408"/>
                </a:cubicBezTo>
                <a:cubicBezTo>
                  <a:pt x="88" y="408"/>
                  <a:pt x="0" y="312"/>
                  <a:pt x="8" y="264"/>
                </a:cubicBezTo>
                <a:cubicBezTo>
                  <a:pt x="16" y="216"/>
                  <a:pt x="128" y="160"/>
                  <a:pt x="200" y="120"/>
                </a:cubicBezTo>
                <a:cubicBezTo>
                  <a:pt x="272" y="80"/>
                  <a:pt x="456" y="0"/>
                  <a:pt x="488" y="24"/>
                </a:cubicBez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3124200" y="1930400"/>
            <a:ext cx="3051175" cy="3027362"/>
          </a:xfrm>
          <a:custGeom>
            <a:avLst/>
            <a:gdLst/>
            <a:ahLst/>
            <a:cxnLst/>
            <a:rect l="0" t="0" r="0" b="0"/>
            <a:pathLst>
              <a:path w="1922" h="1907" extrusionOk="0">
                <a:moveTo>
                  <a:pt x="384" y="320"/>
                </a:moveTo>
                <a:cubicBezTo>
                  <a:pt x="456" y="256"/>
                  <a:pt x="544" y="272"/>
                  <a:pt x="672" y="224"/>
                </a:cubicBezTo>
                <a:cubicBezTo>
                  <a:pt x="800" y="176"/>
                  <a:pt x="1032" y="64"/>
                  <a:pt x="1152" y="32"/>
                </a:cubicBezTo>
                <a:cubicBezTo>
                  <a:pt x="1272" y="0"/>
                  <a:pt x="1320" y="8"/>
                  <a:pt x="1392" y="32"/>
                </a:cubicBezTo>
                <a:cubicBezTo>
                  <a:pt x="1464" y="56"/>
                  <a:pt x="1510" y="143"/>
                  <a:pt x="1584" y="176"/>
                </a:cubicBezTo>
                <a:cubicBezTo>
                  <a:pt x="1658" y="209"/>
                  <a:pt x="1778" y="198"/>
                  <a:pt x="1834" y="230"/>
                </a:cubicBezTo>
                <a:cubicBezTo>
                  <a:pt x="1890" y="262"/>
                  <a:pt x="1922" y="297"/>
                  <a:pt x="1920" y="368"/>
                </a:cubicBezTo>
                <a:cubicBezTo>
                  <a:pt x="1918" y="439"/>
                  <a:pt x="1864" y="552"/>
                  <a:pt x="1824" y="656"/>
                </a:cubicBezTo>
                <a:cubicBezTo>
                  <a:pt x="1784" y="760"/>
                  <a:pt x="1744" y="896"/>
                  <a:pt x="1680" y="992"/>
                </a:cubicBezTo>
                <a:cubicBezTo>
                  <a:pt x="1616" y="1088"/>
                  <a:pt x="1512" y="1144"/>
                  <a:pt x="1440" y="1232"/>
                </a:cubicBezTo>
                <a:cubicBezTo>
                  <a:pt x="1368" y="1320"/>
                  <a:pt x="1296" y="1424"/>
                  <a:pt x="1248" y="1520"/>
                </a:cubicBezTo>
                <a:cubicBezTo>
                  <a:pt x="1200" y="1616"/>
                  <a:pt x="1184" y="1744"/>
                  <a:pt x="1152" y="1808"/>
                </a:cubicBezTo>
                <a:cubicBezTo>
                  <a:pt x="1120" y="1872"/>
                  <a:pt x="1101" y="1907"/>
                  <a:pt x="1053" y="1907"/>
                </a:cubicBezTo>
                <a:cubicBezTo>
                  <a:pt x="1005" y="1907"/>
                  <a:pt x="944" y="1848"/>
                  <a:pt x="864" y="1808"/>
                </a:cubicBezTo>
                <a:cubicBezTo>
                  <a:pt x="784" y="1768"/>
                  <a:pt x="672" y="1696"/>
                  <a:pt x="576" y="1664"/>
                </a:cubicBezTo>
                <a:cubicBezTo>
                  <a:pt x="480" y="1632"/>
                  <a:pt x="376" y="1648"/>
                  <a:pt x="288" y="1616"/>
                </a:cubicBezTo>
                <a:cubicBezTo>
                  <a:pt x="200" y="1584"/>
                  <a:pt x="96" y="1544"/>
                  <a:pt x="48" y="1472"/>
                </a:cubicBezTo>
                <a:cubicBezTo>
                  <a:pt x="0" y="1400"/>
                  <a:pt x="0" y="1288"/>
                  <a:pt x="0" y="1184"/>
                </a:cubicBezTo>
                <a:cubicBezTo>
                  <a:pt x="0" y="1080"/>
                  <a:pt x="8" y="944"/>
                  <a:pt x="48" y="848"/>
                </a:cubicBezTo>
                <a:cubicBezTo>
                  <a:pt x="88" y="752"/>
                  <a:pt x="184" y="696"/>
                  <a:pt x="240" y="608"/>
                </a:cubicBezTo>
                <a:cubicBezTo>
                  <a:pt x="296" y="520"/>
                  <a:pt x="312" y="384"/>
                  <a:pt x="384" y="320"/>
                </a:cubicBezTo>
                <a:close/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8229600" y="5867400"/>
            <a:ext cx="609600" cy="533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0625" y="60000"/>
                </a:lnTo>
                <a:lnTo>
                  <a:pt x="30469" y="60000"/>
                </a:lnTo>
                <a:lnTo>
                  <a:pt x="30469" y="105000"/>
                </a:lnTo>
                <a:lnTo>
                  <a:pt x="89531" y="105000"/>
                </a:lnTo>
                <a:lnTo>
                  <a:pt x="89531" y="60000"/>
                </a:lnTo>
                <a:lnTo>
                  <a:pt x="99375" y="60000"/>
                </a:lnTo>
                <a:lnTo>
                  <a:pt x="84609" y="43125"/>
                </a:lnTo>
                <a:lnTo>
                  <a:pt x="84609" y="20625"/>
                </a:lnTo>
                <a:lnTo>
                  <a:pt x="74766" y="20625"/>
                </a:lnTo>
                <a:lnTo>
                  <a:pt x="74766" y="31875"/>
                </a:lnTo>
                <a:close/>
              </a:path>
              <a:path w="120000" h="120000" fill="darkenLess" extrusionOk="0">
                <a:moveTo>
                  <a:pt x="84609" y="43125"/>
                </a:moveTo>
                <a:lnTo>
                  <a:pt x="84609" y="20625"/>
                </a:lnTo>
                <a:lnTo>
                  <a:pt x="74766" y="20625"/>
                </a:lnTo>
                <a:lnTo>
                  <a:pt x="74766" y="31875"/>
                </a:lnTo>
                <a:close/>
                <a:moveTo>
                  <a:pt x="30469" y="60000"/>
                </a:moveTo>
                <a:lnTo>
                  <a:pt x="30469" y="105000"/>
                </a:lnTo>
                <a:lnTo>
                  <a:pt x="55078" y="105000"/>
                </a:lnTo>
                <a:lnTo>
                  <a:pt x="55078" y="82500"/>
                </a:lnTo>
                <a:lnTo>
                  <a:pt x="64922" y="82500"/>
                </a:lnTo>
                <a:lnTo>
                  <a:pt x="64922" y="105000"/>
                </a:lnTo>
                <a:lnTo>
                  <a:pt x="89531" y="105000"/>
                </a:lnTo>
                <a:lnTo>
                  <a:pt x="89531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0625" y="60000"/>
                </a:lnTo>
                <a:lnTo>
                  <a:pt x="99375" y="60000"/>
                </a:lnTo>
                <a:close/>
                <a:moveTo>
                  <a:pt x="55078" y="82500"/>
                </a:moveTo>
                <a:lnTo>
                  <a:pt x="64922" y="82500"/>
                </a:lnTo>
                <a:lnTo>
                  <a:pt x="64922" y="105000"/>
                </a:lnTo>
                <a:lnTo>
                  <a:pt x="5507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4766" y="31875"/>
                </a:lnTo>
                <a:lnTo>
                  <a:pt x="74766" y="20625"/>
                </a:lnTo>
                <a:lnTo>
                  <a:pt x="84609" y="20625"/>
                </a:lnTo>
                <a:lnTo>
                  <a:pt x="84609" y="43125"/>
                </a:lnTo>
                <a:lnTo>
                  <a:pt x="99375" y="60000"/>
                </a:lnTo>
                <a:lnTo>
                  <a:pt x="89531" y="60000"/>
                </a:lnTo>
                <a:lnTo>
                  <a:pt x="89531" y="105000"/>
                </a:lnTo>
                <a:lnTo>
                  <a:pt x="30469" y="105000"/>
                </a:lnTo>
                <a:lnTo>
                  <a:pt x="30469" y="60000"/>
                </a:lnTo>
                <a:lnTo>
                  <a:pt x="20625" y="60000"/>
                </a:lnTo>
                <a:close/>
                <a:moveTo>
                  <a:pt x="74766" y="31875"/>
                </a:moveTo>
                <a:lnTo>
                  <a:pt x="84609" y="43125"/>
                </a:lnTo>
                <a:moveTo>
                  <a:pt x="89531" y="60000"/>
                </a:moveTo>
                <a:lnTo>
                  <a:pt x="30469" y="60000"/>
                </a:lnTo>
                <a:moveTo>
                  <a:pt x="55078" y="105000"/>
                </a:moveTo>
                <a:lnTo>
                  <a:pt x="55078" y="82500"/>
                </a:lnTo>
                <a:lnTo>
                  <a:pt x="64922" y="82500"/>
                </a:lnTo>
                <a:lnTo>
                  <a:pt x="6492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2514600" y="3429000"/>
            <a:ext cx="4724400" cy="1828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Gradient</a:t>
            </a:r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990600" y="1771650"/>
            <a:ext cx="7848600" cy="15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Gradient shows how quickly the value changes from one point to another.</a:t>
            </a:r>
            <a:endParaRPr/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3810000"/>
            <a:ext cx="4013100" cy="9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90600" y="1771650"/>
            <a:ext cx="7848600" cy="4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SHOW ALL WORK AND UNITS!!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Wilghise is climbing a mount that starts at sea level and reaches an elevation of 5000m. The distance traveled up the side of the mountain is 2km. What is the gradient of the mount.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Practice</a:t>
            </a:r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Try the rest / Go over answers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496950" y="609600"/>
            <a:ext cx="86472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Combine Skills (Scales/Isolines/Gradient) </a:t>
            </a:r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3000"/>
              <a:t>Step 1:  Identify the contour interval of the map.</a:t>
            </a:r>
            <a:endParaRPr sz="3000"/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3000"/>
              <a:t>Step2:  Determine the elevation of each point, and subtract to find their difference.  Record this value (use either ft or meter as your unit).</a:t>
            </a:r>
            <a:endParaRPr sz="3000"/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3000"/>
              <a:t>Step 3:  Transfer the map scale onto a piece of scrap paper to measure the distance between the two points.  Record this value (Use either km or mile for your unit.</a:t>
            </a:r>
            <a:endParaRPr sz="3000"/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3000"/>
              <a:t>Step 4:  Divide your answer from Step 2 by your answer from Step 3.</a:t>
            </a:r>
            <a:endParaRPr sz="3000"/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-US" sz="3000"/>
              <a:t>Step 5:  Round your answer to the nearest tenth, and include units (either m/km, or ft/mile).</a:t>
            </a:r>
            <a:endParaRPr sz="300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685800" y="-1688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DIN</a:t>
            </a:r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281825" y="630400"/>
            <a:ext cx="2711100" cy="59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4800"/>
              <a:t>Calculate the gradient between x and y. Distance is 3 miles.</a:t>
            </a:r>
            <a:endParaRPr sz="4800"/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None/>
            </a:pPr>
            <a:endParaRPr sz="4800"/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None/>
            </a:pPr>
            <a:endParaRPr sz="4800"/>
          </a:p>
        </p:txBody>
      </p:sp>
      <p:pic>
        <p:nvPicPr>
          <p:cNvPr id="438" name="Shape 4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275" y="107375"/>
            <a:ext cx="6314201" cy="652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Profiles</a:t>
            </a:r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4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 u="sng"/>
              <a:t>Profiles are side views of the land</a:t>
            </a:r>
            <a:endParaRPr sz="3000" b="1" u="sng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Place paper along contour map.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Mark the points where contour lines cross the paper. Record the elevation.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Place strip below graph provided. 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Graph the points marked on the paper. </a:t>
            </a:r>
            <a:endParaRPr sz="3000"/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Draw a line connecting the points on the graph. 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990600"/>
            <a:ext cx="7639050" cy="551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Profiles</a:t>
            </a:r>
            <a:endParaRPr/>
          </a:p>
        </p:txBody>
      </p:sp>
      <p:pic>
        <p:nvPicPr>
          <p:cNvPr id="468" name="Shape 4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98400"/>
            <a:ext cx="914400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Turn and Talk</a:t>
            </a:r>
            <a:endParaRPr/>
          </a:p>
        </p:txBody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37325" y="1593475"/>
            <a:ext cx="7772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64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What is the highest possible elevation X could be?</a:t>
            </a:r>
            <a:endParaRPr sz="3000"/>
          </a:p>
        </p:txBody>
      </p:sp>
      <p:pic>
        <p:nvPicPr>
          <p:cNvPr id="493" name="Shape 4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25" y="2374875"/>
            <a:ext cx="8393100" cy="37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Shape 4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500" y="249350"/>
            <a:ext cx="8663150" cy="58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Shape 5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50" y="491675"/>
            <a:ext cx="8955249" cy="5419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Shape 5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975" y="182275"/>
            <a:ext cx="8426150" cy="64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524000"/>
            <a:ext cx="68580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600200"/>
            <a:ext cx="68580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Rules for Drawing Isolines: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Isolines connect points of equal value.</a:t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6248400" y="5181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15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295400" y="33528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5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4876800" y="3200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5</a:t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3581400" y="46482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15</a:t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2057400" y="44958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10</a:t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3276600" y="3657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10</a:t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5105400" y="4038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10</a:t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6477000" y="35052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10</a:t>
            </a: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447800" y="3581400"/>
            <a:ext cx="6172200" cy="1384300"/>
          </a:xfrm>
          <a:custGeom>
            <a:avLst/>
            <a:gdLst/>
            <a:ahLst/>
            <a:cxnLst/>
            <a:rect l="0" t="0" r="0" b="0"/>
            <a:pathLst>
              <a:path w="3888" h="872" extrusionOk="0">
                <a:moveTo>
                  <a:pt x="0" y="864"/>
                </a:moveTo>
                <a:cubicBezTo>
                  <a:pt x="136" y="868"/>
                  <a:pt x="272" y="872"/>
                  <a:pt x="480" y="768"/>
                </a:cubicBezTo>
                <a:cubicBezTo>
                  <a:pt x="688" y="664"/>
                  <a:pt x="928" y="288"/>
                  <a:pt x="1248" y="240"/>
                </a:cubicBezTo>
                <a:cubicBezTo>
                  <a:pt x="1568" y="192"/>
                  <a:pt x="2064" y="496"/>
                  <a:pt x="2400" y="480"/>
                </a:cubicBezTo>
                <a:cubicBezTo>
                  <a:pt x="2736" y="464"/>
                  <a:pt x="3016" y="224"/>
                  <a:pt x="3264" y="144"/>
                </a:cubicBezTo>
                <a:cubicBezTo>
                  <a:pt x="3512" y="64"/>
                  <a:pt x="3700" y="32"/>
                  <a:pt x="3888" y="0"/>
                </a:cubicBezTo>
              </a:path>
            </a:pathLst>
          </a:custGeom>
          <a:noFill/>
          <a:ln w="57150" cap="flat" cmpd="sng">
            <a:solidFill>
              <a:srgbClr val="66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Isolines are gentle, curving lines- no sharp corners.</a:t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6248400" y="5181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15</a:t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1295400" y="33528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5</a:t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4876800" y="3200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5</a:t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3581400" y="46482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15</a:t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2057400" y="44958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10</a:t>
            </a:r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3276600" y="3657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10</a:t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5105400" y="4038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10</a:t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6477000" y="35052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10</a:t>
            </a:r>
            <a:endParaRPr/>
          </a:p>
        </p:txBody>
      </p:sp>
      <p:cxnSp>
        <p:nvCxnSpPr>
          <p:cNvPr id="141" name="Shape 141"/>
          <p:cNvCxnSpPr/>
          <p:nvPr/>
        </p:nvCxnSpPr>
        <p:spPr>
          <a:xfrm rot="10800000" flipH="1">
            <a:off x="1447800" y="4800600"/>
            <a:ext cx="762000" cy="45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2" name="Shape 142"/>
          <p:cNvCxnSpPr/>
          <p:nvPr/>
        </p:nvCxnSpPr>
        <p:spPr>
          <a:xfrm rot="10800000" flipH="1">
            <a:off x="2209800" y="3962400"/>
            <a:ext cx="1219200" cy="76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3" name="Shape 143"/>
          <p:cNvCxnSpPr/>
          <p:nvPr/>
        </p:nvCxnSpPr>
        <p:spPr>
          <a:xfrm>
            <a:off x="3429000" y="3886200"/>
            <a:ext cx="1828800" cy="381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4" name="Shape 144"/>
          <p:cNvCxnSpPr/>
          <p:nvPr/>
        </p:nvCxnSpPr>
        <p:spPr>
          <a:xfrm rot="10800000" flipH="1">
            <a:off x="5257800" y="3810000"/>
            <a:ext cx="1371600" cy="533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62000" y="990600"/>
            <a:ext cx="7772400" cy="16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Isolines are always closed curves even though the map might only show part of it.</a:t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3352800"/>
            <a:ext cx="3581400" cy="290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1143000"/>
            <a:ext cx="77724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Isolines </a:t>
            </a:r>
            <a:r>
              <a:rPr lang="en-US" sz="3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cross- this would mean that one point has two different values.  Ex: one spot has two temperatures?</a:t>
            </a: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1828800" y="4114800"/>
            <a:ext cx="6400800" cy="1993900"/>
          </a:xfrm>
          <a:custGeom>
            <a:avLst/>
            <a:gdLst/>
            <a:ahLst/>
            <a:cxnLst/>
            <a:rect l="0" t="0" r="0" b="0"/>
            <a:pathLst>
              <a:path w="4032" h="1256" extrusionOk="0">
                <a:moveTo>
                  <a:pt x="0" y="0"/>
                </a:moveTo>
                <a:cubicBezTo>
                  <a:pt x="448" y="116"/>
                  <a:pt x="896" y="232"/>
                  <a:pt x="1056" y="384"/>
                </a:cubicBezTo>
                <a:cubicBezTo>
                  <a:pt x="1216" y="536"/>
                  <a:pt x="760" y="768"/>
                  <a:pt x="960" y="912"/>
                </a:cubicBezTo>
                <a:cubicBezTo>
                  <a:pt x="1160" y="1056"/>
                  <a:pt x="1864" y="1240"/>
                  <a:pt x="2256" y="1248"/>
                </a:cubicBezTo>
                <a:cubicBezTo>
                  <a:pt x="2648" y="1256"/>
                  <a:pt x="3016" y="1136"/>
                  <a:pt x="3312" y="960"/>
                </a:cubicBezTo>
                <a:cubicBezTo>
                  <a:pt x="3608" y="784"/>
                  <a:pt x="3820" y="488"/>
                  <a:pt x="4032" y="19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1828800" y="4724400"/>
            <a:ext cx="6629400" cy="1016000"/>
          </a:xfrm>
          <a:custGeom>
            <a:avLst/>
            <a:gdLst/>
            <a:ahLst/>
            <a:cxnLst/>
            <a:rect l="0" t="0" r="0" b="0"/>
            <a:pathLst>
              <a:path w="4176" h="640" extrusionOk="0">
                <a:moveTo>
                  <a:pt x="0" y="0"/>
                </a:moveTo>
                <a:cubicBezTo>
                  <a:pt x="192" y="16"/>
                  <a:pt x="384" y="32"/>
                  <a:pt x="528" y="96"/>
                </a:cubicBezTo>
                <a:cubicBezTo>
                  <a:pt x="672" y="160"/>
                  <a:pt x="736" y="328"/>
                  <a:pt x="864" y="384"/>
                </a:cubicBezTo>
                <a:cubicBezTo>
                  <a:pt x="992" y="440"/>
                  <a:pt x="1040" y="392"/>
                  <a:pt x="1296" y="432"/>
                </a:cubicBezTo>
                <a:cubicBezTo>
                  <a:pt x="1552" y="472"/>
                  <a:pt x="2104" y="640"/>
                  <a:pt x="2400" y="624"/>
                </a:cubicBezTo>
                <a:cubicBezTo>
                  <a:pt x="2696" y="608"/>
                  <a:pt x="2832" y="384"/>
                  <a:pt x="3072" y="336"/>
                </a:cubicBezTo>
                <a:cubicBezTo>
                  <a:pt x="3312" y="288"/>
                  <a:pt x="3656" y="336"/>
                  <a:pt x="3840" y="336"/>
                </a:cubicBezTo>
                <a:cubicBezTo>
                  <a:pt x="4024" y="336"/>
                  <a:pt x="4100" y="336"/>
                  <a:pt x="4176" y="336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3543300" y="4000500"/>
            <a:ext cx="4114800" cy="1422400"/>
          </a:xfrm>
          <a:custGeom>
            <a:avLst/>
            <a:gdLst/>
            <a:ahLst/>
            <a:cxnLst/>
            <a:rect l="0" t="0" r="0" b="0"/>
            <a:pathLst>
              <a:path w="2592" h="896" extrusionOk="0">
                <a:moveTo>
                  <a:pt x="24" y="72"/>
                </a:moveTo>
                <a:cubicBezTo>
                  <a:pt x="12" y="36"/>
                  <a:pt x="0" y="0"/>
                  <a:pt x="72" y="72"/>
                </a:cubicBezTo>
                <a:cubicBezTo>
                  <a:pt x="144" y="144"/>
                  <a:pt x="368" y="392"/>
                  <a:pt x="456" y="504"/>
                </a:cubicBezTo>
                <a:cubicBezTo>
                  <a:pt x="544" y="616"/>
                  <a:pt x="456" y="680"/>
                  <a:pt x="600" y="744"/>
                </a:cubicBezTo>
                <a:cubicBezTo>
                  <a:pt x="744" y="808"/>
                  <a:pt x="1064" y="896"/>
                  <a:pt x="1320" y="888"/>
                </a:cubicBezTo>
                <a:cubicBezTo>
                  <a:pt x="1576" y="880"/>
                  <a:pt x="1936" y="768"/>
                  <a:pt x="2136" y="696"/>
                </a:cubicBezTo>
                <a:cubicBezTo>
                  <a:pt x="2336" y="624"/>
                  <a:pt x="2448" y="552"/>
                  <a:pt x="2520" y="456"/>
                </a:cubicBezTo>
                <a:cubicBezTo>
                  <a:pt x="2592" y="360"/>
                  <a:pt x="2580" y="240"/>
                  <a:pt x="2568" y="12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4724400" y="3962400"/>
            <a:ext cx="1905000" cy="939800"/>
          </a:xfrm>
          <a:custGeom>
            <a:avLst/>
            <a:gdLst/>
            <a:ahLst/>
            <a:cxnLst/>
            <a:rect l="0" t="0" r="0" b="0"/>
            <a:pathLst>
              <a:path w="1200" h="592" extrusionOk="0">
                <a:moveTo>
                  <a:pt x="0" y="48"/>
                </a:moveTo>
                <a:cubicBezTo>
                  <a:pt x="68" y="224"/>
                  <a:pt x="136" y="400"/>
                  <a:pt x="288" y="480"/>
                </a:cubicBezTo>
                <a:cubicBezTo>
                  <a:pt x="440" y="560"/>
                  <a:pt x="768" y="592"/>
                  <a:pt x="912" y="528"/>
                </a:cubicBezTo>
                <a:cubicBezTo>
                  <a:pt x="1056" y="464"/>
                  <a:pt x="1104" y="184"/>
                  <a:pt x="1152" y="96"/>
                </a:cubicBezTo>
                <a:cubicBezTo>
                  <a:pt x="1200" y="8"/>
                  <a:pt x="1200" y="4"/>
                  <a:pt x="120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752600" y="5334000"/>
            <a:ext cx="6934200" cy="1270000"/>
          </a:xfrm>
          <a:custGeom>
            <a:avLst/>
            <a:gdLst/>
            <a:ahLst/>
            <a:cxnLst/>
            <a:rect l="0" t="0" r="0" b="0"/>
            <a:pathLst>
              <a:path w="4368" h="800" extrusionOk="0">
                <a:moveTo>
                  <a:pt x="0" y="0"/>
                </a:moveTo>
                <a:cubicBezTo>
                  <a:pt x="208" y="48"/>
                  <a:pt x="416" y="96"/>
                  <a:pt x="528" y="192"/>
                </a:cubicBezTo>
                <a:cubicBezTo>
                  <a:pt x="640" y="288"/>
                  <a:pt x="504" y="480"/>
                  <a:pt x="672" y="576"/>
                </a:cubicBezTo>
                <a:cubicBezTo>
                  <a:pt x="840" y="672"/>
                  <a:pt x="1160" y="744"/>
                  <a:pt x="1536" y="768"/>
                </a:cubicBezTo>
                <a:cubicBezTo>
                  <a:pt x="1912" y="792"/>
                  <a:pt x="2544" y="800"/>
                  <a:pt x="2928" y="720"/>
                </a:cubicBezTo>
                <a:cubicBezTo>
                  <a:pt x="3312" y="640"/>
                  <a:pt x="3600" y="400"/>
                  <a:pt x="3840" y="288"/>
                </a:cubicBezTo>
                <a:cubicBezTo>
                  <a:pt x="4080" y="176"/>
                  <a:pt x="4224" y="112"/>
                  <a:pt x="4368" y="4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1371600" y="53340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20°</a:t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1371600" y="46482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°</a:t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1371600" y="40386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 °</a:t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3048000" y="3962400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°</a:t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4343400" y="38862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 °</a:t>
            </a: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4724400" y="4724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X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3200400" y="57912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Y</a:t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6096000" y="54864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Z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po">
  <a:themeElements>
    <a:clrScheme name="Topo">
      <a:dk1>
        <a:srgbClr val="EAEAEA"/>
      </a:dk1>
      <a:lt1>
        <a:srgbClr val="3A585A"/>
      </a:lt1>
      <a:dk2>
        <a:srgbClr val="FFFFCC"/>
      </a:dk2>
      <a:lt2>
        <a:srgbClr val="000000"/>
      </a:lt2>
      <a:accent1>
        <a:srgbClr val="499EAF"/>
      </a:accent1>
      <a:accent2>
        <a:srgbClr val="376D6C"/>
      </a:accent2>
      <a:accent3>
        <a:srgbClr val="3A585A"/>
      </a:accent3>
      <a:accent4>
        <a:srgbClr val="499EAF"/>
      </a:accent4>
      <a:accent5>
        <a:srgbClr val="376D6C"/>
      </a:accent5>
      <a:accent6>
        <a:srgbClr val="3A585A"/>
      </a:accent6>
      <a:hlink>
        <a:srgbClr val="CCFFCC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On-screen Show (4:3)</PresentationFormat>
  <Paragraphs>84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Times New Roman</vt:lpstr>
      <vt:lpstr>Comic Sans MS</vt:lpstr>
      <vt:lpstr>Arial Narrow</vt:lpstr>
      <vt:lpstr>Arial</vt:lpstr>
      <vt:lpstr>Topo</vt:lpstr>
      <vt:lpstr>Isolines</vt:lpstr>
      <vt:lpstr>Examples of isolines:</vt:lpstr>
      <vt:lpstr>PowerPoint Presentation</vt:lpstr>
      <vt:lpstr>PowerPoint Presentation</vt:lpstr>
      <vt:lpstr>PowerPoint Presentation</vt:lpstr>
      <vt:lpstr>Rules for Drawing Isolines:</vt:lpstr>
      <vt:lpstr>PowerPoint Presentation</vt:lpstr>
      <vt:lpstr>PowerPoint Presentation</vt:lpstr>
      <vt:lpstr>PowerPoint Presentation</vt:lpstr>
      <vt:lpstr>PowerPoint Presentation</vt:lpstr>
      <vt:lpstr>Visualizations of contour lines</vt:lpstr>
      <vt:lpstr>PowerPoint Presentation</vt:lpstr>
      <vt:lpstr>Gradient</vt:lpstr>
      <vt:lpstr>PowerPoint Presentation</vt:lpstr>
      <vt:lpstr>Making Contours worksheets</vt:lpstr>
      <vt:lpstr>PowerPoint Presentation</vt:lpstr>
      <vt:lpstr>PowerPoint Presentation</vt:lpstr>
      <vt:lpstr>PowerPoint Presentation</vt:lpstr>
      <vt:lpstr>PowerPoint Presentation</vt:lpstr>
      <vt:lpstr>Making a Contour Map II</vt:lpstr>
      <vt:lpstr>PowerPoint Presentation</vt:lpstr>
      <vt:lpstr>Drawing Contour Maps III</vt:lpstr>
      <vt:lpstr>PowerPoint Presentation</vt:lpstr>
      <vt:lpstr>Gradient</vt:lpstr>
      <vt:lpstr>Practice</vt:lpstr>
      <vt:lpstr>Practice</vt:lpstr>
      <vt:lpstr>Combine Skills (Scales/Isolines/Gradient) </vt:lpstr>
      <vt:lpstr>DIN</vt:lpstr>
      <vt:lpstr>Profiles</vt:lpstr>
      <vt:lpstr>Profiles</vt:lpstr>
      <vt:lpstr>Turn and Talk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Isolines</dc:title>
  <dc:creator>Owner</dc:creator>
  <cp:lastModifiedBy>Tim Ferro</cp:lastModifiedBy>
  <cp:revision>1</cp:revision>
  <dcterms:modified xsi:type="dcterms:W3CDTF">2018-05-18T00:05:17Z</dcterms:modified>
</cp:coreProperties>
</file>