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36"/>
  </p:notesMasterIdLst>
  <p:sldIdLst>
    <p:sldId id="259" r:id="rId3"/>
    <p:sldId id="260" r:id="rId4"/>
    <p:sldId id="264" r:id="rId5"/>
    <p:sldId id="265" r:id="rId6"/>
    <p:sldId id="266" r:id="rId7"/>
    <p:sldId id="267" r:id="rId8"/>
    <p:sldId id="269" r:id="rId9"/>
    <p:sldId id="270" r:id="rId10"/>
    <p:sldId id="271" r:id="rId11"/>
    <p:sldId id="272" r:id="rId12"/>
    <p:sldId id="273" r:id="rId13"/>
    <p:sldId id="278" r:id="rId14"/>
    <p:sldId id="279" r:id="rId15"/>
    <p:sldId id="280" r:id="rId16"/>
    <p:sldId id="281" r:id="rId17"/>
    <p:sldId id="282" r:id="rId18"/>
    <p:sldId id="283" r:id="rId19"/>
    <p:sldId id="284" r:id="rId20"/>
    <p:sldId id="285" r:id="rId21"/>
    <p:sldId id="286" r:id="rId22"/>
    <p:sldId id="287" r:id="rId23"/>
    <p:sldId id="288" r:id="rId24"/>
    <p:sldId id="295" r:id="rId25"/>
    <p:sldId id="296" r:id="rId26"/>
    <p:sldId id="297" r:id="rId27"/>
    <p:sldId id="298" r:id="rId28"/>
    <p:sldId id="305" r:id="rId29"/>
    <p:sldId id="306" r:id="rId30"/>
    <p:sldId id="320" r:id="rId31"/>
    <p:sldId id="303" r:id="rId32"/>
    <p:sldId id="332" r:id="rId33"/>
    <p:sldId id="331" r:id="rId34"/>
    <p:sldId id="336" r:id="rId35"/>
  </p:sldIdLst>
  <p:sldSz cx="9144000" cy="6858000" type="screen4x3"/>
  <p:notesSz cx="6858000" cy="9144000"/>
  <p:embeddedFontLst>
    <p:embeddedFont>
      <p:font typeface="Tahoma" panose="020B0604030504040204"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4" name="Shape 5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44" name="Shape 6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8" name="Shape 6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0" name="Shape 6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Shape 34"/>
          <p:cNvSpPr txBox="1">
            <a:spLocks noGrp="1"/>
          </p:cNvSpPr>
          <p:nvPr>
            <p:ph type="ctrTitle"/>
          </p:nvPr>
        </p:nvSpPr>
        <p:spPr>
          <a:xfrm>
            <a:off x="685800" y="1600200"/>
            <a:ext cx="7772400" cy="1828800"/>
          </a:xfrm>
          <a:prstGeom prst="rect">
            <a:avLst/>
          </a:prstGeom>
          <a:noFill/>
          <a:ln>
            <a:noFill/>
          </a:ln>
        </p:spPr>
        <p:txBody>
          <a:bodyPr spcFirstLastPara="1" wrap="square" lIns="91425" tIns="91425" rIns="91425" bIns="91425" anchor="ctr" anchorCtr="1"/>
          <a:lstStyle>
            <a:lvl1pPr marL="0" marR="0" lvl="0" indent="-88900" algn="ctr" rtl="0">
              <a:spcBef>
                <a:spcPts val="0"/>
              </a:spcBef>
              <a:spcAft>
                <a:spcPts val="0"/>
              </a:spcAft>
              <a:buSzPts val="1400"/>
              <a:buChar char="●"/>
              <a:defRPr sz="4800" b="0" i="0" u="none" strike="noStrike" cap="none">
                <a:solidFill>
                  <a:schemeClr val="lt2"/>
                </a:solidFill>
                <a:latin typeface="Tahoma"/>
                <a:ea typeface="Tahoma"/>
                <a:cs typeface="Tahoma"/>
                <a:sym typeface="Tahoma"/>
              </a:defRPr>
            </a:lvl1pPr>
            <a:lvl2pPr marL="0" marR="0" lvl="1"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2pPr>
            <a:lvl3pPr marL="0" marR="0" lvl="2"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3pPr>
            <a:lvl4pPr marL="0" marR="0" lvl="3"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4pPr>
            <a:lvl5pPr marL="0" marR="0" lvl="4"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5pPr>
            <a:lvl6pPr marL="457200" marR="0" lvl="5"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6pPr>
            <a:lvl7pPr marL="914400" marR="0" lvl="6"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7pPr>
            <a:lvl8pPr marL="1371600" marR="0" lvl="7"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8pPr>
            <a:lvl9pPr marL="1828800" marR="0" lvl="8"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9pPr>
          </a:lstStyle>
          <a:p>
            <a:endParaRPr/>
          </a:p>
        </p:txBody>
      </p:sp>
      <p:sp>
        <p:nvSpPr>
          <p:cNvPr id="35" name="Shape 3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chemeClr val="hlink"/>
              </a:buClr>
              <a:buSzPts val="1400"/>
              <a:buFont typeface="Noto Sans Symbols"/>
              <a:buNone/>
              <a:defRPr sz="3200" b="0" i="0" u="none" strike="noStrike" cap="none">
                <a:solidFill>
                  <a:schemeClr val="lt1"/>
                </a:solidFill>
                <a:latin typeface="Tahoma"/>
                <a:ea typeface="Tahoma"/>
                <a:cs typeface="Tahoma"/>
                <a:sym typeface="Tahoma"/>
              </a:defRPr>
            </a:lvl1pPr>
            <a:lvl2pPr marL="742950" marR="0" lvl="1" indent="-232409" algn="l" rtl="0">
              <a:spcBef>
                <a:spcPts val="560"/>
              </a:spcBef>
              <a:spcAft>
                <a:spcPts val="0"/>
              </a:spcAft>
              <a:buClr>
                <a:schemeClr val="folHlink"/>
              </a:buClr>
              <a:buSzPts val="1400"/>
              <a:buFont typeface="Noto Sans Symbols"/>
              <a:buChar char="●"/>
              <a:defRPr sz="2800" b="0" i="0" u="none" strike="noStrike" cap="none">
                <a:solidFill>
                  <a:schemeClr val="lt1"/>
                </a:solidFill>
                <a:latin typeface="Tahoma"/>
                <a:ea typeface="Tahoma"/>
                <a:cs typeface="Tahoma"/>
                <a:sym typeface="Tahoma"/>
              </a:defRPr>
            </a:lvl2pPr>
            <a:lvl3pPr marL="1143000" marR="0" lvl="2" indent="-195580" algn="l" rtl="0">
              <a:spcBef>
                <a:spcPts val="480"/>
              </a:spcBef>
              <a:spcAft>
                <a:spcPts val="0"/>
              </a:spcAft>
              <a:buClr>
                <a:schemeClr val="lt2"/>
              </a:buClr>
              <a:buSzPts val="1400"/>
              <a:buFont typeface="Noto Sans Symbols"/>
              <a:buChar char="●"/>
              <a:defRPr sz="2400" b="0" i="0" u="none" strike="noStrike" cap="none">
                <a:solidFill>
                  <a:schemeClr val="lt1"/>
                </a:solidFill>
                <a:latin typeface="Tahoma"/>
                <a:ea typeface="Tahoma"/>
                <a:cs typeface="Tahoma"/>
                <a:sym typeface="Tahoma"/>
              </a:defRPr>
            </a:lvl3pPr>
            <a:lvl4pPr marL="1600200" marR="0" lvl="3" indent="-2159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4pPr>
            <a:lvl5pPr marL="2057400" marR="0" lvl="4" indent="-215900" algn="l" rtl="0">
              <a:spcBef>
                <a:spcPts val="400"/>
              </a:spcBef>
              <a:spcAft>
                <a:spcPts val="0"/>
              </a:spcAft>
              <a:buClr>
                <a:schemeClr val="lt1"/>
              </a:buClr>
              <a:buSzPts val="1400"/>
              <a:buFont typeface="Noto Sans Symbols"/>
              <a:buChar char="●"/>
              <a:defRPr sz="2000" b="0" i="0" u="none" strike="noStrike" cap="none">
                <a:solidFill>
                  <a:schemeClr val="lt1"/>
                </a:solidFill>
                <a:latin typeface="Tahoma"/>
                <a:ea typeface="Tahoma"/>
                <a:cs typeface="Tahoma"/>
                <a:sym typeface="Tahoma"/>
              </a:defRPr>
            </a:lvl5pPr>
            <a:lvl6pPr marL="2514600" marR="0" lvl="5" indent="-215900" algn="l" rtl="0">
              <a:spcBef>
                <a:spcPts val="400"/>
              </a:spcBef>
              <a:spcAft>
                <a:spcPts val="0"/>
              </a:spcAft>
              <a:buClr>
                <a:schemeClr val="lt1"/>
              </a:buClr>
              <a:buSzPts val="1400"/>
              <a:buFont typeface="Noto Sans Symbols"/>
              <a:buChar char="●"/>
              <a:defRPr sz="2000" b="0" i="0" u="none" strike="noStrike" cap="none">
                <a:solidFill>
                  <a:schemeClr val="lt1"/>
                </a:solidFill>
                <a:latin typeface="Tahoma"/>
                <a:ea typeface="Tahoma"/>
                <a:cs typeface="Tahoma"/>
                <a:sym typeface="Tahoma"/>
              </a:defRPr>
            </a:lvl6pPr>
            <a:lvl7pPr marL="2971800" marR="0" lvl="6" indent="-215900" algn="l" rtl="0">
              <a:spcBef>
                <a:spcPts val="400"/>
              </a:spcBef>
              <a:spcAft>
                <a:spcPts val="0"/>
              </a:spcAft>
              <a:buClr>
                <a:schemeClr val="lt1"/>
              </a:buClr>
              <a:buSzPts val="1400"/>
              <a:buFont typeface="Noto Sans Symbols"/>
              <a:buChar char="●"/>
              <a:defRPr sz="2000" b="0" i="0" u="none" strike="noStrike" cap="none">
                <a:solidFill>
                  <a:schemeClr val="lt1"/>
                </a:solidFill>
                <a:latin typeface="Tahoma"/>
                <a:ea typeface="Tahoma"/>
                <a:cs typeface="Tahoma"/>
                <a:sym typeface="Tahoma"/>
              </a:defRPr>
            </a:lvl7pPr>
            <a:lvl8pPr marL="3429000" marR="0" lvl="7" indent="-215900" algn="l" rtl="0">
              <a:spcBef>
                <a:spcPts val="400"/>
              </a:spcBef>
              <a:spcAft>
                <a:spcPts val="0"/>
              </a:spcAft>
              <a:buClr>
                <a:schemeClr val="lt1"/>
              </a:buClr>
              <a:buSzPts val="1400"/>
              <a:buFont typeface="Noto Sans Symbols"/>
              <a:buChar char="●"/>
              <a:defRPr sz="2000" b="0" i="0" u="none" strike="noStrike" cap="none">
                <a:solidFill>
                  <a:schemeClr val="lt1"/>
                </a:solidFill>
                <a:latin typeface="Tahoma"/>
                <a:ea typeface="Tahoma"/>
                <a:cs typeface="Tahoma"/>
                <a:sym typeface="Tahoma"/>
              </a:defRPr>
            </a:lvl8pPr>
            <a:lvl9pPr marL="3886200" marR="0" lvl="8" indent="-215900" algn="l" rtl="0">
              <a:spcBef>
                <a:spcPts val="400"/>
              </a:spcBef>
              <a:spcAft>
                <a:spcPts val="0"/>
              </a:spcAft>
              <a:buClr>
                <a:schemeClr val="lt1"/>
              </a:buClr>
              <a:buSzPts val="14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6" name="Shape 36"/>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37" name="Shape 3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38" name="Shape 3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7812"/>
            <a:ext cx="8229600" cy="1139825"/>
          </a:xfrm>
          <a:prstGeom prst="rect">
            <a:avLst/>
          </a:prstGeom>
          <a:noFill/>
          <a:ln>
            <a:noFill/>
          </a:ln>
        </p:spPr>
        <p:txBody>
          <a:bodyPr spcFirstLastPara="1" wrap="square" lIns="91425" tIns="91425" rIns="91425" bIns="91425" anchor="ctr" anchorCtr="1"/>
          <a:lstStyle>
            <a:lvl1pPr lvl="0" algn="ctr" rtl="0">
              <a:spcBef>
                <a:spcPts val="0"/>
              </a:spcBef>
              <a:spcAft>
                <a:spcPts val="0"/>
              </a:spcAft>
              <a:buSzPts val="1400"/>
              <a:buChar char="●"/>
              <a:defRPr sz="4200">
                <a:solidFill>
                  <a:schemeClr val="lt2"/>
                </a:solidFill>
                <a:latin typeface="Tahoma"/>
                <a:ea typeface="Tahoma"/>
                <a:cs typeface="Tahoma"/>
                <a:sym typeface="Tahoma"/>
              </a:defRPr>
            </a:lvl1pPr>
            <a:lvl2pPr lvl="1" algn="ctr" rtl="0">
              <a:spcBef>
                <a:spcPts val="0"/>
              </a:spcBef>
              <a:spcAft>
                <a:spcPts val="0"/>
              </a:spcAft>
              <a:buSzPts val="1400"/>
              <a:buChar char="○"/>
              <a:defRPr sz="4200">
                <a:solidFill>
                  <a:schemeClr val="lt2"/>
                </a:solidFill>
                <a:latin typeface="Tahoma"/>
                <a:ea typeface="Tahoma"/>
                <a:cs typeface="Tahoma"/>
                <a:sym typeface="Tahoma"/>
              </a:defRPr>
            </a:lvl2pPr>
            <a:lvl3pPr lvl="2" algn="ctr" rtl="0">
              <a:spcBef>
                <a:spcPts val="0"/>
              </a:spcBef>
              <a:spcAft>
                <a:spcPts val="0"/>
              </a:spcAft>
              <a:buSzPts val="1400"/>
              <a:buChar char="■"/>
              <a:defRPr sz="4200">
                <a:solidFill>
                  <a:schemeClr val="lt2"/>
                </a:solidFill>
                <a:latin typeface="Tahoma"/>
                <a:ea typeface="Tahoma"/>
                <a:cs typeface="Tahoma"/>
                <a:sym typeface="Tahoma"/>
              </a:defRPr>
            </a:lvl3pPr>
            <a:lvl4pPr lvl="3" algn="ctr" rtl="0">
              <a:spcBef>
                <a:spcPts val="0"/>
              </a:spcBef>
              <a:spcAft>
                <a:spcPts val="0"/>
              </a:spcAft>
              <a:buSzPts val="1400"/>
              <a:buChar char="●"/>
              <a:defRPr sz="4200">
                <a:solidFill>
                  <a:schemeClr val="lt2"/>
                </a:solidFill>
                <a:latin typeface="Tahoma"/>
                <a:ea typeface="Tahoma"/>
                <a:cs typeface="Tahoma"/>
                <a:sym typeface="Tahoma"/>
              </a:defRPr>
            </a:lvl4pPr>
            <a:lvl5pPr lvl="4" algn="ctr" rtl="0">
              <a:spcBef>
                <a:spcPts val="0"/>
              </a:spcBef>
              <a:spcAft>
                <a:spcPts val="0"/>
              </a:spcAft>
              <a:buSzPts val="1400"/>
              <a:buChar char="○"/>
              <a:defRPr sz="4200">
                <a:solidFill>
                  <a:schemeClr val="lt2"/>
                </a:solidFill>
                <a:latin typeface="Tahoma"/>
                <a:ea typeface="Tahoma"/>
                <a:cs typeface="Tahoma"/>
                <a:sym typeface="Tahoma"/>
              </a:defRPr>
            </a:lvl5pPr>
            <a:lvl6pPr marL="457200" lvl="5" algn="ctr" rtl="0">
              <a:spcBef>
                <a:spcPts val="0"/>
              </a:spcBef>
              <a:spcAft>
                <a:spcPts val="0"/>
              </a:spcAft>
              <a:buSzPts val="1400"/>
              <a:buChar char="■"/>
              <a:defRPr sz="4200">
                <a:solidFill>
                  <a:schemeClr val="lt2"/>
                </a:solidFill>
                <a:latin typeface="Tahoma"/>
                <a:ea typeface="Tahoma"/>
                <a:cs typeface="Tahoma"/>
                <a:sym typeface="Tahoma"/>
              </a:defRPr>
            </a:lvl6pPr>
            <a:lvl7pPr marL="914400" lvl="6" algn="ctr" rtl="0">
              <a:spcBef>
                <a:spcPts val="0"/>
              </a:spcBef>
              <a:spcAft>
                <a:spcPts val="0"/>
              </a:spcAft>
              <a:buSzPts val="1400"/>
              <a:buChar char="●"/>
              <a:defRPr sz="4200">
                <a:solidFill>
                  <a:schemeClr val="lt2"/>
                </a:solidFill>
                <a:latin typeface="Tahoma"/>
                <a:ea typeface="Tahoma"/>
                <a:cs typeface="Tahoma"/>
                <a:sym typeface="Tahoma"/>
              </a:defRPr>
            </a:lvl7pPr>
            <a:lvl8pPr marL="1371600" lvl="7" algn="ctr" rtl="0">
              <a:spcBef>
                <a:spcPts val="0"/>
              </a:spcBef>
              <a:spcAft>
                <a:spcPts val="0"/>
              </a:spcAft>
              <a:buSzPts val="1400"/>
              <a:buChar char="○"/>
              <a:defRPr sz="4200">
                <a:solidFill>
                  <a:schemeClr val="lt2"/>
                </a:solidFill>
                <a:latin typeface="Tahoma"/>
                <a:ea typeface="Tahoma"/>
                <a:cs typeface="Tahoma"/>
                <a:sym typeface="Tahoma"/>
              </a:defRPr>
            </a:lvl8pPr>
            <a:lvl9pPr marL="1828800" lvl="8" algn="ctr" rtl="0">
              <a:spcBef>
                <a:spcPts val="0"/>
              </a:spcBef>
              <a:spcAft>
                <a:spcPts val="0"/>
              </a:spcAft>
              <a:buSzPts val="1400"/>
              <a:buChar char="■"/>
              <a:defRPr sz="4200">
                <a:solidFill>
                  <a:schemeClr val="lt2"/>
                </a:solidFill>
                <a:latin typeface="Tahoma"/>
                <a:ea typeface="Tahoma"/>
                <a:cs typeface="Tahoma"/>
                <a:sym typeface="Tahoma"/>
              </a:defRPr>
            </a:lvl9pPr>
          </a:lstStyle>
          <a:p>
            <a:endParaRPr/>
          </a:p>
        </p:txBody>
      </p:sp>
      <p:sp>
        <p:nvSpPr>
          <p:cNvPr id="120" name="Shape 12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121" name="Shape 12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
        <p:nvSpPr>
          <p:cNvPr id="122" name="Shape 122"/>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1"/>
          <a:lstStyle>
            <a:lvl1pPr lvl="0" rtl="0">
              <a:spcBef>
                <a:spcPts val="0"/>
              </a:spcBef>
              <a:spcAft>
                <a:spcPts val="0"/>
              </a:spcAft>
              <a:buSzPts val="1400"/>
              <a:buChar char="●"/>
              <a:defRPr/>
            </a:lvl1pPr>
            <a:lvl2pPr lvl="1" rtl="0">
              <a:spcBef>
                <a:spcPts val="0"/>
              </a:spcBef>
              <a:spcAft>
                <a:spcPts val="0"/>
              </a:spcAft>
              <a:buSzPts val="1400"/>
              <a:buChar char="○"/>
              <a:defRPr sz="4200">
                <a:solidFill>
                  <a:schemeClr val="lt2"/>
                </a:solidFill>
                <a:latin typeface="Tahoma"/>
                <a:ea typeface="Tahoma"/>
                <a:cs typeface="Tahoma"/>
                <a:sym typeface="Tahoma"/>
              </a:defRPr>
            </a:lvl2pPr>
            <a:lvl3pPr lvl="2" rtl="0">
              <a:spcBef>
                <a:spcPts val="0"/>
              </a:spcBef>
              <a:spcAft>
                <a:spcPts val="0"/>
              </a:spcAft>
              <a:buSzPts val="1400"/>
              <a:buChar char="■"/>
              <a:defRPr sz="4200">
                <a:solidFill>
                  <a:schemeClr val="lt2"/>
                </a:solidFill>
                <a:latin typeface="Tahoma"/>
                <a:ea typeface="Tahoma"/>
                <a:cs typeface="Tahoma"/>
                <a:sym typeface="Tahoma"/>
              </a:defRPr>
            </a:lvl3pPr>
            <a:lvl4pPr lvl="3" rtl="0">
              <a:spcBef>
                <a:spcPts val="0"/>
              </a:spcBef>
              <a:spcAft>
                <a:spcPts val="0"/>
              </a:spcAft>
              <a:buSzPts val="1400"/>
              <a:buChar char="●"/>
              <a:defRPr sz="4200">
                <a:solidFill>
                  <a:schemeClr val="lt2"/>
                </a:solidFill>
                <a:latin typeface="Tahoma"/>
                <a:ea typeface="Tahoma"/>
                <a:cs typeface="Tahoma"/>
                <a:sym typeface="Tahoma"/>
              </a:defRPr>
            </a:lvl4pPr>
            <a:lvl5pPr lvl="4" rtl="0">
              <a:spcBef>
                <a:spcPts val="0"/>
              </a:spcBef>
              <a:spcAft>
                <a:spcPts val="0"/>
              </a:spcAft>
              <a:buSzPts val="1400"/>
              <a:buChar char="○"/>
              <a:defRPr sz="4200">
                <a:solidFill>
                  <a:schemeClr val="lt2"/>
                </a:solidFill>
                <a:latin typeface="Tahoma"/>
                <a:ea typeface="Tahoma"/>
                <a:cs typeface="Tahoma"/>
                <a:sym typeface="Tahoma"/>
              </a:defRPr>
            </a:lvl5pPr>
            <a:lvl6pPr lvl="5" rtl="0">
              <a:spcBef>
                <a:spcPts val="0"/>
              </a:spcBef>
              <a:spcAft>
                <a:spcPts val="0"/>
              </a:spcAft>
              <a:buSzPts val="1400"/>
              <a:buChar char="■"/>
              <a:defRPr sz="4200">
                <a:solidFill>
                  <a:schemeClr val="lt2"/>
                </a:solidFill>
                <a:latin typeface="Tahoma"/>
                <a:ea typeface="Tahoma"/>
                <a:cs typeface="Tahoma"/>
                <a:sym typeface="Tahoma"/>
              </a:defRPr>
            </a:lvl6pPr>
            <a:lvl7pPr lvl="6" rtl="0">
              <a:spcBef>
                <a:spcPts val="0"/>
              </a:spcBef>
              <a:spcAft>
                <a:spcPts val="0"/>
              </a:spcAft>
              <a:buSzPts val="1400"/>
              <a:buChar char="●"/>
              <a:defRPr sz="4200">
                <a:solidFill>
                  <a:schemeClr val="lt2"/>
                </a:solidFill>
                <a:latin typeface="Tahoma"/>
                <a:ea typeface="Tahoma"/>
                <a:cs typeface="Tahoma"/>
                <a:sym typeface="Tahoma"/>
              </a:defRPr>
            </a:lvl7pPr>
            <a:lvl8pPr lvl="7" rtl="0">
              <a:spcBef>
                <a:spcPts val="0"/>
              </a:spcBef>
              <a:spcAft>
                <a:spcPts val="0"/>
              </a:spcAft>
              <a:buSzPts val="1400"/>
              <a:buChar char="○"/>
              <a:defRPr sz="4200">
                <a:solidFill>
                  <a:schemeClr val="lt2"/>
                </a:solidFill>
                <a:latin typeface="Tahoma"/>
                <a:ea typeface="Tahoma"/>
                <a:cs typeface="Tahoma"/>
                <a:sym typeface="Tahoma"/>
              </a:defRPr>
            </a:lvl8pPr>
            <a:lvl9pPr lvl="8" rtl="0">
              <a:spcBef>
                <a:spcPts val="0"/>
              </a:spcBef>
              <a:spcAft>
                <a:spcPts val="0"/>
              </a:spcAft>
              <a:buSzPts val="1400"/>
              <a:buChar char="■"/>
              <a:defRPr sz="4200">
                <a:solidFill>
                  <a:schemeClr val="lt2"/>
                </a:solidFill>
                <a:latin typeface="Tahoma"/>
                <a:ea typeface="Tahoma"/>
                <a:cs typeface="Tahoma"/>
                <a:sym typeface="Tahoma"/>
              </a:defRPr>
            </a:lvl9pPr>
          </a:lstStyle>
          <a:p>
            <a:endParaRPr/>
          </a:p>
        </p:txBody>
      </p:sp>
      <p:sp>
        <p:nvSpPr>
          <p:cNvPr id="125" name="Shape 125"/>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Tahoma"/>
              <a:buNone/>
              <a:defRPr sz="2400" b="1"/>
            </a:lvl1pPr>
            <a:lvl2pPr marL="914400" lvl="1" indent="-228600" rtl="0">
              <a:spcBef>
                <a:spcPts val="560"/>
              </a:spcBef>
              <a:spcAft>
                <a:spcPts val="0"/>
              </a:spcAft>
              <a:buSzPts val="1400"/>
              <a:buFont typeface="Tahoma"/>
              <a:buNone/>
              <a:defRPr sz="2000" b="1"/>
            </a:lvl2pPr>
            <a:lvl3pPr marL="1371600" lvl="2" indent="-228600" rtl="0">
              <a:spcBef>
                <a:spcPts val="480"/>
              </a:spcBef>
              <a:spcAft>
                <a:spcPts val="0"/>
              </a:spcAft>
              <a:buSzPts val="1400"/>
              <a:buFont typeface="Tahoma"/>
              <a:buNone/>
              <a:defRPr sz="1800" b="1"/>
            </a:lvl3pPr>
            <a:lvl4pPr marL="1828800" lvl="3" indent="-228600" rtl="0">
              <a:spcBef>
                <a:spcPts val="400"/>
              </a:spcBef>
              <a:spcAft>
                <a:spcPts val="0"/>
              </a:spcAft>
              <a:buSzPts val="1400"/>
              <a:buFont typeface="Tahoma"/>
              <a:buNone/>
              <a:defRPr sz="1600" b="1"/>
            </a:lvl4pPr>
            <a:lvl5pPr marL="2286000" lvl="4" indent="-228600" rtl="0">
              <a:spcBef>
                <a:spcPts val="400"/>
              </a:spcBef>
              <a:spcAft>
                <a:spcPts val="0"/>
              </a:spcAft>
              <a:buSzPts val="1400"/>
              <a:buFont typeface="Tahoma"/>
              <a:buNone/>
              <a:defRPr sz="1600" b="1"/>
            </a:lvl5pPr>
            <a:lvl6pPr marL="2743200" lvl="5" indent="-228600" rtl="0">
              <a:spcBef>
                <a:spcPts val="400"/>
              </a:spcBef>
              <a:spcAft>
                <a:spcPts val="0"/>
              </a:spcAft>
              <a:buSzPts val="1400"/>
              <a:buFont typeface="Tahoma"/>
              <a:buNone/>
              <a:defRPr sz="1600" b="1"/>
            </a:lvl6pPr>
            <a:lvl7pPr marL="3200400" lvl="6" indent="-228600" rtl="0">
              <a:spcBef>
                <a:spcPts val="400"/>
              </a:spcBef>
              <a:spcAft>
                <a:spcPts val="0"/>
              </a:spcAft>
              <a:buSzPts val="1400"/>
              <a:buFont typeface="Tahoma"/>
              <a:buNone/>
              <a:defRPr sz="1600" b="1"/>
            </a:lvl7pPr>
            <a:lvl8pPr marL="3657600" lvl="7" indent="-228600" rtl="0">
              <a:spcBef>
                <a:spcPts val="400"/>
              </a:spcBef>
              <a:spcAft>
                <a:spcPts val="0"/>
              </a:spcAft>
              <a:buSzPts val="1400"/>
              <a:buFont typeface="Tahoma"/>
              <a:buNone/>
              <a:defRPr sz="1600" b="1"/>
            </a:lvl8pPr>
            <a:lvl9pPr marL="4114800" lvl="8" indent="-228600" rtl="0">
              <a:spcBef>
                <a:spcPts val="400"/>
              </a:spcBef>
              <a:spcAft>
                <a:spcPts val="0"/>
              </a:spcAft>
              <a:buSzPts val="1400"/>
              <a:buFont typeface="Tahoma"/>
              <a:buNone/>
              <a:defRPr sz="1600" b="1"/>
            </a:lvl9pPr>
          </a:lstStyle>
          <a:p>
            <a:endParaRPr/>
          </a:p>
        </p:txBody>
      </p:sp>
      <p:sp>
        <p:nvSpPr>
          <p:cNvPr id="126" name="Shape 12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400"/>
            </a:lvl1pPr>
            <a:lvl2pPr marL="914400" lvl="1" indent="-317500" rtl="0">
              <a:spcBef>
                <a:spcPts val="560"/>
              </a:spcBef>
              <a:spcAft>
                <a:spcPts val="0"/>
              </a:spcAft>
              <a:buSzPts val="1400"/>
              <a:buChar char="●"/>
              <a:defRPr sz="2000"/>
            </a:lvl2pPr>
            <a:lvl3pPr marL="1371600" lvl="2" indent="-317500" rtl="0">
              <a:spcBef>
                <a:spcPts val="480"/>
              </a:spcBef>
              <a:spcAft>
                <a:spcPts val="0"/>
              </a:spcAft>
              <a:buSzPts val="1400"/>
              <a:buChar char="●"/>
              <a:defRPr sz="1800"/>
            </a:lvl3pPr>
            <a:lvl4pPr marL="1828800" lvl="3" indent="-317500" rtl="0">
              <a:spcBef>
                <a:spcPts val="400"/>
              </a:spcBef>
              <a:spcAft>
                <a:spcPts val="0"/>
              </a:spcAft>
              <a:buSzPts val="1400"/>
              <a:buChar char="●"/>
              <a:defRPr sz="1600"/>
            </a:lvl4pPr>
            <a:lvl5pPr marL="2286000" lvl="4" indent="-317500" rtl="0">
              <a:spcBef>
                <a:spcPts val="400"/>
              </a:spcBef>
              <a:spcAft>
                <a:spcPts val="0"/>
              </a:spcAft>
              <a:buSzPts val="1400"/>
              <a:buChar char="●"/>
              <a:defRPr sz="1600"/>
            </a:lvl5pPr>
            <a:lvl6pPr marL="2743200" lvl="5" indent="-317500" rtl="0">
              <a:spcBef>
                <a:spcPts val="400"/>
              </a:spcBef>
              <a:spcAft>
                <a:spcPts val="0"/>
              </a:spcAft>
              <a:buSzPts val="1400"/>
              <a:buChar char="●"/>
              <a:defRPr sz="1600"/>
            </a:lvl6pPr>
            <a:lvl7pPr marL="3200400" lvl="6" indent="-317500" rtl="0">
              <a:spcBef>
                <a:spcPts val="400"/>
              </a:spcBef>
              <a:spcAft>
                <a:spcPts val="0"/>
              </a:spcAft>
              <a:buSzPts val="1400"/>
              <a:buChar char="●"/>
              <a:defRPr sz="1600"/>
            </a:lvl7pPr>
            <a:lvl8pPr marL="3657600" lvl="7" indent="-317500" rtl="0">
              <a:spcBef>
                <a:spcPts val="400"/>
              </a:spcBef>
              <a:spcAft>
                <a:spcPts val="0"/>
              </a:spcAft>
              <a:buSzPts val="1400"/>
              <a:buChar char="●"/>
              <a:defRPr sz="1600"/>
            </a:lvl8pPr>
            <a:lvl9pPr marL="4114800" lvl="8" indent="-317500" rtl="0">
              <a:spcBef>
                <a:spcPts val="400"/>
              </a:spcBef>
              <a:spcAft>
                <a:spcPts val="0"/>
              </a:spcAft>
              <a:buSzPts val="1400"/>
              <a:buChar char="●"/>
              <a:defRPr sz="1600"/>
            </a:lvl9pPr>
          </a:lstStyle>
          <a:p>
            <a:endParaRPr/>
          </a:p>
        </p:txBody>
      </p:sp>
      <p:sp>
        <p:nvSpPr>
          <p:cNvPr id="127" name="Shape 12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Tahoma"/>
              <a:buNone/>
              <a:defRPr sz="2400" b="1"/>
            </a:lvl1pPr>
            <a:lvl2pPr marL="914400" lvl="1" indent="-228600" rtl="0">
              <a:spcBef>
                <a:spcPts val="560"/>
              </a:spcBef>
              <a:spcAft>
                <a:spcPts val="0"/>
              </a:spcAft>
              <a:buSzPts val="1400"/>
              <a:buFont typeface="Tahoma"/>
              <a:buNone/>
              <a:defRPr sz="2000" b="1"/>
            </a:lvl2pPr>
            <a:lvl3pPr marL="1371600" lvl="2" indent="-228600" rtl="0">
              <a:spcBef>
                <a:spcPts val="480"/>
              </a:spcBef>
              <a:spcAft>
                <a:spcPts val="0"/>
              </a:spcAft>
              <a:buSzPts val="1400"/>
              <a:buFont typeface="Tahoma"/>
              <a:buNone/>
              <a:defRPr sz="1800" b="1"/>
            </a:lvl3pPr>
            <a:lvl4pPr marL="1828800" lvl="3" indent="-228600" rtl="0">
              <a:spcBef>
                <a:spcPts val="400"/>
              </a:spcBef>
              <a:spcAft>
                <a:spcPts val="0"/>
              </a:spcAft>
              <a:buSzPts val="1400"/>
              <a:buFont typeface="Tahoma"/>
              <a:buNone/>
              <a:defRPr sz="1600" b="1"/>
            </a:lvl4pPr>
            <a:lvl5pPr marL="2286000" lvl="4" indent="-228600" rtl="0">
              <a:spcBef>
                <a:spcPts val="400"/>
              </a:spcBef>
              <a:spcAft>
                <a:spcPts val="0"/>
              </a:spcAft>
              <a:buSzPts val="1400"/>
              <a:buFont typeface="Tahoma"/>
              <a:buNone/>
              <a:defRPr sz="1600" b="1"/>
            </a:lvl5pPr>
            <a:lvl6pPr marL="2743200" lvl="5" indent="-228600" rtl="0">
              <a:spcBef>
                <a:spcPts val="400"/>
              </a:spcBef>
              <a:spcAft>
                <a:spcPts val="0"/>
              </a:spcAft>
              <a:buSzPts val="1400"/>
              <a:buFont typeface="Tahoma"/>
              <a:buNone/>
              <a:defRPr sz="1600" b="1"/>
            </a:lvl6pPr>
            <a:lvl7pPr marL="3200400" lvl="6" indent="-228600" rtl="0">
              <a:spcBef>
                <a:spcPts val="400"/>
              </a:spcBef>
              <a:spcAft>
                <a:spcPts val="0"/>
              </a:spcAft>
              <a:buSzPts val="1400"/>
              <a:buFont typeface="Tahoma"/>
              <a:buNone/>
              <a:defRPr sz="1600" b="1"/>
            </a:lvl7pPr>
            <a:lvl8pPr marL="3657600" lvl="7" indent="-228600" rtl="0">
              <a:spcBef>
                <a:spcPts val="400"/>
              </a:spcBef>
              <a:spcAft>
                <a:spcPts val="0"/>
              </a:spcAft>
              <a:buSzPts val="1400"/>
              <a:buFont typeface="Tahoma"/>
              <a:buNone/>
              <a:defRPr sz="1600" b="1"/>
            </a:lvl8pPr>
            <a:lvl9pPr marL="4114800" lvl="8" indent="-228600" rtl="0">
              <a:spcBef>
                <a:spcPts val="400"/>
              </a:spcBef>
              <a:spcAft>
                <a:spcPts val="0"/>
              </a:spcAft>
              <a:buSzPts val="1400"/>
              <a:buFont typeface="Tahoma"/>
              <a:buNone/>
              <a:defRPr sz="1600" b="1"/>
            </a:lvl9pPr>
          </a:lstStyle>
          <a:p>
            <a:endParaRPr/>
          </a:p>
        </p:txBody>
      </p:sp>
      <p:sp>
        <p:nvSpPr>
          <p:cNvPr id="128" name="Shape 128"/>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400"/>
            </a:lvl1pPr>
            <a:lvl2pPr marL="914400" lvl="1" indent="-317500" rtl="0">
              <a:spcBef>
                <a:spcPts val="560"/>
              </a:spcBef>
              <a:spcAft>
                <a:spcPts val="0"/>
              </a:spcAft>
              <a:buSzPts val="1400"/>
              <a:buChar char="●"/>
              <a:defRPr sz="2000"/>
            </a:lvl2pPr>
            <a:lvl3pPr marL="1371600" lvl="2" indent="-317500" rtl="0">
              <a:spcBef>
                <a:spcPts val="480"/>
              </a:spcBef>
              <a:spcAft>
                <a:spcPts val="0"/>
              </a:spcAft>
              <a:buSzPts val="1400"/>
              <a:buChar char="●"/>
              <a:defRPr sz="1800"/>
            </a:lvl3pPr>
            <a:lvl4pPr marL="1828800" lvl="3" indent="-317500" rtl="0">
              <a:spcBef>
                <a:spcPts val="400"/>
              </a:spcBef>
              <a:spcAft>
                <a:spcPts val="0"/>
              </a:spcAft>
              <a:buSzPts val="1400"/>
              <a:buChar char="●"/>
              <a:defRPr sz="1600"/>
            </a:lvl4pPr>
            <a:lvl5pPr marL="2286000" lvl="4" indent="-317500" rtl="0">
              <a:spcBef>
                <a:spcPts val="400"/>
              </a:spcBef>
              <a:spcAft>
                <a:spcPts val="0"/>
              </a:spcAft>
              <a:buSzPts val="1400"/>
              <a:buChar char="●"/>
              <a:defRPr sz="1600"/>
            </a:lvl5pPr>
            <a:lvl6pPr marL="2743200" lvl="5" indent="-317500" rtl="0">
              <a:spcBef>
                <a:spcPts val="400"/>
              </a:spcBef>
              <a:spcAft>
                <a:spcPts val="0"/>
              </a:spcAft>
              <a:buSzPts val="1400"/>
              <a:buChar char="●"/>
              <a:defRPr sz="1600"/>
            </a:lvl6pPr>
            <a:lvl7pPr marL="3200400" lvl="6" indent="-317500" rtl="0">
              <a:spcBef>
                <a:spcPts val="400"/>
              </a:spcBef>
              <a:spcAft>
                <a:spcPts val="0"/>
              </a:spcAft>
              <a:buSzPts val="1400"/>
              <a:buChar char="●"/>
              <a:defRPr sz="1600"/>
            </a:lvl7pPr>
            <a:lvl8pPr marL="3657600" lvl="7" indent="-317500" rtl="0">
              <a:spcBef>
                <a:spcPts val="400"/>
              </a:spcBef>
              <a:spcAft>
                <a:spcPts val="0"/>
              </a:spcAft>
              <a:buSzPts val="1400"/>
              <a:buChar char="●"/>
              <a:defRPr sz="1600"/>
            </a:lvl8pPr>
            <a:lvl9pPr marL="4114800" lvl="8" indent="-317500" rtl="0">
              <a:spcBef>
                <a:spcPts val="400"/>
              </a:spcBef>
              <a:spcAft>
                <a:spcPts val="0"/>
              </a:spcAft>
              <a:buSzPts val="1400"/>
              <a:buChar char="●"/>
              <a:defRPr sz="1600"/>
            </a:lvl9pPr>
          </a:lstStyle>
          <a:p>
            <a:endParaRPr/>
          </a:p>
        </p:txBody>
      </p:sp>
      <p:sp>
        <p:nvSpPr>
          <p:cNvPr id="129" name="Shape 129"/>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130" name="Shape 130"/>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
        <p:nvSpPr>
          <p:cNvPr id="131" name="Shape 131"/>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7812"/>
            <a:ext cx="8229600" cy="1139825"/>
          </a:xfrm>
          <a:prstGeom prst="rect">
            <a:avLst/>
          </a:prstGeom>
          <a:noFill/>
          <a:ln>
            <a:noFill/>
          </a:ln>
        </p:spPr>
        <p:txBody>
          <a:bodyPr spcFirstLastPara="1" wrap="square" lIns="91425" tIns="91425" rIns="91425" bIns="91425" anchor="ctr" anchorCtr="1"/>
          <a:lstStyle>
            <a:lvl1pPr lvl="0" algn="ctr" rtl="0">
              <a:spcBef>
                <a:spcPts val="0"/>
              </a:spcBef>
              <a:spcAft>
                <a:spcPts val="0"/>
              </a:spcAft>
              <a:buSzPts val="1400"/>
              <a:buChar char="●"/>
              <a:defRPr sz="4200">
                <a:solidFill>
                  <a:schemeClr val="lt2"/>
                </a:solidFill>
                <a:latin typeface="Tahoma"/>
                <a:ea typeface="Tahoma"/>
                <a:cs typeface="Tahoma"/>
                <a:sym typeface="Tahoma"/>
              </a:defRPr>
            </a:lvl1pPr>
            <a:lvl2pPr lvl="1" algn="ctr" rtl="0">
              <a:spcBef>
                <a:spcPts val="0"/>
              </a:spcBef>
              <a:spcAft>
                <a:spcPts val="0"/>
              </a:spcAft>
              <a:buSzPts val="1400"/>
              <a:buChar char="○"/>
              <a:defRPr sz="4200">
                <a:solidFill>
                  <a:schemeClr val="lt2"/>
                </a:solidFill>
                <a:latin typeface="Tahoma"/>
                <a:ea typeface="Tahoma"/>
                <a:cs typeface="Tahoma"/>
                <a:sym typeface="Tahoma"/>
              </a:defRPr>
            </a:lvl2pPr>
            <a:lvl3pPr lvl="2" algn="ctr" rtl="0">
              <a:spcBef>
                <a:spcPts val="0"/>
              </a:spcBef>
              <a:spcAft>
                <a:spcPts val="0"/>
              </a:spcAft>
              <a:buSzPts val="1400"/>
              <a:buChar char="■"/>
              <a:defRPr sz="4200">
                <a:solidFill>
                  <a:schemeClr val="lt2"/>
                </a:solidFill>
                <a:latin typeface="Tahoma"/>
                <a:ea typeface="Tahoma"/>
                <a:cs typeface="Tahoma"/>
                <a:sym typeface="Tahoma"/>
              </a:defRPr>
            </a:lvl3pPr>
            <a:lvl4pPr lvl="3" algn="ctr" rtl="0">
              <a:spcBef>
                <a:spcPts val="0"/>
              </a:spcBef>
              <a:spcAft>
                <a:spcPts val="0"/>
              </a:spcAft>
              <a:buSzPts val="1400"/>
              <a:buChar char="●"/>
              <a:defRPr sz="4200">
                <a:solidFill>
                  <a:schemeClr val="lt2"/>
                </a:solidFill>
                <a:latin typeface="Tahoma"/>
                <a:ea typeface="Tahoma"/>
                <a:cs typeface="Tahoma"/>
                <a:sym typeface="Tahoma"/>
              </a:defRPr>
            </a:lvl4pPr>
            <a:lvl5pPr lvl="4" algn="ctr" rtl="0">
              <a:spcBef>
                <a:spcPts val="0"/>
              </a:spcBef>
              <a:spcAft>
                <a:spcPts val="0"/>
              </a:spcAft>
              <a:buSzPts val="1400"/>
              <a:buChar char="○"/>
              <a:defRPr sz="4200">
                <a:solidFill>
                  <a:schemeClr val="lt2"/>
                </a:solidFill>
                <a:latin typeface="Tahoma"/>
                <a:ea typeface="Tahoma"/>
                <a:cs typeface="Tahoma"/>
                <a:sym typeface="Tahoma"/>
              </a:defRPr>
            </a:lvl5pPr>
            <a:lvl6pPr marL="457200" lvl="5" algn="ctr" rtl="0">
              <a:spcBef>
                <a:spcPts val="0"/>
              </a:spcBef>
              <a:spcAft>
                <a:spcPts val="0"/>
              </a:spcAft>
              <a:buSzPts val="1400"/>
              <a:buChar char="■"/>
              <a:defRPr sz="4200">
                <a:solidFill>
                  <a:schemeClr val="lt2"/>
                </a:solidFill>
                <a:latin typeface="Tahoma"/>
                <a:ea typeface="Tahoma"/>
                <a:cs typeface="Tahoma"/>
                <a:sym typeface="Tahoma"/>
              </a:defRPr>
            </a:lvl6pPr>
            <a:lvl7pPr marL="914400" lvl="6" algn="ctr" rtl="0">
              <a:spcBef>
                <a:spcPts val="0"/>
              </a:spcBef>
              <a:spcAft>
                <a:spcPts val="0"/>
              </a:spcAft>
              <a:buSzPts val="1400"/>
              <a:buChar char="●"/>
              <a:defRPr sz="4200">
                <a:solidFill>
                  <a:schemeClr val="lt2"/>
                </a:solidFill>
                <a:latin typeface="Tahoma"/>
                <a:ea typeface="Tahoma"/>
                <a:cs typeface="Tahoma"/>
                <a:sym typeface="Tahoma"/>
              </a:defRPr>
            </a:lvl7pPr>
            <a:lvl8pPr marL="1371600" lvl="7" algn="ctr" rtl="0">
              <a:spcBef>
                <a:spcPts val="0"/>
              </a:spcBef>
              <a:spcAft>
                <a:spcPts val="0"/>
              </a:spcAft>
              <a:buSzPts val="1400"/>
              <a:buChar char="○"/>
              <a:defRPr sz="4200">
                <a:solidFill>
                  <a:schemeClr val="lt2"/>
                </a:solidFill>
                <a:latin typeface="Tahoma"/>
                <a:ea typeface="Tahoma"/>
                <a:cs typeface="Tahoma"/>
                <a:sym typeface="Tahoma"/>
              </a:defRPr>
            </a:lvl8pPr>
            <a:lvl9pPr marL="1828800" lvl="8" algn="ctr" rtl="0">
              <a:spcBef>
                <a:spcPts val="0"/>
              </a:spcBef>
              <a:spcAft>
                <a:spcPts val="0"/>
              </a:spcAft>
              <a:buSzPts val="1400"/>
              <a:buChar char="■"/>
              <a:defRPr sz="4200">
                <a:solidFill>
                  <a:schemeClr val="lt2"/>
                </a:solidFill>
                <a:latin typeface="Tahoma"/>
                <a:ea typeface="Tahoma"/>
                <a:cs typeface="Tahoma"/>
                <a:sym typeface="Tahoma"/>
              </a:defRPr>
            </a:lvl9pPr>
          </a:lstStyle>
          <a:p>
            <a:endParaRPr/>
          </a:p>
        </p:txBody>
      </p:sp>
      <p:sp>
        <p:nvSpPr>
          <p:cNvPr id="134" name="Shape 134"/>
          <p:cNvSpPr txBox="1">
            <a:spLocks noGrp="1"/>
          </p:cNvSpPr>
          <p:nvPr>
            <p:ph type="body" idx="1"/>
          </p:nvPr>
        </p:nvSpPr>
        <p:spPr>
          <a:xfrm>
            <a:off x="457200" y="1600200"/>
            <a:ext cx="4038600" cy="4530725"/>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800"/>
            </a:lvl1pPr>
            <a:lvl2pPr marL="914400" lvl="1" indent="-317500" rtl="0">
              <a:spcBef>
                <a:spcPts val="560"/>
              </a:spcBef>
              <a:spcAft>
                <a:spcPts val="0"/>
              </a:spcAft>
              <a:buSzPts val="1400"/>
              <a:buChar char="●"/>
              <a:defRPr sz="2400"/>
            </a:lvl2pPr>
            <a:lvl3pPr marL="1371600" lvl="2" indent="-317500" rtl="0">
              <a:spcBef>
                <a:spcPts val="480"/>
              </a:spcBef>
              <a:spcAft>
                <a:spcPts val="0"/>
              </a:spcAft>
              <a:buSzPts val="1400"/>
              <a:buChar char="●"/>
              <a:defRPr sz="2000"/>
            </a:lvl3pPr>
            <a:lvl4pPr marL="1828800" lvl="3" indent="-317500" rtl="0">
              <a:spcBef>
                <a:spcPts val="400"/>
              </a:spcBef>
              <a:spcAft>
                <a:spcPts val="0"/>
              </a:spcAft>
              <a:buSzPts val="1400"/>
              <a:buChar char="●"/>
              <a:defRPr sz="1800"/>
            </a:lvl4pPr>
            <a:lvl5pPr marL="2286000" lvl="4" indent="-317500" rtl="0">
              <a:spcBef>
                <a:spcPts val="400"/>
              </a:spcBef>
              <a:spcAft>
                <a:spcPts val="0"/>
              </a:spcAft>
              <a:buSzPts val="1400"/>
              <a:buChar char="●"/>
              <a:defRPr sz="1800"/>
            </a:lvl5pPr>
            <a:lvl6pPr marL="2743200" lvl="5" indent="-317500" rtl="0">
              <a:spcBef>
                <a:spcPts val="400"/>
              </a:spcBef>
              <a:spcAft>
                <a:spcPts val="0"/>
              </a:spcAft>
              <a:buSzPts val="1400"/>
              <a:buChar char="●"/>
              <a:defRPr sz="1800"/>
            </a:lvl6pPr>
            <a:lvl7pPr marL="3200400" lvl="6" indent="-317500" rtl="0">
              <a:spcBef>
                <a:spcPts val="400"/>
              </a:spcBef>
              <a:spcAft>
                <a:spcPts val="0"/>
              </a:spcAft>
              <a:buSzPts val="1400"/>
              <a:buChar char="●"/>
              <a:defRPr sz="1800"/>
            </a:lvl7pPr>
            <a:lvl8pPr marL="3657600" lvl="7" indent="-317500" rtl="0">
              <a:spcBef>
                <a:spcPts val="400"/>
              </a:spcBef>
              <a:spcAft>
                <a:spcPts val="0"/>
              </a:spcAft>
              <a:buSzPts val="1400"/>
              <a:buChar char="●"/>
              <a:defRPr sz="1800"/>
            </a:lvl8pPr>
            <a:lvl9pPr marL="4114800" lvl="8" indent="-317500" rtl="0">
              <a:spcBef>
                <a:spcPts val="400"/>
              </a:spcBef>
              <a:spcAft>
                <a:spcPts val="0"/>
              </a:spcAft>
              <a:buSzPts val="1400"/>
              <a:buChar char="●"/>
              <a:defRPr sz="1800"/>
            </a:lvl9pPr>
          </a:lstStyle>
          <a:p>
            <a:endParaRPr/>
          </a:p>
        </p:txBody>
      </p:sp>
      <p:sp>
        <p:nvSpPr>
          <p:cNvPr id="135" name="Shape 135"/>
          <p:cNvSpPr txBox="1">
            <a:spLocks noGrp="1"/>
          </p:cNvSpPr>
          <p:nvPr>
            <p:ph type="body" idx="2"/>
          </p:nvPr>
        </p:nvSpPr>
        <p:spPr>
          <a:xfrm>
            <a:off x="4648200" y="1600200"/>
            <a:ext cx="4038600" cy="4530725"/>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800"/>
            </a:lvl1pPr>
            <a:lvl2pPr marL="914400" lvl="1" indent="-317500" rtl="0">
              <a:spcBef>
                <a:spcPts val="560"/>
              </a:spcBef>
              <a:spcAft>
                <a:spcPts val="0"/>
              </a:spcAft>
              <a:buSzPts val="1400"/>
              <a:buChar char="●"/>
              <a:defRPr sz="2400"/>
            </a:lvl2pPr>
            <a:lvl3pPr marL="1371600" lvl="2" indent="-317500" rtl="0">
              <a:spcBef>
                <a:spcPts val="480"/>
              </a:spcBef>
              <a:spcAft>
                <a:spcPts val="0"/>
              </a:spcAft>
              <a:buSzPts val="1400"/>
              <a:buChar char="●"/>
              <a:defRPr sz="2000"/>
            </a:lvl3pPr>
            <a:lvl4pPr marL="1828800" lvl="3" indent="-317500" rtl="0">
              <a:spcBef>
                <a:spcPts val="400"/>
              </a:spcBef>
              <a:spcAft>
                <a:spcPts val="0"/>
              </a:spcAft>
              <a:buSzPts val="1400"/>
              <a:buChar char="●"/>
              <a:defRPr sz="1800"/>
            </a:lvl4pPr>
            <a:lvl5pPr marL="2286000" lvl="4" indent="-317500" rtl="0">
              <a:spcBef>
                <a:spcPts val="400"/>
              </a:spcBef>
              <a:spcAft>
                <a:spcPts val="0"/>
              </a:spcAft>
              <a:buSzPts val="1400"/>
              <a:buChar char="●"/>
              <a:defRPr sz="1800"/>
            </a:lvl5pPr>
            <a:lvl6pPr marL="2743200" lvl="5" indent="-317500" rtl="0">
              <a:spcBef>
                <a:spcPts val="400"/>
              </a:spcBef>
              <a:spcAft>
                <a:spcPts val="0"/>
              </a:spcAft>
              <a:buSzPts val="1400"/>
              <a:buChar char="●"/>
              <a:defRPr sz="1800"/>
            </a:lvl6pPr>
            <a:lvl7pPr marL="3200400" lvl="6" indent="-317500" rtl="0">
              <a:spcBef>
                <a:spcPts val="400"/>
              </a:spcBef>
              <a:spcAft>
                <a:spcPts val="0"/>
              </a:spcAft>
              <a:buSzPts val="1400"/>
              <a:buChar char="●"/>
              <a:defRPr sz="1800"/>
            </a:lvl7pPr>
            <a:lvl8pPr marL="3657600" lvl="7" indent="-317500" rtl="0">
              <a:spcBef>
                <a:spcPts val="400"/>
              </a:spcBef>
              <a:spcAft>
                <a:spcPts val="0"/>
              </a:spcAft>
              <a:buSzPts val="1400"/>
              <a:buChar char="●"/>
              <a:defRPr sz="1800"/>
            </a:lvl8pPr>
            <a:lvl9pPr marL="4114800" lvl="8" indent="-317500" rtl="0">
              <a:spcBef>
                <a:spcPts val="400"/>
              </a:spcBef>
              <a:spcAft>
                <a:spcPts val="0"/>
              </a:spcAft>
              <a:buSzPts val="1400"/>
              <a:buChar char="●"/>
              <a:defRPr sz="1800"/>
            </a:lvl9pPr>
          </a:lstStyle>
          <a:p>
            <a:endParaRPr/>
          </a:p>
        </p:txBody>
      </p:sp>
      <p:sp>
        <p:nvSpPr>
          <p:cNvPr id="136" name="Shape 13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137" name="Shape 137"/>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
        <p:nvSpPr>
          <p:cNvPr id="138" name="Shape 138"/>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1"/>
          <a:lstStyle>
            <a:lvl1pPr lvl="0" algn="l" rtl="0">
              <a:spcBef>
                <a:spcPts val="0"/>
              </a:spcBef>
              <a:spcAft>
                <a:spcPts val="0"/>
              </a:spcAft>
              <a:buSzPts val="1400"/>
              <a:buChar char="●"/>
              <a:defRPr sz="4000" b="1" cap="none"/>
            </a:lvl1pPr>
            <a:lvl2pPr lvl="1" rtl="0">
              <a:spcBef>
                <a:spcPts val="0"/>
              </a:spcBef>
              <a:spcAft>
                <a:spcPts val="0"/>
              </a:spcAft>
              <a:buSzPts val="1400"/>
              <a:buChar char="○"/>
              <a:defRPr sz="4200">
                <a:solidFill>
                  <a:schemeClr val="lt2"/>
                </a:solidFill>
                <a:latin typeface="Tahoma"/>
                <a:ea typeface="Tahoma"/>
                <a:cs typeface="Tahoma"/>
                <a:sym typeface="Tahoma"/>
              </a:defRPr>
            </a:lvl2pPr>
            <a:lvl3pPr lvl="2" rtl="0">
              <a:spcBef>
                <a:spcPts val="0"/>
              </a:spcBef>
              <a:spcAft>
                <a:spcPts val="0"/>
              </a:spcAft>
              <a:buSzPts val="1400"/>
              <a:buChar char="■"/>
              <a:defRPr sz="4200">
                <a:solidFill>
                  <a:schemeClr val="lt2"/>
                </a:solidFill>
                <a:latin typeface="Tahoma"/>
                <a:ea typeface="Tahoma"/>
                <a:cs typeface="Tahoma"/>
                <a:sym typeface="Tahoma"/>
              </a:defRPr>
            </a:lvl3pPr>
            <a:lvl4pPr lvl="3" rtl="0">
              <a:spcBef>
                <a:spcPts val="0"/>
              </a:spcBef>
              <a:spcAft>
                <a:spcPts val="0"/>
              </a:spcAft>
              <a:buSzPts val="1400"/>
              <a:buChar char="●"/>
              <a:defRPr sz="4200">
                <a:solidFill>
                  <a:schemeClr val="lt2"/>
                </a:solidFill>
                <a:latin typeface="Tahoma"/>
                <a:ea typeface="Tahoma"/>
                <a:cs typeface="Tahoma"/>
                <a:sym typeface="Tahoma"/>
              </a:defRPr>
            </a:lvl4pPr>
            <a:lvl5pPr lvl="4" rtl="0">
              <a:spcBef>
                <a:spcPts val="0"/>
              </a:spcBef>
              <a:spcAft>
                <a:spcPts val="0"/>
              </a:spcAft>
              <a:buSzPts val="1400"/>
              <a:buChar char="○"/>
              <a:defRPr sz="4200">
                <a:solidFill>
                  <a:schemeClr val="lt2"/>
                </a:solidFill>
                <a:latin typeface="Tahoma"/>
                <a:ea typeface="Tahoma"/>
                <a:cs typeface="Tahoma"/>
                <a:sym typeface="Tahoma"/>
              </a:defRPr>
            </a:lvl5pPr>
            <a:lvl6pPr lvl="5" rtl="0">
              <a:spcBef>
                <a:spcPts val="0"/>
              </a:spcBef>
              <a:spcAft>
                <a:spcPts val="0"/>
              </a:spcAft>
              <a:buSzPts val="1400"/>
              <a:buChar char="■"/>
              <a:defRPr sz="4200">
                <a:solidFill>
                  <a:schemeClr val="lt2"/>
                </a:solidFill>
                <a:latin typeface="Tahoma"/>
                <a:ea typeface="Tahoma"/>
                <a:cs typeface="Tahoma"/>
                <a:sym typeface="Tahoma"/>
              </a:defRPr>
            </a:lvl6pPr>
            <a:lvl7pPr lvl="6" rtl="0">
              <a:spcBef>
                <a:spcPts val="0"/>
              </a:spcBef>
              <a:spcAft>
                <a:spcPts val="0"/>
              </a:spcAft>
              <a:buSzPts val="1400"/>
              <a:buChar char="●"/>
              <a:defRPr sz="4200">
                <a:solidFill>
                  <a:schemeClr val="lt2"/>
                </a:solidFill>
                <a:latin typeface="Tahoma"/>
                <a:ea typeface="Tahoma"/>
                <a:cs typeface="Tahoma"/>
                <a:sym typeface="Tahoma"/>
              </a:defRPr>
            </a:lvl7pPr>
            <a:lvl8pPr lvl="7" rtl="0">
              <a:spcBef>
                <a:spcPts val="0"/>
              </a:spcBef>
              <a:spcAft>
                <a:spcPts val="0"/>
              </a:spcAft>
              <a:buSzPts val="1400"/>
              <a:buChar char="○"/>
              <a:defRPr sz="4200">
                <a:solidFill>
                  <a:schemeClr val="lt2"/>
                </a:solidFill>
                <a:latin typeface="Tahoma"/>
                <a:ea typeface="Tahoma"/>
                <a:cs typeface="Tahoma"/>
                <a:sym typeface="Tahoma"/>
              </a:defRPr>
            </a:lvl8pPr>
            <a:lvl9pPr lvl="8" rtl="0">
              <a:spcBef>
                <a:spcPts val="0"/>
              </a:spcBef>
              <a:spcAft>
                <a:spcPts val="0"/>
              </a:spcAft>
              <a:buSzPts val="1400"/>
              <a:buChar char="■"/>
              <a:defRPr sz="4200">
                <a:solidFill>
                  <a:schemeClr val="lt2"/>
                </a:solidFill>
                <a:latin typeface="Tahoma"/>
                <a:ea typeface="Tahoma"/>
                <a:cs typeface="Tahoma"/>
                <a:sym typeface="Tahoma"/>
              </a:defRPr>
            </a:lvl9pPr>
          </a:lstStyle>
          <a:p>
            <a:endParaRPr/>
          </a:p>
        </p:txBody>
      </p:sp>
      <p:sp>
        <p:nvSpPr>
          <p:cNvPr id="141" name="Shape 141"/>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Tahoma"/>
              <a:buNone/>
              <a:defRPr sz="2000"/>
            </a:lvl1pPr>
            <a:lvl2pPr marL="914400" lvl="1" indent="-228600" rtl="0">
              <a:spcBef>
                <a:spcPts val="560"/>
              </a:spcBef>
              <a:spcAft>
                <a:spcPts val="0"/>
              </a:spcAft>
              <a:buSzPts val="1400"/>
              <a:buFont typeface="Tahoma"/>
              <a:buNone/>
              <a:defRPr sz="1800"/>
            </a:lvl2pPr>
            <a:lvl3pPr marL="1371600" lvl="2" indent="-228600" rtl="0">
              <a:spcBef>
                <a:spcPts val="480"/>
              </a:spcBef>
              <a:spcAft>
                <a:spcPts val="0"/>
              </a:spcAft>
              <a:buSzPts val="1400"/>
              <a:buFont typeface="Tahoma"/>
              <a:buNone/>
              <a:defRPr sz="1600"/>
            </a:lvl3pPr>
            <a:lvl4pPr marL="1828800" lvl="3" indent="-228600" rtl="0">
              <a:spcBef>
                <a:spcPts val="400"/>
              </a:spcBef>
              <a:spcAft>
                <a:spcPts val="0"/>
              </a:spcAft>
              <a:buSzPts val="1400"/>
              <a:buFont typeface="Tahoma"/>
              <a:buNone/>
              <a:defRPr sz="1400"/>
            </a:lvl4pPr>
            <a:lvl5pPr marL="2286000" lvl="4" indent="-228600" rtl="0">
              <a:spcBef>
                <a:spcPts val="400"/>
              </a:spcBef>
              <a:spcAft>
                <a:spcPts val="0"/>
              </a:spcAft>
              <a:buSzPts val="1400"/>
              <a:buFont typeface="Tahoma"/>
              <a:buNone/>
              <a:defRPr sz="1400"/>
            </a:lvl5pPr>
            <a:lvl6pPr marL="2743200" lvl="5" indent="-228600" rtl="0">
              <a:spcBef>
                <a:spcPts val="400"/>
              </a:spcBef>
              <a:spcAft>
                <a:spcPts val="0"/>
              </a:spcAft>
              <a:buSzPts val="1400"/>
              <a:buFont typeface="Tahoma"/>
              <a:buNone/>
              <a:defRPr sz="1400"/>
            </a:lvl6pPr>
            <a:lvl7pPr marL="3200400" lvl="6" indent="-228600" rtl="0">
              <a:spcBef>
                <a:spcPts val="400"/>
              </a:spcBef>
              <a:spcAft>
                <a:spcPts val="0"/>
              </a:spcAft>
              <a:buSzPts val="1400"/>
              <a:buFont typeface="Tahoma"/>
              <a:buNone/>
              <a:defRPr sz="1400"/>
            </a:lvl7pPr>
            <a:lvl8pPr marL="3657600" lvl="7" indent="-228600" rtl="0">
              <a:spcBef>
                <a:spcPts val="400"/>
              </a:spcBef>
              <a:spcAft>
                <a:spcPts val="0"/>
              </a:spcAft>
              <a:buSzPts val="1400"/>
              <a:buFont typeface="Tahoma"/>
              <a:buNone/>
              <a:defRPr sz="1400"/>
            </a:lvl8pPr>
            <a:lvl9pPr marL="4114800" lvl="8" indent="-228600" rtl="0">
              <a:spcBef>
                <a:spcPts val="400"/>
              </a:spcBef>
              <a:spcAft>
                <a:spcPts val="0"/>
              </a:spcAft>
              <a:buSzPts val="1400"/>
              <a:buFont typeface="Tahoma"/>
              <a:buNone/>
              <a:defRPr sz="1400"/>
            </a:lvl9pPr>
          </a:lstStyle>
          <a:p>
            <a:endParaRPr/>
          </a:p>
        </p:txBody>
      </p:sp>
      <p:sp>
        <p:nvSpPr>
          <p:cNvPr id="142" name="Shape 14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143" name="Shape 14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
        <p:nvSpPr>
          <p:cNvPr id="144" name="Shape 144"/>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7812"/>
            <a:ext cx="8229600" cy="1139825"/>
          </a:xfrm>
          <a:prstGeom prst="rect">
            <a:avLst/>
          </a:prstGeom>
          <a:noFill/>
          <a:ln>
            <a:noFill/>
          </a:ln>
        </p:spPr>
        <p:txBody>
          <a:bodyPr spcFirstLastPara="1" wrap="square" lIns="91425" tIns="91425" rIns="91425" bIns="91425" anchor="ctr" anchorCtr="1"/>
          <a:lstStyle>
            <a:lvl1pPr lvl="0" algn="ctr" rtl="0">
              <a:spcBef>
                <a:spcPts val="0"/>
              </a:spcBef>
              <a:spcAft>
                <a:spcPts val="0"/>
              </a:spcAft>
              <a:buSzPts val="1400"/>
              <a:buChar char="●"/>
              <a:defRPr sz="4200">
                <a:solidFill>
                  <a:schemeClr val="lt2"/>
                </a:solidFill>
                <a:latin typeface="Tahoma"/>
                <a:ea typeface="Tahoma"/>
                <a:cs typeface="Tahoma"/>
                <a:sym typeface="Tahoma"/>
              </a:defRPr>
            </a:lvl1pPr>
            <a:lvl2pPr lvl="1" algn="ctr" rtl="0">
              <a:spcBef>
                <a:spcPts val="0"/>
              </a:spcBef>
              <a:spcAft>
                <a:spcPts val="0"/>
              </a:spcAft>
              <a:buSzPts val="1400"/>
              <a:buChar char="○"/>
              <a:defRPr sz="4200">
                <a:solidFill>
                  <a:schemeClr val="lt2"/>
                </a:solidFill>
                <a:latin typeface="Tahoma"/>
                <a:ea typeface="Tahoma"/>
                <a:cs typeface="Tahoma"/>
                <a:sym typeface="Tahoma"/>
              </a:defRPr>
            </a:lvl2pPr>
            <a:lvl3pPr lvl="2" algn="ctr" rtl="0">
              <a:spcBef>
                <a:spcPts val="0"/>
              </a:spcBef>
              <a:spcAft>
                <a:spcPts val="0"/>
              </a:spcAft>
              <a:buSzPts val="1400"/>
              <a:buChar char="■"/>
              <a:defRPr sz="4200">
                <a:solidFill>
                  <a:schemeClr val="lt2"/>
                </a:solidFill>
                <a:latin typeface="Tahoma"/>
                <a:ea typeface="Tahoma"/>
                <a:cs typeface="Tahoma"/>
                <a:sym typeface="Tahoma"/>
              </a:defRPr>
            </a:lvl3pPr>
            <a:lvl4pPr lvl="3" algn="ctr" rtl="0">
              <a:spcBef>
                <a:spcPts val="0"/>
              </a:spcBef>
              <a:spcAft>
                <a:spcPts val="0"/>
              </a:spcAft>
              <a:buSzPts val="1400"/>
              <a:buChar char="●"/>
              <a:defRPr sz="4200">
                <a:solidFill>
                  <a:schemeClr val="lt2"/>
                </a:solidFill>
                <a:latin typeface="Tahoma"/>
                <a:ea typeface="Tahoma"/>
                <a:cs typeface="Tahoma"/>
                <a:sym typeface="Tahoma"/>
              </a:defRPr>
            </a:lvl4pPr>
            <a:lvl5pPr lvl="4" algn="ctr" rtl="0">
              <a:spcBef>
                <a:spcPts val="0"/>
              </a:spcBef>
              <a:spcAft>
                <a:spcPts val="0"/>
              </a:spcAft>
              <a:buSzPts val="1400"/>
              <a:buChar char="○"/>
              <a:defRPr sz="4200">
                <a:solidFill>
                  <a:schemeClr val="lt2"/>
                </a:solidFill>
                <a:latin typeface="Tahoma"/>
                <a:ea typeface="Tahoma"/>
                <a:cs typeface="Tahoma"/>
                <a:sym typeface="Tahoma"/>
              </a:defRPr>
            </a:lvl5pPr>
            <a:lvl6pPr marL="457200" lvl="5" algn="ctr" rtl="0">
              <a:spcBef>
                <a:spcPts val="0"/>
              </a:spcBef>
              <a:spcAft>
                <a:spcPts val="0"/>
              </a:spcAft>
              <a:buSzPts val="1400"/>
              <a:buChar char="■"/>
              <a:defRPr sz="4200">
                <a:solidFill>
                  <a:schemeClr val="lt2"/>
                </a:solidFill>
                <a:latin typeface="Tahoma"/>
                <a:ea typeface="Tahoma"/>
                <a:cs typeface="Tahoma"/>
                <a:sym typeface="Tahoma"/>
              </a:defRPr>
            </a:lvl6pPr>
            <a:lvl7pPr marL="914400" lvl="6" algn="ctr" rtl="0">
              <a:spcBef>
                <a:spcPts val="0"/>
              </a:spcBef>
              <a:spcAft>
                <a:spcPts val="0"/>
              </a:spcAft>
              <a:buSzPts val="1400"/>
              <a:buChar char="●"/>
              <a:defRPr sz="4200">
                <a:solidFill>
                  <a:schemeClr val="lt2"/>
                </a:solidFill>
                <a:latin typeface="Tahoma"/>
                <a:ea typeface="Tahoma"/>
                <a:cs typeface="Tahoma"/>
                <a:sym typeface="Tahoma"/>
              </a:defRPr>
            </a:lvl7pPr>
            <a:lvl8pPr marL="1371600" lvl="7" algn="ctr" rtl="0">
              <a:spcBef>
                <a:spcPts val="0"/>
              </a:spcBef>
              <a:spcAft>
                <a:spcPts val="0"/>
              </a:spcAft>
              <a:buSzPts val="1400"/>
              <a:buChar char="○"/>
              <a:defRPr sz="4200">
                <a:solidFill>
                  <a:schemeClr val="lt2"/>
                </a:solidFill>
                <a:latin typeface="Tahoma"/>
                <a:ea typeface="Tahoma"/>
                <a:cs typeface="Tahoma"/>
                <a:sym typeface="Tahoma"/>
              </a:defRPr>
            </a:lvl8pPr>
            <a:lvl9pPr marL="1828800" lvl="8" algn="ctr" rtl="0">
              <a:spcBef>
                <a:spcPts val="0"/>
              </a:spcBef>
              <a:spcAft>
                <a:spcPts val="0"/>
              </a:spcAft>
              <a:buSzPts val="1400"/>
              <a:buChar char="■"/>
              <a:defRPr sz="4200">
                <a:solidFill>
                  <a:schemeClr val="lt2"/>
                </a:solidFill>
                <a:latin typeface="Tahoma"/>
                <a:ea typeface="Tahoma"/>
                <a:cs typeface="Tahoma"/>
                <a:sym typeface="Tahoma"/>
              </a:defRPr>
            </a:lvl9pPr>
          </a:lstStyle>
          <a:p>
            <a:endParaRPr/>
          </a:p>
        </p:txBody>
      </p:sp>
      <p:sp>
        <p:nvSpPr>
          <p:cNvPr id="69" name="Shape 69"/>
          <p:cNvSpPr txBox="1">
            <a:spLocks noGrp="1"/>
          </p:cNvSpPr>
          <p:nvPr>
            <p:ph type="body" idx="1"/>
          </p:nvPr>
        </p:nvSpPr>
        <p:spPr>
          <a:xfrm>
            <a:off x="457200" y="1600200"/>
            <a:ext cx="8229600" cy="4530725"/>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hlink"/>
              </a:buClr>
              <a:buSzPts val="1400"/>
              <a:buFont typeface="Noto Sans Symbols"/>
              <a:buChar char="●"/>
              <a:defRPr sz="3200">
                <a:solidFill>
                  <a:schemeClr val="lt1"/>
                </a:solidFill>
                <a:latin typeface="Tahoma"/>
                <a:ea typeface="Tahoma"/>
                <a:cs typeface="Tahoma"/>
                <a:sym typeface="Tahoma"/>
              </a:defRPr>
            </a:lvl1pPr>
            <a:lvl2pPr marL="914400" lvl="1" indent="-317500" algn="l" rtl="0">
              <a:spcBef>
                <a:spcPts val="560"/>
              </a:spcBef>
              <a:spcAft>
                <a:spcPts val="0"/>
              </a:spcAft>
              <a:buClr>
                <a:schemeClr val="folHlink"/>
              </a:buClr>
              <a:buSzPts val="1400"/>
              <a:buFont typeface="Noto Sans Symbols"/>
              <a:buChar char="●"/>
              <a:defRPr sz="2800">
                <a:solidFill>
                  <a:schemeClr val="lt1"/>
                </a:solidFill>
                <a:latin typeface="Tahoma"/>
                <a:ea typeface="Tahoma"/>
                <a:cs typeface="Tahoma"/>
                <a:sym typeface="Tahoma"/>
              </a:defRPr>
            </a:lvl2pPr>
            <a:lvl3pPr marL="1371600" lvl="2" indent="-317500" algn="l" rtl="0">
              <a:spcBef>
                <a:spcPts val="480"/>
              </a:spcBef>
              <a:spcAft>
                <a:spcPts val="0"/>
              </a:spcAft>
              <a:buClr>
                <a:schemeClr val="lt2"/>
              </a:buClr>
              <a:buSzPts val="1400"/>
              <a:buFont typeface="Noto Sans Symbols"/>
              <a:buChar char="●"/>
              <a:defRPr sz="2400">
                <a:solidFill>
                  <a:schemeClr val="lt1"/>
                </a:solidFill>
                <a:latin typeface="Tahoma"/>
                <a:ea typeface="Tahoma"/>
                <a:cs typeface="Tahoma"/>
                <a:sym typeface="Tahoma"/>
              </a:defRPr>
            </a:lvl3pPr>
            <a:lvl4pPr marL="1828800" lvl="3"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4pPr>
            <a:lvl5pPr marL="2286000" lvl="4"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5pPr>
            <a:lvl6pPr marL="2743200" lvl="5"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6pPr>
            <a:lvl7pPr marL="3200400" lvl="6"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7pPr>
            <a:lvl8pPr marL="3657600" lvl="7"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8pPr>
            <a:lvl9pPr marL="4114800" lvl="8"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9pPr>
          </a:lstStyle>
          <a:p>
            <a:endParaRPr/>
          </a:p>
        </p:txBody>
      </p:sp>
      <p:sp>
        <p:nvSpPr>
          <p:cNvPr id="70" name="Shape 7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71" name="Shape 7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
        <p:nvSpPr>
          <p:cNvPr id="72" name="Shape 72"/>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7813"/>
            <a:ext cx="8229600" cy="1139825"/>
          </a:xfrm>
          <a:prstGeom prst="rect">
            <a:avLst/>
          </a:prstGeom>
          <a:noFill/>
          <a:ln>
            <a:noFill/>
          </a:ln>
        </p:spPr>
        <p:txBody>
          <a:bodyPr spcFirstLastPara="1" wrap="square" lIns="91425" tIns="91425" rIns="91425" bIns="91425" anchor="ctr" anchorCtr="1"/>
          <a:lstStyle>
            <a:lvl1pPr lvl="0" algn="ctr" rtl="0">
              <a:spcBef>
                <a:spcPts val="0"/>
              </a:spcBef>
              <a:spcAft>
                <a:spcPts val="0"/>
              </a:spcAft>
              <a:buSzPts val="1400"/>
              <a:buChar char="●"/>
              <a:defRPr sz="4200">
                <a:solidFill>
                  <a:schemeClr val="lt2"/>
                </a:solidFill>
                <a:latin typeface="Tahoma"/>
                <a:ea typeface="Tahoma"/>
                <a:cs typeface="Tahoma"/>
                <a:sym typeface="Tahoma"/>
              </a:defRPr>
            </a:lvl1pPr>
            <a:lvl2pPr lvl="1" algn="ctr" rtl="0">
              <a:spcBef>
                <a:spcPts val="0"/>
              </a:spcBef>
              <a:spcAft>
                <a:spcPts val="0"/>
              </a:spcAft>
              <a:buSzPts val="1400"/>
              <a:buChar char="○"/>
              <a:defRPr sz="4200">
                <a:solidFill>
                  <a:schemeClr val="lt2"/>
                </a:solidFill>
                <a:latin typeface="Tahoma"/>
                <a:ea typeface="Tahoma"/>
                <a:cs typeface="Tahoma"/>
                <a:sym typeface="Tahoma"/>
              </a:defRPr>
            </a:lvl2pPr>
            <a:lvl3pPr lvl="2" algn="ctr" rtl="0">
              <a:spcBef>
                <a:spcPts val="0"/>
              </a:spcBef>
              <a:spcAft>
                <a:spcPts val="0"/>
              </a:spcAft>
              <a:buSzPts val="1400"/>
              <a:buChar char="■"/>
              <a:defRPr sz="4200">
                <a:solidFill>
                  <a:schemeClr val="lt2"/>
                </a:solidFill>
                <a:latin typeface="Tahoma"/>
                <a:ea typeface="Tahoma"/>
                <a:cs typeface="Tahoma"/>
                <a:sym typeface="Tahoma"/>
              </a:defRPr>
            </a:lvl3pPr>
            <a:lvl4pPr lvl="3" algn="ctr" rtl="0">
              <a:spcBef>
                <a:spcPts val="0"/>
              </a:spcBef>
              <a:spcAft>
                <a:spcPts val="0"/>
              </a:spcAft>
              <a:buSzPts val="1400"/>
              <a:buChar char="●"/>
              <a:defRPr sz="4200">
                <a:solidFill>
                  <a:schemeClr val="lt2"/>
                </a:solidFill>
                <a:latin typeface="Tahoma"/>
                <a:ea typeface="Tahoma"/>
                <a:cs typeface="Tahoma"/>
                <a:sym typeface="Tahoma"/>
              </a:defRPr>
            </a:lvl4pPr>
            <a:lvl5pPr lvl="4" algn="ctr" rtl="0">
              <a:spcBef>
                <a:spcPts val="0"/>
              </a:spcBef>
              <a:spcAft>
                <a:spcPts val="0"/>
              </a:spcAft>
              <a:buSzPts val="1400"/>
              <a:buChar char="○"/>
              <a:defRPr sz="4200">
                <a:solidFill>
                  <a:schemeClr val="lt2"/>
                </a:solidFill>
                <a:latin typeface="Tahoma"/>
                <a:ea typeface="Tahoma"/>
                <a:cs typeface="Tahoma"/>
                <a:sym typeface="Tahoma"/>
              </a:defRPr>
            </a:lvl5pPr>
            <a:lvl6pPr marL="457200" lvl="5" algn="ctr" rtl="0">
              <a:spcBef>
                <a:spcPts val="0"/>
              </a:spcBef>
              <a:spcAft>
                <a:spcPts val="0"/>
              </a:spcAft>
              <a:buSzPts val="1400"/>
              <a:buChar char="■"/>
              <a:defRPr sz="4200">
                <a:solidFill>
                  <a:schemeClr val="lt2"/>
                </a:solidFill>
                <a:latin typeface="Tahoma"/>
                <a:ea typeface="Tahoma"/>
                <a:cs typeface="Tahoma"/>
                <a:sym typeface="Tahoma"/>
              </a:defRPr>
            </a:lvl6pPr>
            <a:lvl7pPr marL="914400" lvl="6" algn="ctr" rtl="0">
              <a:spcBef>
                <a:spcPts val="0"/>
              </a:spcBef>
              <a:spcAft>
                <a:spcPts val="0"/>
              </a:spcAft>
              <a:buSzPts val="1400"/>
              <a:buChar char="●"/>
              <a:defRPr sz="4200">
                <a:solidFill>
                  <a:schemeClr val="lt2"/>
                </a:solidFill>
                <a:latin typeface="Tahoma"/>
                <a:ea typeface="Tahoma"/>
                <a:cs typeface="Tahoma"/>
                <a:sym typeface="Tahoma"/>
              </a:defRPr>
            </a:lvl7pPr>
            <a:lvl8pPr marL="1371600" lvl="7" algn="ctr" rtl="0">
              <a:spcBef>
                <a:spcPts val="0"/>
              </a:spcBef>
              <a:spcAft>
                <a:spcPts val="0"/>
              </a:spcAft>
              <a:buSzPts val="1400"/>
              <a:buChar char="○"/>
              <a:defRPr sz="4200">
                <a:solidFill>
                  <a:schemeClr val="lt2"/>
                </a:solidFill>
                <a:latin typeface="Tahoma"/>
                <a:ea typeface="Tahoma"/>
                <a:cs typeface="Tahoma"/>
                <a:sym typeface="Tahoma"/>
              </a:defRPr>
            </a:lvl8pPr>
            <a:lvl9pPr marL="1828800" lvl="8" algn="ctr" rtl="0">
              <a:spcBef>
                <a:spcPts val="0"/>
              </a:spcBef>
              <a:spcAft>
                <a:spcPts val="0"/>
              </a:spcAft>
              <a:buSzPts val="1400"/>
              <a:buChar char="■"/>
              <a:defRPr sz="4200">
                <a:solidFill>
                  <a:schemeClr val="lt2"/>
                </a:solidFill>
                <a:latin typeface="Tahoma"/>
                <a:ea typeface="Tahoma"/>
                <a:cs typeface="Tahoma"/>
                <a:sym typeface="Tahoma"/>
              </a:defRPr>
            </a:lvl9pPr>
          </a:lstStyle>
          <a:p>
            <a:endParaRPr/>
          </a:p>
        </p:txBody>
      </p:sp>
      <p:sp>
        <p:nvSpPr>
          <p:cNvPr id="75" name="Shape 75"/>
          <p:cNvSpPr txBox="1">
            <a:spLocks noGrp="1"/>
          </p:cNvSpPr>
          <p:nvPr>
            <p:ph type="body" idx="1"/>
          </p:nvPr>
        </p:nvSpPr>
        <p:spPr>
          <a:xfrm>
            <a:off x="457200" y="1600200"/>
            <a:ext cx="4038600" cy="4530725"/>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hlink"/>
              </a:buClr>
              <a:buSzPts val="1400"/>
              <a:buFont typeface="Noto Sans Symbols"/>
              <a:buChar char="●"/>
              <a:defRPr sz="3200">
                <a:solidFill>
                  <a:schemeClr val="lt1"/>
                </a:solidFill>
                <a:latin typeface="Tahoma"/>
                <a:ea typeface="Tahoma"/>
                <a:cs typeface="Tahoma"/>
                <a:sym typeface="Tahoma"/>
              </a:defRPr>
            </a:lvl1pPr>
            <a:lvl2pPr marL="914400" lvl="1" indent="-317500" algn="l" rtl="0">
              <a:spcBef>
                <a:spcPts val="560"/>
              </a:spcBef>
              <a:spcAft>
                <a:spcPts val="0"/>
              </a:spcAft>
              <a:buClr>
                <a:schemeClr val="folHlink"/>
              </a:buClr>
              <a:buSzPts val="1400"/>
              <a:buFont typeface="Noto Sans Symbols"/>
              <a:buChar char="●"/>
              <a:defRPr sz="2800">
                <a:solidFill>
                  <a:schemeClr val="lt1"/>
                </a:solidFill>
                <a:latin typeface="Tahoma"/>
                <a:ea typeface="Tahoma"/>
                <a:cs typeface="Tahoma"/>
                <a:sym typeface="Tahoma"/>
              </a:defRPr>
            </a:lvl2pPr>
            <a:lvl3pPr marL="1371600" lvl="2" indent="-317500" algn="l" rtl="0">
              <a:spcBef>
                <a:spcPts val="480"/>
              </a:spcBef>
              <a:spcAft>
                <a:spcPts val="0"/>
              </a:spcAft>
              <a:buClr>
                <a:schemeClr val="lt2"/>
              </a:buClr>
              <a:buSzPts val="1400"/>
              <a:buFont typeface="Noto Sans Symbols"/>
              <a:buChar char="●"/>
              <a:defRPr sz="2400">
                <a:solidFill>
                  <a:schemeClr val="lt1"/>
                </a:solidFill>
                <a:latin typeface="Tahoma"/>
                <a:ea typeface="Tahoma"/>
                <a:cs typeface="Tahoma"/>
                <a:sym typeface="Tahoma"/>
              </a:defRPr>
            </a:lvl3pPr>
            <a:lvl4pPr marL="1828800" lvl="3"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4pPr>
            <a:lvl5pPr marL="2286000" lvl="4"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5pPr>
            <a:lvl6pPr marL="2743200" lvl="5"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6pPr>
            <a:lvl7pPr marL="3200400" lvl="6"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7pPr>
            <a:lvl8pPr marL="3657600" lvl="7"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8pPr>
            <a:lvl9pPr marL="4114800" lvl="8"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9pPr>
          </a:lstStyle>
          <a:p>
            <a:endParaRPr/>
          </a:p>
        </p:txBody>
      </p:sp>
      <p:sp>
        <p:nvSpPr>
          <p:cNvPr id="76" name="Shape 76"/>
          <p:cNvSpPr txBox="1">
            <a:spLocks noGrp="1"/>
          </p:cNvSpPr>
          <p:nvPr>
            <p:ph type="body" idx="2"/>
          </p:nvPr>
        </p:nvSpPr>
        <p:spPr>
          <a:xfrm>
            <a:off x="4648200" y="1600200"/>
            <a:ext cx="4038600" cy="4530725"/>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hlink"/>
              </a:buClr>
              <a:buSzPts val="1400"/>
              <a:buFont typeface="Noto Sans Symbols"/>
              <a:buChar char="●"/>
              <a:defRPr sz="3200">
                <a:solidFill>
                  <a:schemeClr val="lt1"/>
                </a:solidFill>
                <a:latin typeface="Tahoma"/>
                <a:ea typeface="Tahoma"/>
                <a:cs typeface="Tahoma"/>
                <a:sym typeface="Tahoma"/>
              </a:defRPr>
            </a:lvl1pPr>
            <a:lvl2pPr marL="914400" lvl="1" indent="-317500" algn="l" rtl="0">
              <a:spcBef>
                <a:spcPts val="560"/>
              </a:spcBef>
              <a:spcAft>
                <a:spcPts val="0"/>
              </a:spcAft>
              <a:buClr>
                <a:schemeClr val="folHlink"/>
              </a:buClr>
              <a:buSzPts val="1400"/>
              <a:buFont typeface="Noto Sans Symbols"/>
              <a:buChar char="●"/>
              <a:defRPr sz="2800">
                <a:solidFill>
                  <a:schemeClr val="lt1"/>
                </a:solidFill>
                <a:latin typeface="Tahoma"/>
                <a:ea typeface="Tahoma"/>
                <a:cs typeface="Tahoma"/>
                <a:sym typeface="Tahoma"/>
              </a:defRPr>
            </a:lvl2pPr>
            <a:lvl3pPr marL="1371600" lvl="2" indent="-317500" algn="l" rtl="0">
              <a:spcBef>
                <a:spcPts val="480"/>
              </a:spcBef>
              <a:spcAft>
                <a:spcPts val="0"/>
              </a:spcAft>
              <a:buClr>
                <a:schemeClr val="lt2"/>
              </a:buClr>
              <a:buSzPts val="1400"/>
              <a:buFont typeface="Noto Sans Symbols"/>
              <a:buChar char="●"/>
              <a:defRPr sz="2400">
                <a:solidFill>
                  <a:schemeClr val="lt1"/>
                </a:solidFill>
                <a:latin typeface="Tahoma"/>
                <a:ea typeface="Tahoma"/>
                <a:cs typeface="Tahoma"/>
                <a:sym typeface="Tahoma"/>
              </a:defRPr>
            </a:lvl3pPr>
            <a:lvl4pPr marL="1828800" lvl="3"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4pPr>
            <a:lvl5pPr marL="2286000" lvl="4"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5pPr>
            <a:lvl6pPr marL="2743200" lvl="5"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6pPr>
            <a:lvl7pPr marL="3200400" lvl="6"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7pPr>
            <a:lvl8pPr marL="3657600" lvl="7"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8pPr>
            <a:lvl9pPr marL="4114800" lvl="8"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9pPr>
          </a:lstStyle>
          <a:p>
            <a:endParaRPr/>
          </a:p>
        </p:txBody>
      </p:sp>
      <p:sp>
        <p:nvSpPr>
          <p:cNvPr id="77" name="Shape 7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78" name="Shape 7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
        <p:nvSpPr>
          <p:cNvPr id="79" name="Shape 79"/>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7813"/>
            <a:ext cx="8229600" cy="1139825"/>
          </a:xfrm>
          <a:prstGeom prst="rect">
            <a:avLst/>
          </a:prstGeom>
          <a:noFill/>
          <a:ln>
            <a:noFill/>
          </a:ln>
        </p:spPr>
        <p:txBody>
          <a:bodyPr spcFirstLastPara="1" wrap="square" lIns="91425" tIns="91425" rIns="91425" bIns="91425" anchor="ctr" anchorCtr="1"/>
          <a:lstStyle>
            <a:lvl1pPr lvl="0" algn="ctr" rtl="0">
              <a:spcBef>
                <a:spcPts val="0"/>
              </a:spcBef>
              <a:spcAft>
                <a:spcPts val="0"/>
              </a:spcAft>
              <a:buSzPts val="1400"/>
              <a:buChar char="●"/>
              <a:defRPr sz="4200">
                <a:solidFill>
                  <a:schemeClr val="lt2"/>
                </a:solidFill>
                <a:latin typeface="Tahoma"/>
                <a:ea typeface="Tahoma"/>
                <a:cs typeface="Tahoma"/>
                <a:sym typeface="Tahoma"/>
              </a:defRPr>
            </a:lvl1pPr>
            <a:lvl2pPr lvl="1" algn="ctr" rtl="0">
              <a:spcBef>
                <a:spcPts val="0"/>
              </a:spcBef>
              <a:spcAft>
                <a:spcPts val="0"/>
              </a:spcAft>
              <a:buSzPts val="1400"/>
              <a:buChar char="○"/>
              <a:defRPr sz="4200">
                <a:solidFill>
                  <a:schemeClr val="lt2"/>
                </a:solidFill>
                <a:latin typeface="Tahoma"/>
                <a:ea typeface="Tahoma"/>
                <a:cs typeface="Tahoma"/>
                <a:sym typeface="Tahoma"/>
              </a:defRPr>
            </a:lvl2pPr>
            <a:lvl3pPr lvl="2" algn="ctr" rtl="0">
              <a:spcBef>
                <a:spcPts val="0"/>
              </a:spcBef>
              <a:spcAft>
                <a:spcPts val="0"/>
              </a:spcAft>
              <a:buSzPts val="1400"/>
              <a:buChar char="■"/>
              <a:defRPr sz="4200">
                <a:solidFill>
                  <a:schemeClr val="lt2"/>
                </a:solidFill>
                <a:latin typeface="Tahoma"/>
                <a:ea typeface="Tahoma"/>
                <a:cs typeface="Tahoma"/>
                <a:sym typeface="Tahoma"/>
              </a:defRPr>
            </a:lvl3pPr>
            <a:lvl4pPr lvl="3" algn="ctr" rtl="0">
              <a:spcBef>
                <a:spcPts val="0"/>
              </a:spcBef>
              <a:spcAft>
                <a:spcPts val="0"/>
              </a:spcAft>
              <a:buSzPts val="1400"/>
              <a:buChar char="●"/>
              <a:defRPr sz="4200">
                <a:solidFill>
                  <a:schemeClr val="lt2"/>
                </a:solidFill>
                <a:latin typeface="Tahoma"/>
                <a:ea typeface="Tahoma"/>
                <a:cs typeface="Tahoma"/>
                <a:sym typeface="Tahoma"/>
              </a:defRPr>
            </a:lvl4pPr>
            <a:lvl5pPr lvl="4" algn="ctr" rtl="0">
              <a:spcBef>
                <a:spcPts val="0"/>
              </a:spcBef>
              <a:spcAft>
                <a:spcPts val="0"/>
              </a:spcAft>
              <a:buSzPts val="1400"/>
              <a:buChar char="○"/>
              <a:defRPr sz="4200">
                <a:solidFill>
                  <a:schemeClr val="lt2"/>
                </a:solidFill>
                <a:latin typeface="Tahoma"/>
                <a:ea typeface="Tahoma"/>
                <a:cs typeface="Tahoma"/>
                <a:sym typeface="Tahoma"/>
              </a:defRPr>
            </a:lvl5pPr>
            <a:lvl6pPr marL="457200" lvl="5" algn="ctr" rtl="0">
              <a:spcBef>
                <a:spcPts val="0"/>
              </a:spcBef>
              <a:spcAft>
                <a:spcPts val="0"/>
              </a:spcAft>
              <a:buSzPts val="1400"/>
              <a:buChar char="■"/>
              <a:defRPr sz="4200">
                <a:solidFill>
                  <a:schemeClr val="lt2"/>
                </a:solidFill>
                <a:latin typeface="Tahoma"/>
                <a:ea typeface="Tahoma"/>
                <a:cs typeface="Tahoma"/>
                <a:sym typeface="Tahoma"/>
              </a:defRPr>
            </a:lvl6pPr>
            <a:lvl7pPr marL="914400" lvl="6" algn="ctr" rtl="0">
              <a:spcBef>
                <a:spcPts val="0"/>
              </a:spcBef>
              <a:spcAft>
                <a:spcPts val="0"/>
              </a:spcAft>
              <a:buSzPts val="1400"/>
              <a:buChar char="●"/>
              <a:defRPr sz="4200">
                <a:solidFill>
                  <a:schemeClr val="lt2"/>
                </a:solidFill>
                <a:latin typeface="Tahoma"/>
                <a:ea typeface="Tahoma"/>
                <a:cs typeface="Tahoma"/>
                <a:sym typeface="Tahoma"/>
              </a:defRPr>
            </a:lvl7pPr>
            <a:lvl8pPr marL="1371600" lvl="7" algn="ctr" rtl="0">
              <a:spcBef>
                <a:spcPts val="0"/>
              </a:spcBef>
              <a:spcAft>
                <a:spcPts val="0"/>
              </a:spcAft>
              <a:buSzPts val="1400"/>
              <a:buChar char="○"/>
              <a:defRPr sz="4200">
                <a:solidFill>
                  <a:schemeClr val="lt2"/>
                </a:solidFill>
                <a:latin typeface="Tahoma"/>
                <a:ea typeface="Tahoma"/>
                <a:cs typeface="Tahoma"/>
                <a:sym typeface="Tahoma"/>
              </a:defRPr>
            </a:lvl8pPr>
            <a:lvl9pPr marL="1828800" lvl="8" algn="ctr" rtl="0">
              <a:spcBef>
                <a:spcPts val="0"/>
              </a:spcBef>
              <a:spcAft>
                <a:spcPts val="0"/>
              </a:spcAft>
              <a:buSzPts val="1400"/>
              <a:buChar char="■"/>
              <a:defRPr sz="4200">
                <a:solidFill>
                  <a:schemeClr val="lt2"/>
                </a:solidFill>
                <a:latin typeface="Tahoma"/>
                <a:ea typeface="Tahoma"/>
                <a:cs typeface="Tahoma"/>
                <a:sym typeface="Tahoma"/>
              </a:defRPr>
            </a:lvl9pPr>
          </a:lstStyle>
          <a:p>
            <a:endParaRPr/>
          </a:p>
        </p:txBody>
      </p:sp>
      <p:sp>
        <p:nvSpPr>
          <p:cNvPr id="82" name="Shape 82"/>
          <p:cNvSpPr txBox="1">
            <a:spLocks noGrp="1"/>
          </p:cNvSpPr>
          <p:nvPr>
            <p:ph type="body" idx="1"/>
          </p:nvPr>
        </p:nvSpPr>
        <p:spPr>
          <a:xfrm>
            <a:off x="457200" y="1600200"/>
            <a:ext cx="4038600" cy="4530725"/>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hlink"/>
              </a:buClr>
              <a:buSzPts val="1400"/>
              <a:buFont typeface="Noto Sans Symbols"/>
              <a:buChar char="●"/>
              <a:defRPr sz="3200">
                <a:solidFill>
                  <a:schemeClr val="lt1"/>
                </a:solidFill>
                <a:latin typeface="Tahoma"/>
                <a:ea typeface="Tahoma"/>
                <a:cs typeface="Tahoma"/>
                <a:sym typeface="Tahoma"/>
              </a:defRPr>
            </a:lvl1pPr>
            <a:lvl2pPr marL="914400" lvl="1" indent="-317500" algn="l" rtl="0">
              <a:spcBef>
                <a:spcPts val="560"/>
              </a:spcBef>
              <a:spcAft>
                <a:spcPts val="0"/>
              </a:spcAft>
              <a:buClr>
                <a:schemeClr val="folHlink"/>
              </a:buClr>
              <a:buSzPts val="1400"/>
              <a:buFont typeface="Noto Sans Symbols"/>
              <a:buChar char="●"/>
              <a:defRPr sz="2800">
                <a:solidFill>
                  <a:schemeClr val="lt1"/>
                </a:solidFill>
                <a:latin typeface="Tahoma"/>
                <a:ea typeface="Tahoma"/>
                <a:cs typeface="Tahoma"/>
                <a:sym typeface="Tahoma"/>
              </a:defRPr>
            </a:lvl2pPr>
            <a:lvl3pPr marL="1371600" lvl="2" indent="-317500" algn="l" rtl="0">
              <a:spcBef>
                <a:spcPts val="480"/>
              </a:spcBef>
              <a:spcAft>
                <a:spcPts val="0"/>
              </a:spcAft>
              <a:buClr>
                <a:schemeClr val="lt2"/>
              </a:buClr>
              <a:buSzPts val="1400"/>
              <a:buFont typeface="Noto Sans Symbols"/>
              <a:buChar char="●"/>
              <a:defRPr sz="2400">
                <a:solidFill>
                  <a:schemeClr val="lt1"/>
                </a:solidFill>
                <a:latin typeface="Tahoma"/>
                <a:ea typeface="Tahoma"/>
                <a:cs typeface="Tahoma"/>
                <a:sym typeface="Tahoma"/>
              </a:defRPr>
            </a:lvl3pPr>
            <a:lvl4pPr marL="1828800" lvl="3"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4pPr>
            <a:lvl5pPr marL="2286000" lvl="4"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5pPr>
            <a:lvl6pPr marL="2743200" lvl="5"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6pPr>
            <a:lvl7pPr marL="3200400" lvl="6"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7pPr>
            <a:lvl8pPr marL="3657600" lvl="7"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8pPr>
            <a:lvl9pPr marL="4114800" lvl="8"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9pPr>
          </a:lstStyle>
          <a:p>
            <a:endParaRPr/>
          </a:p>
        </p:txBody>
      </p:sp>
      <p:sp>
        <p:nvSpPr>
          <p:cNvPr id="83" name="Shape 83"/>
          <p:cNvSpPr txBox="1">
            <a:spLocks noGrp="1"/>
          </p:cNvSpPr>
          <p:nvPr>
            <p:ph type="body" idx="2"/>
          </p:nvPr>
        </p:nvSpPr>
        <p:spPr>
          <a:xfrm>
            <a:off x="4648200" y="1600200"/>
            <a:ext cx="4038600" cy="2189163"/>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hlink"/>
              </a:buClr>
              <a:buSzPts val="1400"/>
              <a:buFont typeface="Noto Sans Symbols"/>
              <a:buChar char="●"/>
              <a:defRPr sz="3200">
                <a:solidFill>
                  <a:schemeClr val="lt1"/>
                </a:solidFill>
                <a:latin typeface="Tahoma"/>
                <a:ea typeface="Tahoma"/>
                <a:cs typeface="Tahoma"/>
                <a:sym typeface="Tahoma"/>
              </a:defRPr>
            </a:lvl1pPr>
            <a:lvl2pPr marL="914400" lvl="1" indent="-317500" algn="l" rtl="0">
              <a:spcBef>
                <a:spcPts val="560"/>
              </a:spcBef>
              <a:spcAft>
                <a:spcPts val="0"/>
              </a:spcAft>
              <a:buClr>
                <a:schemeClr val="folHlink"/>
              </a:buClr>
              <a:buSzPts val="1400"/>
              <a:buFont typeface="Noto Sans Symbols"/>
              <a:buChar char="●"/>
              <a:defRPr sz="2800">
                <a:solidFill>
                  <a:schemeClr val="lt1"/>
                </a:solidFill>
                <a:latin typeface="Tahoma"/>
                <a:ea typeface="Tahoma"/>
                <a:cs typeface="Tahoma"/>
                <a:sym typeface="Tahoma"/>
              </a:defRPr>
            </a:lvl2pPr>
            <a:lvl3pPr marL="1371600" lvl="2" indent="-317500" algn="l" rtl="0">
              <a:spcBef>
                <a:spcPts val="480"/>
              </a:spcBef>
              <a:spcAft>
                <a:spcPts val="0"/>
              </a:spcAft>
              <a:buClr>
                <a:schemeClr val="lt2"/>
              </a:buClr>
              <a:buSzPts val="1400"/>
              <a:buFont typeface="Noto Sans Symbols"/>
              <a:buChar char="●"/>
              <a:defRPr sz="2400">
                <a:solidFill>
                  <a:schemeClr val="lt1"/>
                </a:solidFill>
                <a:latin typeface="Tahoma"/>
                <a:ea typeface="Tahoma"/>
                <a:cs typeface="Tahoma"/>
                <a:sym typeface="Tahoma"/>
              </a:defRPr>
            </a:lvl3pPr>
            <a:lvl4pPr marL="1828800" lvl="3"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4pPr>
            <a:lvl5pPr marL="2286000" lvl="4"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5pPr>
            <a:lvl6pPr marL="2743200" lvl="5"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6pPr>
            <a:lvl7pPr marL="3200400" lvl="6"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7pPr>
            <a:lvl8pPr marL="3657600" lvl="7"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8pPr>
            <a:lvl9pPr marL="4114800" lvl="8"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9pPr>
          </a:lstStyle>
          <a:p>
            <a:endParaRPr/>
          </a:p>
        </p:txBody>
      </p:sp>
      <p:sp>
        <p:nvSpPr>
          <p:cNvPr id="84" name="Shape 84"/>
          <p:cNvSpPr txBox="1">
            <a:spLocks noGrp="1"/>
          </p:cNvSpPr>
          <p:nvPr>
            <p:ph type="body" idx="3"/>
          </p:nvPr>
        </p:nvSpPr>
        <p:spPr>
          <a:xfrm>
            <a:off x="4648200" y="3941763"/>
            <a:ext cx="4038600" cy="2189162"/>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hlink"/>
              </a:buClr>
              <a:buSzPts val="1400"/>
              <a:buFont typeface="Noto Sans Symbols"/>
              <a:buChar char="●"/>
              <a:defRPr sz="3200">
                <a:solidFill>
                  <a:schemeClr val="lt1"/>
                </a:solidFill>
                <a:latin typeface="Tahoma"/>
                <a:ea typeface="Tahoma"/>
                <a:cs typeface="Tahoma"/>
                <a:sym typeface="Tahoma"/>
              </a:defRPr>
            </a:lvl1pPr>
            <a:lvl2pPr marL="914400" lvl="1" indent="-317500" algn="l" rtl="0">
              <a:spcBef>
                <a:spcPts val="560"/>
              </a:spcBef>
              <a:spcAft>
                <a:spcPts val="0"/>
              </a:spcAft>
              <a:buClr>
                <a:schemeClr val="folHlink"/>
              </a:buClr>
              <a:buSzPts val="1400"/>
              <a:buFont typeface="Noto Sans Symbols"/>
              <a:buChar char="●"/>
              <a:defRPr sz="2800">
                <a:solidFill>
                  <a:schemeClr val="lt1"/>
                </a:solidFill>
                <a:latin typeface="Tahoma"/>
                <a:ea typeface="Tahoma"/>
                <a:cs typeface="Tahoma"/>
                <a:sym typeface="Tahoma"/>
              </a:defRPr>
            </a:lvl2pPr>
            <a:lvl3pPr marL="1371600" lvl="2" indent="-317500" algn="l" rtl="0">
              <a:spcBef>
                <a:spcPts val="480"/>
              </a:spcBef>
              <a:spcAft>
                <a:spcPts val="0"/>
              </a:spcAft>
              <a:buClr>
                <a:schemeClr val="lt2"/>
              </a:buClr>
              <a:buSzPts val="1400"/>
              <a:buFont typeface="Noto Sans Symbols"/>
              <a:buChar char="●"/>
              <a:defRPr sz="2400">
                <a:solidFill>
                  <a:schemeClr val="lt1"/>
                </a:solidFill>
                <a:latin typeface="Tahoma"/>
                <a:ea typeface="Tahoma"/>
                <a:cs typeface="Tahoma"/>
                <a:sym typeface="Tahoma"/>
              </a:defRPr>
            </a:lvl3pPr>
            <a:lvl4pPr marL="1828800" lvl="3"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4pPr>
            <a:lvl5pPr marL="2286000" lvl="4"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5pPr>
            <a:lvl6pPr marL="2743200" lvl="5"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6pPr>
            <a:lvl7pPr marL="3200400" lvl="6"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7pPr>
            <a:lvl8pPr marL="3657600" lvl="7"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8pPr>
            <a:lvl9pPr marL="4114800" lvl="8"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9pPr>
          </a:lstStyle>
          <a:p>
            <a:endParaRPr/>
          </a:p>
        </p:txBody>
      </p:sp>
      <p:sp>
        <p:nvSpPr>
          <p:cNvPr id="85" name="Shape 8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86" name="Shape 86"/>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
        <p:nvSpPr>
          <p:cNvPr id="87" name="Shape 87"/>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rot="5400000">
            <a:off x="4731544" y="2175669"/>
            <a:ext cx="5853112" cy="2057400"/>
          </a:xfrm>
          <a:prstGeom prst="rect">
            <a:avLst/>
          </a:prstGeom>
          <a:noFill/>
          <a:ln>
            <a:noFill/>
          </a:ln>
        </p:spPr>
        <p:txBody>
          <a:bodyPr spcFirstLastPara="1" wrap="square" lIns="91425" tIns="91425" rIns="91425" bIns="91425" anchor="ctr" anchorCtr="1"/>
          <a:lstStyle>
            <a:lvl1pPr lvl="0" algn="ctr" rtl="0">
              <a:spcBef>
                <a:spcPts val="0"/>
              </a:spcBef>
              <a:spcAft>
                <a:spcPts val="0"/>
              </a:spcAft>
              <a:buSzPts val="1400"/>
              <a:buChar char="●"/>
              <a:defRPr sz="4200">
                <a:solidFill>
                  <a:schemeClr val="lt2"/>
                </a:solidFill>
                <a:latin typeface="Tahoma"/>
                <a:ea typeface="Tahoma"/>
                <a:cs typeface="Tahoma"/>
                <a:sym typeface="Tahoma"/>
              </a:defRPr>
            </a:lvl1pPr>
            <a:lvl2pPr lvl="1" algn="ctr" rtl="0">
              <a:spcBef>
                <a:spcPts val="0"/>
              </a:spcBef>
              <a:spcAft>
                <a:spcPts val="0"/>
              </a:spcAft>
              <a:buSzPts val="1400"/>
              <a:buChar char="○"/>
              <a:defRPr sz="4200">
                <a:solidFill>
                  <a:schemeClr val="lt2"/>
                </a:solidFill>
                <a:latin typeface="Tahoma"/>
                <a:ea typeface="Tahoma"/>
                <a:cs typeface="Tahoma"/>
                <a:sym typeface="Tahoma"/>
              </a:defRPr>
            </a:lvl2pPr>
            <a:lvl3pPr lvl="2" algn="ctr" rtl="0">
              <a:spcBef>
                <a:spcPts val="0"/>
              </a:spcBef>
              <a:spcAft>
                <a:spcPts val="0"/>
              </a:spcAft>
              <a:buSzPts val="1400"/>
              <a:buChar char="■"/>
              <a:defRPr sz="4200">
                <a:solidFill>
                  <a:schemeClr val="lt2"/>
                </a:solidFill>
                <a:latin typeface="Tahoma"/>
                <a:ea typeface="Tahoma"/>
                <a:cs typeface="Tahoma"/>
                <a:sym typeface="Tahoma"/>
              </a:defRPr>
            </a:lvl3pPr>
            <a:lvl4pPr lvl="3" algn="ctr" rtl="0">
              <a:spcBef>
                <a:spcPts val="0"/>
              </a:spcBef>
              <a:spcAft>
                <a:spcPts val="0"/>
              </a:spcAft>
              <a:buSzPts val="1400"/>
              <a:buChar char="●"/>
              <a:defRPr sz="4200">
                <a:solidFill>
                  <a:schemeClr val="lt2"/>
                </a:solidFill>
                <a:latin typeface="Tahoma"/>
                <a:ea typeface="Tahoma"/>
                <a:cs typeface="Tahoma"/>
                <a:sym typeface="Tahoma"/>
              </a:defRPr>
            </a:lvl4pPr>
            <a:lvl5pPr lvl="4" algn="ctr" rtl="0">
              <a:spcBef>
                <a:spcPts val="0"/>
              </a:spcBef>
              <a:spcAft>
                <a:spcPts val="0"/>
              </a:spcAft>
              <a:buSzPts val="1400"/>
              <a:buChar char="○"/>
              <a:defRPr sz="4200">
                <a:solidFill>
                  <a:schemeClr val="lt2"/>
                </a:solidFill>
                <a:latin typeface="Tahoma"/>
                <a:ea typeface="Tahoma"/>
                <a:cs typeface="Tahoma"/>
                <a:sym typeface="Tahoma"/>
              </a:defRPr>
            </a:lvl5pPr>
            <a:lvl6pPr marL="457200" lvl="5" algn="ctr" rtl="0">
              <a:spcBef>
                <a:spcPts val="0"/>
              </a:spcBef>
              <a:spcAft>
                <a:spcPts val="0"/>
              </a:spcAft>
              <a:buSzPts val="1400"/>
              <a:buChar char="■"/>
              <a:defRPr sz="4200">
                <a:solidFill>
                  <a:schemeClr val="lt2"/>
                </a:solidFill>
                <a:latin typeface="Tahoma"/>
                <a:ea typeface="Tahoma"/>
                <a:cs typeface="Tahoma"/>
                <a:sym typeface="Tahoma"/>
              </a:defRPr>
            </a:lvl6pPr>
            <a:lvl7pPr marL="914400" lvl="6" algn="ctr" rtl="0">
              <a:spcBef>
                <a:spcPts val="0"/>
              </a:spcBef>
              <a:spcAft>
                <a:spcPts val="0"/>
              </a:spcAft>
              <a:buSzPts val="1400"/>
              <a:buChar char="●"/>
              <a:defRPr sz="4200">
                <a:solidFill>
                  <a:schemeClr val="lt2"/>
                </a:solidFill>
                <a:latin typeface="Tahoma"/>
                <a:ea typeface="Tahoma"/>
                <a:cs typeface="Tahoma"/>
                <a:sym typeface="Tahoma"/>
              </a:defRPr>
            </a:lvl7pPr>
            <a:lvl8pPr marL="1371600" lvl="7" algn="ctr" rtl="0">
              <a:spcBef>
                <a:spcPts val="0"/>
              </a:spcBef>
              <a:spcAft>
                <a:spcPts val="0"/>
              </a:spcAft>
              <a:buSzPts val="1400"/>
              <a:buChar char="○"/>
              <a:defRPr sz="4200">
                <a:solidFill>
                  <a:schemeClr val="lt2"/>
                </a:solidFill>
                <a:latin typeface="Tahoma"/>
                <a:ea typeface="Tahoma"/>
                <a:cs typeface="Tahoma"/>
                <a:sym typeface="Tahoma"/>
              </a:defRPr>
            </a:lvl8pPr>
            <a:lvl9pPr marL="1828800" lvl="8" algn="ctr" rtl="0">
              <a:spcBef>
                <a:spcPts val="0"/>
              </a:spcBef>
              <a:spcAft>
                <a:spcPts val="0"/>
              </a:spcAft>
              <a:buSzPts val="1400"/>
              <a:buChar char="■"/>
              <a:defRPr sz="4200">
                <a:solidFill>
                  <a:schemeClr val="lt2"/>
                </a:solidFill>
                <a:latin typeface="Tahoma"/>
                <a:ea typeface="Tahoma"/>
                <a:cs typeface="Tahoma"/>
                <a:sym typeface="Tahoma"/>
              </a:defRPr>
            </a:lvl9pPr>
          </a:lstStyle>
          <a:p>
            <a:endParaRPr/>
          </a:p>
        </p:txBody>
      </p:sp>
      <p:sp>
        <p:nvSpPr>
          <p:cNvPr id="90" name="Shape 90"/>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hlink"/>
              </a:buClr>
              <a:buSzPts val="1400"/>
              <a:buFont typeface="Noto Sans Symbols"/>
              <a:buChar char="●"/>
              <a:defRPr sz="3200">
                <a:solidFill>
                  <a:schemeClr val="lt1"/>
                </a:solidFill>
                <a:latin typeface="Tahoma"/>
                <a:ea typeface="Tahoma"/>
                <a:cs typeface="Tahoma"/>
                <a:sym typeface="Tahoma"/>
              </a:defRPr>
            </a:lvl1pPr>
            <a:lvl2pPr marL="914400" lvl="1" indent="-317500" algn="l" rtl="0">
              <a:spcBef>
                <a:spcPts val="560"/>
              </a:spcBef>
              <a:spcAft>
                <a:spcPts val="0"/>
              </a:spcAft>
              <a:buClr>
                <a:schemeClr val="folHlink"/>
              </a:buClr>
              <a:buSzPts val="1400"/>
              <a:buFont typeface="Noto Sans Symbols"/>
              <a:buChar char="●"/>
              <a:defRPr sz="2800">
                <a:solidFill>
                  <a:schemeClr val="lt1"/>
                </a:solidFill>
                <a:latin typeface="Tahoma"/>
                <a:ea typeface="Tahoma"/>
                <a:cs typeface="Tahoma"/>
                <a:sym typeface="Tahoma"/>
              </a:defRPr>
            </a:lvl2pPr>
            <a:lvl3pPr marL="1371600" lvl="2" indent="-317500" algn="l" rtl="0">
              <a:spcBef>
                <a:spcPts val="480"/>
              </a:spcBef>
              <a:spcAft>
                <a:spcPts val="0"/>
              </a:spcAft>
              <a:buClr>
                <a:schemeClr val="lt2"/>
              </a:buClr>
              <a:buSzPts val="1400"/>
              <a:buFont typeface="Noto Sans Symbols"/>
              <a:buChar char="●"/>
              <a:defRPr sz="2400">
                <a:solidFill>
                  <a:schemeClr val="lt1"/>
                </a:solidFill>
                <a:latin typeface="Tahoma"/>
                <a:ea typeface="Tahoma"/>
                <a:cs typeface="Tahoma"/>
                <a:sym typeface="Tahoma"/>
              </a:defRPr>
            </a:lvl3pPr>
            <a:lvl4pPr marL="1828800" lvl="3"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4pPr>
            <a:lvl5pPr marL="2286000" lvl="4"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5pPr>
            <a:lvl6pPr marL="2743200" lvl="5"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6pPr>
            <a:lvl7pPr marL="3200400" lvl="6"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7pPr>
            <a:lvl8pPr marL="3657600" lvl="7"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8pPr>
            <a:lvl9pPr marL="4114800" lvl="8"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9pPr>
          </a:lstStyle>
          <a:p>
            <a:endParaRPr/>
          </a:p>
        </p:txBody>
      </p:sp>
      <p:sp>
        <p:nvSpPr>
          <p:cNvPr id="91" name="Shape 9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92" name="Shape 9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
        <p:nvSpPr>
          <p:cNvPr id="93" name="Shape 93"/>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7812"/>
            <a:ext cx="8229600" cy="1139825"/>
          </a:xfrm>
          <a:prstGeom prst="rect">
            <a:avLst/>
          </a:prstGeom>
          <a:noFill/>
          <a:ln>
            <a:noFill/>
          </a:ln>
        </p:spPr>
        <p:txBody>
          <a:bodyPr spcFirstLastPara="1" wrap="square" lIns="91425" tIns="91425" rIns="91425" bIns="91425" anchor="ctr" anchorCtr="1"/>
          <a:lstStyle>
            <a:lvl1pPr lvl="0" algn="ctr" rtl="0">
              <a:spcBef>
                <a:spcPts val="0"/>
              </a:spcBef>
              <a:spcAft>
                <a:spcPts val="0"/>
              </a:spcAft>
              <a:buSzPts val="1400"/>
              <a:buChar char="●"/>
              <a:defRPr sz="4200">
                <a:solidFill>
                  <a:schemeClr val="lt2"/>
                </a:solidFill>
                <a:latin typeface="Tahoma"/>
                <a:ea typeface="Tahoma"/>
                <a:cs typeface="Tahoma"/>
                <a:sym typeface="Tahoma"/>
              </a:defRPr>
            </a:lvl1pPr>
            <a:lvl2pPr lvl="1" algn="ctr" rtl="0">
              <a:spcBef>
                <a:spcPts val="0"/>
              </a:spcBef>
              <a:spcAft>
                <a:spcPts val="0"/>
              </a:spcAft>
              <a:buSzPts val="1400"/>
              <a:buChar char="○"/>
              <a:defRPr sz="4200">
                <a:solidFill>
                  <a:schemeClr val="lt2"/>
                </a:solidFill>
                <a:latin typeface="Tahoma"/>
                <a:ea typeface="Tahoma"/>
                <a:cs typeface="Tahoma"/>
                <a:sym typeface="Tahoma"/>
              </a:defRPr>
            </a:lvl2pPr>
            <a:lvl3pPr lvl="2" algn="ctr" rtl="0">
              <a:spcBef>
                <a:spcPts val="0"/>
              </a:spcBef>
              <a:spcAft>
                <a:spcPts val="0"/>
              </a:spcAft>
              <a:buSzPts val="1400"/>
              <a:buChar char="■"/>
              <a:defRPr sz="4200">
                <a:solidFill>
                  <a:schemeClr val="lt2"/>
                </a:solidFill>
                <a:latin typeface="Tahoma"/>
                <a:ea typeface="Tahoma"/>
                <a:cs typeface="Tahoma"/>
                <a:sym typeface="Tahoma"/>
              </a:defRPr>
            </a:lvl3pPr>
            <a:lvl4pPr lvl="3" algn="ctr" rtl="0">
              <a:spcBef>
                <a:spcPts val="0"/>
              </a:spcBef>
              <a:spcAft>
                <a:spcPts val="0"/>
              </a:spcAft>
              <a:buSzPts val="1400"/>
              <a:buChar char="●"/>
              <a:defRPr sz="4200">
                <a:solidFill>
                  <a:schemeClr val="lt2"/>
                </a:solidFill>
                <a:latin typeface="Tahoma"/>
                <a:ea typeface="Tahoma"/>
                <a:cs typeface="Tahoma"/>
                <a:sym typeface="Tahoma"/>
              </a:defRPr>
            </a:lvl4pPr>
            <a:lvl5pPr lvl="4" algn="ctr" rtl="0">
              <a:spcBef>
                <a:spcPts val="0"/>
              </a:spcBef>
              <a:spcAft>
                <a:spcPts val="0"/>
              </a:spcAft>
              <a:buSzPts val="1400"/>
              <a:buChar char="○"/>
              <a:defRPr sz="4200">
                <a:solidFill>
                  <a:schemeClr val="lt2"/>
                </a:solidFill>
                <a:latin typeface="Tahoma"/>
                <a:ea typeface="Tahoma"/>
                <a:cs typeface="Tahoma"/>
                <a:sym typeface="Tahoma"/>
              </a:defRPr>
            </a:lvl5pPr>
            <a:lvl6pPr marL="457200" lvl="5" algn="ctr" rtl="0">
              <a:spcBef>
                <a:spcPts val="0"/>
              </a:spcBef>
              <a:spcAft>
                <a:spcPts val="0"/>
              </a:spcAft>
              <a:buSzPts val="1400"/>
              <a:buChar char="■"/>
              <a:defRPr sz="4200">
                <a:solidFill>
                  <a:schemeClr val="lt2"/>
                </a:solidFill>
                <a:latin typeface="Tahoma"/>
                <a:ea typeface="Tahoma"/>
                <a:cs typeface="Tahoma"/>
                <a:sym typeface="Tahoma"/>
              </a:defRPr>
            </a:lvl6pPr>
            <a:lvl7pPr marL="914400" lvl="6" algn="ctr" rtl="0">
              <a:spcBef>
                <a:spcPts val="0"/>
              </a:spcBef>
              <a:spcAft>
                <a:spcPts val="0"/>
              </a:spcAft>
              <a:buSzPts val="1400"/>
              <a:buChar char="●"/>
              <a:defRPr sz="4200">
                <a:solidFill>
                  <a:schemeClr val="lt2"/>
                </a:solidFill>
                <a:latin typeface="Tahoma"/>
                <a:ea typeface="Tahoma"/>
                <a:cs typeface="Tahoma"/>
                <a:sym typeface="Tahoma"/>
              </a:defRPr>
            </a:lvl7pPr>
            <a:lvl8pPr marL="1371600" lvl="7" algn="ctr" rtl="0">
              <a:spcBef>
                <a:spcPts val="0"/>
              </a:spcBef>
              <a:spcAft>
                <a:spcPts val="0"/>
              </a:spcAft>
              <a:buSzPts val="1400"/>
              <a:buChar char="○"/>
              <a:defRPr sz="4200">
                <a:solidFill>
                  <a:schemeClr val="lt2"/>
                </a:solidFill>
                <a:latin typeface="Tahoma"/>
                <a:ea typeface="Tahoma"/>
                <a:cs typeface="Tahoma"/>
                <a:sym typeface="Tahoma"/>
              </a:defRPr>
            </a:lvl8pPr>
            <a:lvl9pPr marL="1828800" lvl="8" algn="ctr" rtl="0">
              <a:spcBef>
                <a:spcPts val="0"/>
              </a:spcBef>
              <a:spcAft>
                <a:spcPts val="0"/>
              </a:spcAft>
              <a:buSzPts val="1400"/>
              <a:buChar char="■"/>
              <a:defRPr sz="4200">
                <a:solidFill>
                  <a:schemeClr val="lt2"/>
                </a:solidFill>
                <a:latin typeface="Tahoma"/>
                <a:ea typeface="Tahoma"/>
                <a:cs typeface="Tahoma"/>
                <a:sym typeface="Tahoma"/>
              </a:defRPr>
            </a:lvl9pPr>
          </a:lstStyle>
          <a:p>
            <a:endParaRPr/>
          </a:p>
        </p:txBody>
      </p:sp>
      <p:sp>
        <p:nvSpPr>
          <p:cNvPr id="96" name="Shape 96"/>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hlink"/>
              </a:buClr>
              <a:buSzPts val="1400"/>
              <a:buFont typeface="Noto Sans Symbols"/>
              <a:buChar char="●"/>
              <a:defRPr sz="3200">
                <a:solidFill>
                  <a:schemeClr val="lt1"/>
                </a:solidFill>
                <a:latin typeface="Tahoma"/>
                <a:ea typeface="Tahoma"/>
                <a:cs typeface="Tahoma"/>
                <a:sym typeface="Tahoma"/>
              </a:defRPr>
            </a:lvl1pPr>
            <a:lvl2pPr marL="914400" lvl="1" indent="-317500" algn="l" rtl="0">
              <a:spcBef>
                <a:spcPts val="560"/>
              </a:spcBef>
              <a:spcAft>
                <a:spcPts val="0"/>
              </a:spcAft>
              <a:buClr>
                <a:schemeClr val="folHlink"/>
              </a:buClr>
              <a:buSzPts val="1400"/>
              <a:buFont typeface="Noto Sans Symbols"/>
              <a:buChar char="●"/>
              <a:defRPr sz="2800">
                <a:solidFill>
                  <a:schemeClr val="lt1"/>
                </a:solidFill>
                <a:latin typeface="Tahoma"/>
                <a:ea typeface="Tahoma"/>
                <a:cs typeface="Tahoma"/>
                <a:sym typeface="Tahoma"/>
              </a:defRPr>
            </a:lvl2pPr>
            <a:lvl3pPr marL="1371600" lvl="2" indent="-317500" algn="l" rtl="0">
              <a:spcBef>
                <a:spcPts val="480"/>
              </a:spcBef>
              <a:spcAft>
                <a:spcPts val="0"/>
              </a:spcAft>
              <a:buClr>
                <a:schemeClr val="lt2"/>
              </a:buClr>
              <a:buSzPts val="1400"/>
              <a:buFont typeface="Noto Sans Symbols"/>
              <a:buChar char="●"/>
              <a:defRPr sz="2400">
                <a:solidFill>
                  <a:schemeClr val="lt1"/>
                </a:solidFill>
                <a:latin typeface="Tahoma"/>
                <a:ea typeface="Tahoma"/>
                <a:cs typeface="Tahoma"/>
                <a:sym typeface="Tahoma"/>
              </a:defRPr>
            </a:lvl3pPr>
            <a:lvl4pPr marL="1828800" lvl="3"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4pPr>
            <a:lvl5pPr marL="2286000" lvl="4"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5pPr>
            <a:lvl6pPr marL="2743200" lvl="5"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6pPr>
            <a:lvl7pPr marL="3200400" lvl="6"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7pPr>
            <a:lvl8pPr marL="3657600" lvl="7"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8pPr>
            <a:lvl9pPr marL="4114800" lvl="8" indent="-317500" algn="l" rtl="0">
              <a:spcBef>
                <a:spcPts val="400"/>
              </a:spcBef>
              <a:spcAft>
                <a:spcPts val="0"/>
              </a:spcAft>
              <a:buClr>
                <a:schemeClr val="lt1"/>
              </a:buClr>
              <a:buSzPts val="1400"/>
              <a:buFont typeface="Noto Sans Symbols"/>
              <a:buChar char="●"/>
              <a:defRPr sz="2000">
                <a:solidFill>
                  <a:schemeClr val="lt1"/>
                </a:solidFill>
                <a:latin typeface="Tahoma"/>
                <a:ea typeface="Tahoma"/>
                <a:cs typeface="Tahoma"/>
                <a:sym typeface="Tahoma"/>
              </a:defRPr>
            </a:lvl9pPr>
          </a:lstStyle>
          <a:p>
            <a:endParaRPr/>
          </a:p>
        </p:txBody>
      </p:sp>
      <p:sp>
        <p:nvSpPr>
          <p:cNvPr id="97" name="Shape 9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98" name="Shape 9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
        <p:nvSpPr>
          <p:cNvPr id="99" name="Shape 99"/>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1"/>
          <a:lstStyle>
            <a:lvl1pPr lvl="0" algn="l" rtl="0">
              <a:spcBef>
                <a:spcPts val="0"/>
              </a:spcBef>
              <a:spcAft>
                <a:spcPts val="0"/>
              </a:spcAft>
              <a:buSzPts val="1400"/>
              <a:buChar char="●"/>
              <a:defRPr sz="2000" b="1"/>
            </a:lvl1pPr>
            <a:lvl2pPr lvl="1" rtl="0">
              <a:spcBef>
                <a:spcPts val="0"/>
              </a:spcBef>
              <a:spcAft>
                <a:spcPts val="0"/>
              </a:spcAft>
              <a:buSzPts val="1400"/>
              <a:buChar char="○"/>
              <a:defRPr sz="4200">
                <a:solidFill>
                  <a:schemeClr val="lt2"/>
                </a:solidFill>
                <a:latin typeface="Tahoma"/>
                <a:ea typeface="Tahoma"/>
                <a:cs typeface="Tahoma"/>
                <a:sym typeface="Tahoma"/>
              </a:defRPr>
            </a:lvl2pPr>
            <a:lvl3pPr lvl="2" rtl="0">
              <a:spcBef>
                <a:spcPts val="0"/>
              </a:spcBef>
              <a:spcAft>
                <a:spcPts val="0"/>
              </a:spcAft>
              <a:buSzPts val="1400"/>
              <a:buChar char="■"/>
              <a:defRPr sz="4200">
                <a:solidFill>
                  <a:schemeClr val="lt2"/>
                </a:solidFill>
                <a:latin typeface="Tahoma"/>
                <a:ea typeface="Tahoma"/>
                <a:cs typeface="Tahoma"/>
                <a:sym typeface="Tahoma"/>
              </a:defRPr>
            </a:lvl3pPr>
            <a:lvl4pPr lvl="3" rtl="0">
              <a:spcBef>
                <a:spcPts val="0"/>
              </a:spcBef>
              <a:spcAft>
                <a:spcPts val="0"/>
              </a:spcAft>
              <a:buSzPts val="1400"/>
              <a:buChar char="●"/>
              <a:defRPr sz="4200">
                <a:solidFill>
                  <a:schemeClr val="lt2"/>
                </a:solidFill>
                <a:latin typeface="Tahoma"/>
                <a:ea typeface="Tahoma"/>
                <a:cs typeface="Tahoma"/>
                <a:sym typeface="Tahoma"/>
              </a:defRPr>
            </a:lvl4pPr>
            <a:lvl5pPr lvl="4" rtl="0">
              <a:spcBef>
                <a:spcPts val="0"/>
              </a:spcBef>
              <a:spcAft>
                <a:spcPts val="0"/>
              </a:spcAft>
              <a:buSzPts val="1400"/>
              <a:buChar char="○"/>
              <a:defRPr sz="4200">
                <a:solidFill>
                  <a:schemeClr val="lt2"/>
                </a:solidFill>
                <a:latin typeface="Tahoma"/>
                <a:ea typeface="Tahoma"/>
                <a:cs typeface="Tahoma"/>
                <a:sym typeface="Tahoma"/>
              </a:defRPr>
            </a:lvl5pPr>
            <a:lvl6pPr lvl="5" rtl="0">
              <a:spcBef>
                <a:spcPts val="0"/>
              </a:spcBef>
              <a:spcAft>
                <a:spcPts val="0"/>
              </a:spcAft>
              <a:buSzPts val="1400"/>
              <a:buChar char="■"/>
              <a:defRPr sz="4200">
                <a:solidFill>
                  <a:schemeClr val="lt2"/>
                </a:solidFill>
                <a:latin typeface="Tahoma"/>
                <a:ea typeface="Tahoma"/>
                <a:cs typeface="Tahoma"/>
                <a:sym typeface="Tahoma"/>
              </a:defRPr>
            </a:lvl6pPr>
            <a:lvl7pPr lvl="6" rtl="0">
              <a:spcBef>
                <a:spcPts val="0"/>
              </a:spcBef>
              <a:spcAft>
                <a:spcPts val="0"/>
              </a:spcAft>
              <a:buSzPts val="1400"/>
              <a:buChar char="●"/>
              <a:defRPr sz="4200">
                <a:solidFill>
                  <a:schemeClr val="lt2"/>
                </a:solidFill>
                <a:latin typeface="Tahoma"/>
                <a:ea typeface="Tahoma"/>
                <a:cs typeface="Tahoma"/>
                <a:sym typeface="Tahoma"/>
              </a:defRPr>
            </a:lvl7pPr>
            <a:lvl8pPr lvl="7" rtl="0">
              <a:spcBef>
                <a:spcPts val="0"/>
              </a:spcBef>
              <a:spcAft>
                <a:spcPts val="0"/>
              </a:spcAft>
              <a:buSzPts val="1400"/>
              <a:buChar char="○"/>
              <a:defRPr sz="4200">
                <a:solidFill>
                  <a:schemeClr val="lt2"/>
                </a:solidFill>
                <a:latin typeface="Tahoma"/>
                <a:ea typeface="Tahoma"/>
                <a:cs typeface="Tahoma"/>
                <a:sym typeface="Tahoma"/>
              </a:defRPr>
            </a:lvl8pPr>
            <a:lvl9pPr lvl="8" rtl="0">
              <a:spcBef>
                <a:spcPts val="0"/>
              </a:spcBef>
              <a:spcAft>
                <a:spcPts val="0"/>
              </a:spcAft>
              <a:buSzPts val="1400"/>
              <a:buChar char="■"/>
              <a:defRPr sz="4200">
                <a:solidFill>
                  <a:schemeClr val="lt2"/>
                </a:solidFill>
                <a:latin typeface="Tahoma"/>
                <a:ea typeface="Tahoma"/>
                <a:cs typeface="Tahoma"/>
                <a:sym typeface="Tahoma"/>
              </a:defRPr>
            </a:lvl9pPr>
          </a:lstStyle>
          <a:p>
            <a:endParaRPr/>
          </a:p>
        </p:txBody>
      </p:sp>
      <p:sp>
        <p:nvSpPr>
          <p:cNvPr id="102" name="Shape 10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lt1"/>
              </a:buClr>
              <a:buSzPts val="1400"/>
              <a:buFont typeface="Tahoma"/>
              <a:buNone/>
              <a:defRPr sz="3200" b="0" i="0" u="none" strike="noStrike" cap="none">
                <a:solidFill>
                  <a:schemeClr val="lt1"/>
                </a:solidFill>
                <a:latin typeface="Tahoma"/>
                <a:ea typeface="Tahoma"/>
                <a:cs typeface="Tahoma"/>
                <a:sym typeface="Tahoma"/>
              </a:defRPr>
            </a:lvl1pPr>
            <a:lvl2pPr marL="457200" marR="0" lvl="1" indent="0" algn="ctr" rtl="0">
              <a:lnSpc>
                <a:spcPct val="100000"/>
              </a:lnSpc>
              <a:spcBef>
                <a:spcPts val="0"/>
              </a:spcBef>
              <a:spcAft>
                <a:spcPts val="0"/>
              </a:spcAft>
              <a:buClr>
                <a:schemeClr val="lt1"/>
              </a:buClr>
              <a:buSzPts val="1400"/>
              <a:buFont typeface="Tahoma"/>
              <a:buNone/>
              <a:defRPr sz="2800" b="0" i="0" u="none" strike="noStrike" cap="none">
                <a:solidFill>
                  <a:schemeClr val="lt1"/>
                </a:solidFill>
                <a:latin typeface="Tahoma"/>
                <a:ea typeface="Tahoma"/>
                <a:cs typeface="Tahoma"/>
                <a:sym typeface="Tahoma"/>
              </a:defRPr>
            </a:lvl2pPr>
            <a:lvl3pPr marL="914400" marR="0" lvl="2" indent="0" algn="ctr" rtl="0">
              <a:lnSpc>
                <a:spcPct val="100000"/>
              </a:lnSpc>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3pPr>
            <a:lvl4pPr marL="1371600" marR="0" lvl="3" indent="0" algn="ctr" rtl="0">
              <a:lnSpc>
                <a:spcPct val="100000"/>
              </a:lnSpc>
              <a:spcBef>
                <a:spcPts val="0"/>
              </a:spcBef>
              <a:spcAft>
                <a:spcPts val="0"/>
              </a:spcAft>
              <a:buClr>
                <a:schemeClr val="lt1"/>
              </a:buClr>
              <a:buSzPts val="1400"/>
              <a:buFont typeface="Tahoma"/>
              <a:buNone/>
              <a:defRPr sz="2000" b="0" i="0" u="none" strike="noStrike" cap="none">
                <a:solidFill>
                  <a:schemeClr val="lt1"/>
                </a:solidFill>
                <a:latin typeface="Tahoma"/>
                <a:ea typeface="Tahoma"/>
                <a:cs typeface="Tahoma"/>
                <a:sym typeface="Tahoma"/>
              </a:defRPr>
            </a:lvl4pPr>
            <a:lvl5pPr marL="1828800" marR="0" lvl="4" indent="0" algn="ctr" rtl="0">
              <a:lnSpc>
                <a:spcPct val="100000"/>
              </a:lnSpc>
              <a:spcBef>
                <a:spcPts val="0"/>
              </a:spcBef>
              <a:spcAft>
                <a:spcPts val="0"/>
              </a:spcAft>
              <a:buClr>
                <a:schemeClr val="lt1"/>
              </a:buClr>
              <a:buSzPts val="1400"/>
              <a:buFont typeface="Tahoma"/>
              <a:buNone/>
              <a:defRPr sz="2000" b="0" i="0" u="none" strike="noStrike" cap="none">
                <a:solidFill>
                  <a:schemeClr val="lt1"/>
                </a:solidFill>
                <a:latin typeface="Tahoma"/>
                <a:ea typeface="Tahoma"/>
                <a:cs typeface="Tahoma"/>
                <a:sym typeface="Tahoma"/>
              </a:defRPr>
            </a:lvl5pPr>
            <a:lvl6pPr marL="2286000" marR="0" lvl="5" indent="0" algn="ctr" rtl="0">
              <a:lnSpc>
                <a:spcPct val="100000"/>
              </a:lnSpc>
              <a:spcBef>
                <a:spcPts val="0"/>
              </a:spcBef>
              <a:spcAft>
                <a:spcPts val="0"/>
              </a:spcAft>
              <a:buClr>
                <a:schemeClr val="lt1"/>
              </a:buClr>
              <a:buSzPts val="1400"/>
              <a:buFont typeface="Tahoma"/>
              <a:buNone/>
              <a:defRPr sz="2000" b="0" i="0" u="none" strike="noStrike" cap="none">
                <a:solidFill>
                  <a:schemeClr val="lt1"/>
                </a:solidFill>
                <a:latin typeface="Tahoma"/>
                <a:ea typeface="Tahoma"/>
                <a:cs typeface="Tahoma"/>
                <a:sym typeface="Tahoma"/>
              </a:defRPr>
            </a:lvl6pPr>
            <a:lvl7pPr marL="2743200" marR="0" lvl="6" indent="0" algn="ctr" rtl="0">
              <a:lnSpc>
                <a:spcPct val="100000"/>
              </a:lnSpc>
              <a:spcBef>
                <a:spcPts val="0"/>
              </a:spcBef>
              <a:spcAft>
                <a:spcPts val="0"/>
              </a:spcAft>
              <a:buClr>
                <a:schemeClr val="lt1"/>
              </a:buClr>
              <a:buSzPts val="1400"/>
              <a:buFont typeface="Tahoma"/>
              <a:buNone/>
              <a:defRPr sz="2000" b="0" i="0" u="none" strike="noStrike" cap="none">
                <a:solidFill>
                  <a:schemeClr val="lt1"/>
                </a:solidFill>
                <a:latin typeface="Tahoma"/>
                <a:ea typeface="Tahoma"/>
                <a:cs typeface="Tahoma"/>
                <a:sym typeface="Tahoma"/>
              </a:defRPr>
            </a:lvl7pPr>
            <a:lvl8pPr marL="3200400" marR="0" lvl="7" indent="0" algn="ctr" rtl="0">
              <a:lnSpc>
                <a:spcPct val="100000"/>
              </a:lnSpc>
              <a:spcBef>
                <a:spcPts val="0"/>
              </a:spcBef>
              <a:spcAft>
                <a:spcPts val="0"/>
              </a:spcAft>
              <a:buClr>
                <a:schemeClr val="lt1"/>
              </a:buClr>
              <a:buSzPts val="1400"/>
              <a:buFont typeface="Tahoma"/>
              <a:buNone/>
              <a:defRPr sz="2000" b="0" i="0" u="none" strike="noStrike" cap="none">
                <a:solidFill>
                  <a:schemeClr val="lt1"/>
                </a:solidFill>
                <a:latin typeface="Tahoma"/>
                <a:ea typeface="Tahoma"/>
                <a:cs typeface="Tahoma"/>
                <a:sym typeface="Tahoma"/>
              </a:defRPr>
            </a:lvl8pPr>
            <a:lvl9pPr marL="3657600" marR="0" lvl="8" indent="0" algn="ctr" rtl="0">
              <a:lnSpc>
                <a:spcPct val="100000"/>
              </a:lnSpc>
              <a:spcBef>
                <a:spcPts val="0"/>
              </a:spcBef>
              <a:spcAft>
                <a:spcPts val="0"/>
              </a:spcAft>
              <a:buClr>
                <a:schemeClr val="lt1"/>
              </a:buClr>
              <a:buSzPts val="1400"/>
              <a:buFont typeface="Tahoma"/>
              <a:buNone/>
              <a:defRPr sz="2000" b="0" i="0" u="none" strike="noStrike" cap="none">
                <a:solidFill>
                  <a:schemeClr val="lt1"/>
                </a:solidFill>
                <a:latin typeface="Tahoma"/>
                <a:ea typeface="Tahoma"/>
                <a:cs typeface="Tahoma"/>
                <a:sym typeface="Tahoma"/>
              </a:defRPr>
            </a:lvl9pPr>
          </a:lstStyle>
          <a:p>
            <a:endParaRPr/>
          </a:p>
        </p:txBody>
      </p:sp>
      <p:sp>
        <p:nvSpPr>
          <p:cNvPr id="103" name="Shape 103"/>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Tahoma"/>
              <a:buNone/>
              <a:defRPr sz="1400"/>
            </a:lvl1pPr>
            <a:lvl2pPr marL="914400" lvl="1" indent="-228600" rtl="0">
              <a:spcBef>
                <a:spcPts val="560"/>
              </a:spcBef>
              <a:spcAft>
                <a:spcPts val="0"/>
              </a:spcAft>
              <a:buSzPts val="1400"/>
              <a:buFont typeface="Tahoma"/>
              <a:buNone/>
              <a:defRPr sz="1200"/>
            </a:lvl2pPr>
            <a:lvl3pPr marL="1371600" lvl="2" indent="-228600" rtl="0">
              <a:spcBef>
                <a:spcPts val="480"/>
              </a:spcBef>
              <a:spcAft>
                <a:spcPts val="0"/>
              </a:spcAft>
              <a:buSzPts val="1400"/>
              <a:buFont typeface="Tahoma"/>
              <a:buNone/>
              <a:defRPr sz="1000"/>
            </a:lvl3pPr>
            <a:lvl4pPr marL="1828800" lvl="3" indent="-228600" rtl="0">
              <a:spcBef>
                <a:spcPts val="400"/>
              </a:spcBef>
              <a:spcAft>
                <a:spcPts val="0"/>
              </a:spcAft>
              <a:buSzPts val="1400"/>
              <a:buFont typeface="Tahoma"/>
              <a:buNone/>
              <a:defRPr sz="900"/>
            </a:lvl4pPr>
            <a:lvl5pPr marL="2286000" lvl="4" indent="-228600" rtl="0">
              <a:spcBef>
                <a:spcPts val="400"/>
              </a:spcBef>
              <a:spcAft>
                <a:spcPts val="0"/>
              </a:spcAft>
              <a:buSzPts val="1400"/>
              <a:buFont typeface="Tahoma"/>
              <a:buNone/>
              <a:defRPr sz="900"/>
            </a:lvl5pPr>
            <a:lvl6pPr marL="2743200" lvl="5" indent="-228600" rtl="0">
              <a:spcBef>
                <a:spcPts val="400"/>
              </a:spcBef>
              <a:spcAft>
                <a:spcPts val="0"/>
              </a:spcAft>
              <a:buSzPts val="1400"/>
              <a:buFont typeface="Tahoma"/>
              <a:buNone/>
              <a:defRPr sz="900"/>
            </a:lvl6pPr>
            <a:lvl7pPr marL="3200400" lvl="6" indent="-228600" rtl="0">
              <a:spcBef>
                <a:spcPts val="400"/>
              </a:spcBef>
              <a:spcAft>
                <a:spcPts val="0"/>
              </a:spcAft>
              <a:buSzPts val="1400"/>
              <a:buFont typeface="Tahoma"/>
              <a:buNone/>
              <a:defRPr sz="900"/>
            </a:lvl7pPr>
            <a:lvl8pPr marL="3657600" lvl="7" indent="-228600" rtl="0">
              <a:spcBef>
                <a:spcPts val="400"/>
              </a:spcBef>
              <a:spcAft>
                <a:spcPts val="0"/>
              </a:spcAft>
              <a:buSzPts val="1400"/>
              <a:buFont typeface="Tahoma"/>
              <a:buNone/>
              <a:defRPr sz="900"/>
            </a:lvl8pPr>
            <a:lvl9pPr marL="4114800" lvl="8" indent="-228600" rtl="0">
              <a:spcBef>
                <a:spcPts val="400"/>
              </a:spcBef>
              <a:spcAft>
                <a:spcPts val="0"/>
              </a:spcAft>
              <a:buSzPts val="1400"/>
              <a:buFont typeface="Tahoma"/>
              <a:buNone/>
              <a:defRPr sz="900"/>
            </a:lvl9pPr>
          </a:lstStyle>
          <a:p>
            <a:endParaRPr/>
          </a:p>
        </p:txBody>
      </p:sp>
      <p:sp>
        <p:nvSpPr>
          <p:cNvPr id="104" name="Shape 10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105" name="Shape 10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
        <p:nvSpPr>
          <p:cNvPr id="106" name="Shape 106"/>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1"/>
          <a:lstStyle>
            <a:lvl1pPr lvl="0" algn="l" rtl="0">
              <a:spcBef>
                <a:spcPts val="0"/>
              </a:spcBef>
              <a:spcAft>
                <a:spcPts val="0"/>
              </a:spcAft>
              <a:buSzPts val="1400"/>
              <a:buChar char="●"/>
              <a:defRPr sz="2000" b="1"/>
            </a:lvl1pPr>
            <a:lvl2pPr lvl="1" rtl="0">
              <a:spcBef>
                <a:spcPts val="0"/>
              </a:spcBef>
              <a:spcAft>
                <a:spcPts val="0"/>
              </a:spcAft>
              <a:buSzPts val="1400"/>
              <a:buChar char="○"/>
              <a:defRPr sz="4200">
                <a:solidFill>
                  <a:schemeClr val="lt2"/>
                </a:solidFill>
                <a:latin typeface="Tahoma"/>
                <a:ea typeface="Tahoma"/>
                <a:cs typeface="Tahoma"/>
                <a:sym typeface="Tahoma"/>
              </a:defRPr>
            </a:lvl2pPr>
            <a:lvl3pPr lvl="2" rtl="0">
              <a:spcBef>
                <a:spcPts val="0"/>
              </a:spcBef>
              <a:spcAft>
                <a:spcPts val="0"/>
              </a:spcAft>
              <a:buSzPts val="1400"/>
              <a:buChar char="■"/>
              <a:defRPr sz="4200">
                <a:solidFill>
                  <a:schemeClr val="lt2"/>
                </a:solidFill>
                <a:latin typeface="Tahoma"/>
                <a:ea typeface="Tahoma"/>
                <a:cs typeface="Tahoma"/>
                <a:sym typeface="Tahoma"/>
              </a:defRPr>
            </a:lvl3pPr>
            <a:lvl4pPr lvl="3" rtl="0">
              <a:spcBef>
                <a:spcPts val="0"/>
              </a:spcBef>
              <a:spcAft>
                <a:spcPts val="0"/>
              </a:spcAft>
              <a:buSzPts val="1400"/>
              <a:buChar char="●"/>
              <a:defRPr sz="4200">
                <a:solidFill>
                  <a:schemeClr val="lt2"/>
                </a:solidFill>
                <a:latin typeface="Tahoma"/>
                <a:ea typeface="Tahoma"/>
                <a:cs typeface="Tahoma"/>
                <a:sym typeface="Tahoma"/>
              </a:defRPr>
            </a:lvl4pPr>
            <a:lvl5pPr lvl="4" rtl="0">
              <a:spcBef>
                <a:spcPts val="0"/>
              </a:spcBef>
              <a:spcAft>
                <a:spcPts val="0"/>
              </a:spcAft>
              <a:buSzPts val="1400"/>
              <a:buChar char="○"/>
              <a:defRPr sz="4200">
                <a:solidFill>
                  <a:schemeClr val="lt2"/>
                </a:solidFill>
                <a:latin typeface="Tahoma"/>
                <a:ea typeface="Tahoma"/>
                <a:cs typeface="Tahoma"/>
                <a:sym typeface="Tahoma"/>
              </a:defRPr>
            </a:lvl5pPr>
            <a:lvl6pPr lvl="5" rtl="0">
              <a:spcBef>
                <a:spcPts val="0"/>
              </a:spcBef>
              <a:spcAft>
                <a:spcPts val="0"/>
              </a:spcAft>
              <a:buSzPts val="1400"/>
              <a:buChar char="■"/>
              <a:defRPr sz="4200">
                <a:solidFill>
                  <a:schemeClr val="lt2"/>
                </a:solidFill>
                <a:latin typeface="Tahoma"/>
                <a:ea typeface="Tahoma"/>
                <a:cs typeface="Tahoma"/>
                <a:sym typeface="Tahoma"/>
              </a:defRPr>
            </a:lvl6pPr>
            <a:lvl7pPr lvl="6" rtl="0">
              <a:spcBef>
                <a:spcPts val="0"/>
              </a:spcBef>
              <a:spcAft>
                <a:spcPts val="0"/>
              </a:spcAft>
              <a:buSzPts val="1400"/>
              <a:buChar char="●"/>
              <a:defRPr sz="4200">
                <a:solidFill>
                  <a:schemeClr val="lt2"/>
                </a:solidFill>
                <a:latin typeface="Tahoma"/>
                <a:ea typeface="Tahoma"/>
                <a:cs typeface="Tahoma"/>
                <a:sym typeface="Tahoma"/>
              </a:defRPr>
            </a:lvl7pPr>
            <a:lvl8pPr lvl="7" rtl="0">
              <a:spcBef>
                <a:spcPts val="0"/>
              </a:spcBef>
              <a:spcAft>
                <a:spcPts val="0"/>
              </a:spcAft>
              <a:buSzPts val="1400"/>
              <a:buChar char="○"/>
              <a:defRPr sz="4200">
                <a:solidFill>
                  <a:schemeClr val="lt2"/>
                </a:solidFill>
                <a:latin typeface="Tahoma"/>
                <a:ea typeface="Tahoma"/>
                <a:cs typeface="Tahoma"/>
                <a:sym typeface="Tahoma"/>
              </a:defRPr>
            </a:lvl8pPr>
            <a:lvl9pPr lvl="8" rtl="0">
              <a:spcBef>
                <a:spcPts val="0"/>
              </a:spcBef>
              <a:spcAft>
                <a:spcPts val="0"/>
              </a:spcAft>
              <a:buSzPts val="1400"/>
              <a:buChar char="■"/>
              <a:defRPr sz="4200">
                <a:solidFill>
                  <a:schemeClr val="lt2"/>
                </a:solidFill>
                <a:latin typeface="Tahoma"/>
                <a:ea typeface="Tahoma"/>
                <a:cs typeface="Tahoma"/>
                <a:sym typeface="Tahoma"/>
              </a:defRPr>
            </a:lvl9pPr>
          </a:lstStyle>
          <a:p>
            <a:endParaRPr/>
          </a:p>
        </p:txBody>
      </p:sp>
      <p:sp>
        <p:nvSpPr>
          <p:cNvPr id="109" name="Shape 10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3200"/>
            </a:lvl1pPr>
            <a:lvl2pPr marL="914400" lvl="1" indent="-317500" rtl="0">
              <a:spcBef>
                <a:spcPts val="560"/>
              </a:spcBef>
              <a:spcAft>
                <a:spcPts val="0"/>
              </a:spcAft>
              <a:buSzPts val="1400"/>
              <a:buChar char="●"/>
              <a:defRPr sz="2800"/>
            </a:lvl2pPr>
            <a:lvl3pPr marL="1371600" lvl="2" indent="-317500" rtl="0">
              <a:spcBef>
                <a:spcPts val="480"/>
              </a:spcBef>
              <a:spcAft>
                <a:spcPts val="0"/>
              </a:spcAft>
              <a:buSzPts val="1400"/>
              <a:buChar char="●"/>
              <a:defRPr sz="2400"/>
            </a:lvl3pPr>
            <a:lvl4pPr marL="1828800" lvl="3" indent="-317500" rtl="0">
              <a:spcBef>
                <a:spcPts val="400"/>
              </a:spcBef>
              <a:spcAft>
                <a:spcPts val="0"/>
              </a:spcAft>
              <a:buSzPts val="1400"/>
              <a:buChar char="●"/>
              <a:defRPr sz="2000"/>
            </a:lvl4pPr>
            <a:lvl5pPr marL="2286000" lvl="4" indent="-317500" rtl="0">
              <a:spcBef>
                <a:spcPts val="400"/>
              </a:spcBef>
              <a:spcAft>
                <a:spcPts val="0"/>
              </a:spcAft>
              <a:buSzPts val="1400"/>
              <a:buChar char="●"/>
              <a:defRPr sz="2000"/>
            </a:lvl5pPr>
            <a:lvl6pPr marL="2743200" lvl="5" indent="-317500" rtl="0">
              <a:spcBef>
                <a:spcPts val="400"/>
              </a:spcBef>
              <a:spcAft>
                <a:spcPts val="0"/>
              </a:spcAft>
              <a:buSzPts val="1400"/>
              <a:buChar char="●"/>
              <a:defRPr sz="2000"/>
            </a:lvl6pPr>
            <a:lvl7pPr marL="3200400" lvl="6" indent="-317500" rtl="0">
              <a:spcBef>
                <a:spcPts val="400"/>
              </a:spcBef>
              <a:spcAft>
                <a:spcPts val="0"/>
              </a:spcAft>
              <a:buSzPts val="1400"/>
              <a:buChar char="●"/>
              <a:defRPr sz="2000"/>
            </a:lvl7pPr>
            <a:lvl8pPr marL="3657600" lvl="7" indent="-317500" rtl="0">
              <a:spcBef>
                <a:spcPts val="400"/>
              </a:spcBef>
              <a:spcAft>
                <a:spcPts val="0"/>
              </a:spcAft>
              <a:buSzPts val="1400"/>
              <a:buChar char="●"/>
              <a:defRPr sz="2000"/>
            </a:lvl8pPr>
            <a:lvl9pPr marL="4114800" lvl="8" indent="-317500" rtl="0">
              <a:spcBef>
                <a:spcPts val="400"/>
              </a:spcBef>
              <a:spcAft>
                <a:spcPts val="0"/>
              </a:spcAft>
              <a:buSzPts val="1400"/>
              <a:buChar char="●"/>
              <a:defRPr sz="2000"/>
            </a:lvl9pPr>
          </a:lstStyle>
          <a:p>
            <a:endParaRPr/>
          </a:p>
        </p:txBody>
      </p:sp>
      <p:sp>
        <p:nvSpPr>
          <p:cNvPr id="110" name="Shape 110"/>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Tahoma"/>
              <a:buNone/>
              <a:defRPr sz="1400"/>
            </a:lvl1pPr>
            <a:lvl2pPr marL="914400" lvl="1" indent="-228600" rtl="0">
              <a:spcBef>
                <a:spcPts val="560"/>
              </a:spcBef>
              <a:spcAft>
                <a:spcPts val="0"/>
              </a:spcAft>
              <a:buSzPts val="1400"/>
              <a:buFont typeface="Tahoma"/>
              <a:buNone/>
              <a:defRPr sz="1200"/>
            </a:lvl2pPr>
            <a:lvl3pPr marL="1371600" lvl="2" indent="-228600" rtl="0">
              <a:spcBef>
                <a:spcPts val="480"/>
              </a:spcBef>
              <a:spcAft>
                <a:spcPts val="0"/>
              </a:spcAft>
              <a:buSzPts val="1400"/>
              <a:buFont typeface="Tahoma"/>
              <a:buNone/>
              <a:defRPr sz="1000"/>
            </a:lvl3pPr>
            <a:lvl4pPr marL="1828800" lvl="3" indent="-228600" rtl="0">
              <a:spcBef>
                <a:spcPts val="400"/>
              </a:spcBef>
              <a:spcAft>
                <a:spcPts val="0"/>
              </a:spcAft>
              <a:buSzPts val="1400"/>
              <a:buFont typeface="Tahoma"/>
              <a:buNone/>
              <a:defRPr sz="900"/>
            </a:lvl4pPr>
            <a:lvl5pPr marL="2286000" lvl="4" indent="-228600" rtl="0">
              <a:spcBef>
                <a:spcPts val="400"/>
              </a:spcBef>
              <a:spcAft>
                <a:spcPts val="0"/>
              </a:spcAft>
              <a:buSzPts val="1400"/>
              <a:buFont typeface="Tahoma"/>
              <a:buNone/>
              <a:defRPr sz="900"/>
            </a:lvl5pPr>
            <a:lvl6pPr marL="2743200" lvl="5" indent="-228600" rtl="0">
              <a:spcBef>
                <a:spcPts val="400"/>
              </a:spcBef>
              <a:spcAft>
                <a:spcPts val="0"/>
              </a:spcAft>
              <a:buSzPts val="1400"/>
              <a:buFont typeface="Tahoma"/>
              <a:buNone/>
              <a:defRPr sz="900"/>
            </a:lvl6pPr>
            <a:lvl7pPr marL="3200400" lvl="6" indent="-228600" rtl="0">
              <a:spcBef>
                <a:spcPts val="400"/>
              </a:spcBef>
              <a:spcAft>
                <a:spcPts val="0"/>
              </a:spcAft>
              <a:buSzPts val="1400"/>
              <a:buFont typeface="Tahoma"/>
              <a:buNone/>
              <a:defRPr sz="900"/>
            </a:lvl7pPr>
            <a:lvl8pPr marL="3657600" lvl="7" indent="-228600" rtl="0">
              <a:spcBef>
                <a:spcPts val="400"/>
              </a:spcBef>
              <a:spcAft>
                <a:spcPts val="0"/>
              </a:spcAft>
              <a:buSzPts val="1400"/>
              <a:buFont typeface="Tahoma"/>
              <a:buNone/>
              <a:defRPr sz="900"/>
            </a:lvl8pPr>
            <a:lvl9pPr marL="4114800" lvl="8" indent="-228600" rtl="0">
              <a:spcBef>
                <a:spcPts val="400"/>
              </a:spcBef>
              <a:spcAft>
                <a:spcPts val="0"/>
              </a:spcAft>
              <a:buSzPts val="1400"/>
              <a:buFont typeface="Tahoma"/>
              <a:buNone/>
              <a:defRPr sz="900"/>
            </a:lvl9pPr>
          </a:lstStyle>
          <a:p>
            <a:endParaRPr/>
          </a:p>
        </p:txBody>
      </p:sp>
      <p:sp>
        <p:nvSpPr>
          <p:cNvPr id="111" name="Shape 11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112" name="Shape 11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
        <p:nvSpPr>
          <p:cNvPr id="113" name="Shape 113"/>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Shape 11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116" name="Shape 116"/>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
        <p:nvSpPr>
          <p:cNvPr id="117" name="Shape 117"/>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grpSp>
        <p:nvGrpSpPr>
          <p:cNvPr id="6" name="Shape 6"/>
          <p:cNvGrpSpPr/>
          <p:nvPr/>
        </p:nvGrpSpPr>
        <p:grpSpPr>
          <a:xfrm>
            <a:off x="0" y="0"/>
            <a:ext cx="9159875" cy="6858000"/>
            <a:chOff x="0" y="0"/>
            <a:chExt cx="9159875" cy="6858000"/>
          </a:xfrm>
        </p:grpSpPr>
        <p:sp>
          <p:nvSpPr>
            <p:cNvPr id="7" name="Shape 7"/>
            <p:cNvSpPr txBox="1"/>
            <p:nvPr/>
          </p:nvSpPr>
          <p:spPr>
            <a:xfrm>
              <a:off x="8305800" y="1587"/>
              <a:ext cx="838200" cy="6856412"/>
            </a:xfrm>
            <a:prstGeom prst="rect">
              <a:avLst/>
            </a:prstGeom>
            <a:gradFill>
              <a:gsLst>
                <a:gs pos="0">
                  <a:schemeClr val="accent2"/>
                </a:gs>
                <a:gs pos="100000">
                  <a:srgbClr val="0F0F0F"/>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8" name="Shape 8"/>
            <p:cNvSpPr txBox="1"/>
            <p:nvPr/>
          </p:nvSpPr>
          <p:spPr>
            <a:xfrm>
              <a:off x="1676400" y="0"/>
              <a:ext cx="304800" cy="685800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9" name="Shape 9"/>
            <p:cNvSpPr txBox="1"/>
            <p:nvPr/>
          </p:nvSpPr>
          <p:spPr>
            <a:xfrm>
              <a:off x="2743200" y="0"/>
              <a:ext cx="685800" cy="685800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0" name="Shape 10"/>
            <p:cNvSpPr txBox="1"/>
            <p:nvPr/>
          </p:nvSpPr>
          <p:spPr>
            <a:xfrm>
              <a:off x="3581400" y="0"/>
              <a:ext cx="381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1" name="Shape 11"/>
            <p:cNvSpPr txBox="1"/>
            <p:nvPr/>
          </p:nvSpPr>
          <p:spPr>
            <a:xfrm>
              <a:off x="2133600" y="0"/>
              <a:ext cx="609600" cy="6858000"/>
            </a:xfrm>
            <a:prstGeom prst="rect">
              <a:avLst/>
            </a:prstGeom>
            <a:gradFill>
              <a:gsLst>
                <a:gs pos="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2" name="Shape 12"/>
            <p:cNvSpPr txBox="1"/>
            <p:nvPr/>
          </p:nvSpPr>
          <p:spPr>
            <a:xfrm>
              <a:off x="762000" y="0"/>
              <a:ext cx="914400" cy="6858000"/>
            </a:xfrm>
            <a:prstGeom prst="rect">
              <a:avLst/>
            </a:prstGeom>
            <a:gradFill>
              <a:gsLst>
                <a:gs pos="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3" name="Shape 13"/>
            <p:cNvSpPr txBox="1"/>
            <p:nvPr/>
          </p:nvSpPr>
          <p:spPr>
            <a:xfrm>
              <a:off x="457200" y="0"/>
              <a:ext cx="304800" cy="6858000"/>
            </a:xfrm>
            <a:prstGeom prst="rect">
              <a:avLst/>
            </a:prstGeom>
            <a:gradFill>
              <a:gsLst>
                <a:gs pos="0">
                  <a:schemeClr val="dk1"/>
                </a:gs>
                <a:gs pos="50000">
                  <a:srgbClr val="511B00"/>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4" name="Shape 14"/>
            <p:cNvSpPr txBox="1"/>
            <p:nvPr/>
          </p:nvSpPr>
          <p:spPr>
            <a:xfrm>
              <a:off x="0" y="0"/>
              <a:ext cx="457200" cy="6858000"/>
            </a:xfrm>
            <a:prstGeom prst="rect">
              <a:avLst/>
            </a:prstGeom>
            <a:gradFill>
              <a:gsLst>
                <a:gs pos="0">
                  <a:srgbClr val="4C1900"/>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5" name="Shape 15"/>
            <p:cNvSpPr txBox="1"/>
            <p:nvPr/>
          </p:nvSpPr>
          <p:spPr>
            <a:xfrm>
              <a:off x="3429000" y="0"/>
              <a:ext cx="381000" cy="6858000"/>
            </a:xfrm>
            <a:prstGeom prst="rect">
              <a:avLst/>
            </a:prstGeom>
            <a:gradFill>
              <a:gsLst>
                <a:gs pos="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6" name="Shape 16"/>
            <p:cNvSpPr txBox="1"/>
            <p:nvPr/>
          </p:nvSpPr>
          <p:spPr>
            <a:xfrm>
              <a:off x="4419600" y="0"/>
              <a:ext cx="838200" cy="685800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7" name="Shape 17"/>
            <p:cNvSpPr txBox="1"/>
            <p:nvPr/>
          </p:nvSpPr>
          <p:spPr>
            <a:xfrm>
              <a:off x="1981200" y="0"/>
              <a:ext cx="2286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8" name="Shape 18"/>
            <p:cNvSpPr txBox="1"/>
            <p:nvPr/>
          </p:nvSpPr>
          <p:spPr>
            <a:xfrm>
              <a:off x="5238750" y="0"/>
              <a:ext cx="40005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9" name="Shape 19"/>
            <p:cNvSpPr txBox="1"/>
            <p:nvPr/>
          </p:nvSpPr>
          <p:spPr>
            <a:xfrm>
              <a:off x="7391400" y="0"/>
              <a:ext cx="228600" cy="6858000"/>
            </a:xfrm>
            <a:prstGeom prst="rect">
              <a:avLst/>
            </a:prstGeom>
            <a:gradFill>
              <a:gsLst>
                <a:gs pos="0">
                  <a:schemeClr val="dk1"/>
                </a:gs>
                <a:gs pos="50000">
                  <a:srgbClr val="5D1F00"/>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0" name="Shape 20"/>
            <p:cNvSpPr txBox="1"/>
            <p:nvPr/>
          </p:nvSpPr>
          <p:spPr>
            <a:xfrm>
              <a:off x="7315200" y="0"/>
              <a:ext cx="1066800" cy="6858000"/>
            </a:xfrm>
            <a:prstGeom prst="rect">
              <a:avLst/>
            </a:prstGeom>
            <a:gradFill>
              <a:gsLst>
                <a:gs pos="0">
                  <a:schemeClr val="dk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1" name="Shape 21"/>
            <p:cNvSpPr txBox="1"/>
            <p:nvPr/>
          </p:nvSpPr>
          <p:spPr>
            <a:xfrm>
              <a:off x="5562600" y="0"/>
              <a:ext cx="990600" cy="6858000"/>
            </a:xfrm>
            <a:prstGeom prst="rect">
              <a:avLst/>
            </a:prstGeom>
            <a:gradFill>
              <a:gsLst>
                <a:gs pos="0">
                  <a:schemeClr val="dk1"/>
                </a:gs>
                <a:gs pos="5000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2" name="Shape 22"/>
            <p:cNvSpPr txBox="1"/>
            <p:nvPr/>
          </p:nvSpPr>
          <p:spPr>
            <a:xfrm>
              <a:off x="6096000" y="0"/>
              <a:ext cx="838200" cy="685800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3" name="Shape 23"/>
            <p:cNvSpPr txBox="1"/>
            <p:nvPr/>
          </p:nvSpPr>
          <p:spPr>
            <a:xfrm>
              <a:off x="6934200" y="0"/>
              <a:ext cx="381000" cy="6858000"/>
            </a:xfrm>
            <a:prstGeom prst="rect">
              <a:avLst/>
            </a:prstGeom>
            <a:gradFill>
              <a:gsLst>
                <a:gs pos="0">
                  <a:schemeClr val="dk1"/>
                </a:gs>
                <a:gs pos="50000">
                  <a:srgbClr val="5D1F00"/>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4" name="Shape 24"/>
            <p:cNvSpPr txBox="1"/>
            <p:nvPr/>
          </p:nvSpPr>
          <p:spPr>
            <a:xfrm>
              <a:off x="4254500" y="0"/>
              <a:ext cx="241300" cy="6858000"/>
            </a:xfrm>
            <a:prstGeom prst="rect">
              <a:avLst/>
            </a:prstGeom>
            <a:gradFill>
              <a:gsLst>
                <a:gs pos="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5" name="Shape 25"/>
            <p:cNvSpPr txBox="1"/>
            <p:nvPr/>
          </p:nvSpPr>
          <p:spPr>
            <a:xfrm>
              <a:off x="3756025" y="0"/>
              <a:ext cx="533400" cy="685800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6" name="Shape 26"/>
            <p:cNvSpPr/>
            <p:nvPr/>
          </p:nvSpPr>
          <p:spPr>
            <a:xfrm>
              <a:off x="1587" y="6151562"/>
              <a:ext cx="9144000" cy="706437"/>
            </a:xfrm>
            <a:custGeom>
              <a:avLst/>
              <a:gdLst/>
              <a:ahLst/>
              <a:cxnLst/>
              <a:rect l="0" t="0" r="0" b="0"/>
              <a:pathLst>
                <a:path w="120000" h="120000" extrusionOk="0">
                  <a:moveTo>
                    <a:pt x="120000" y="120000"/>
                  </a:moveTo>
                  <a:lnTo>
                    <a:pt x="120000" y="20494"/>
                  </a:lnTo>
                  <a:lnTo>
                    <a:pt x="119375" y="21842"/>
                  </a:lnTo>
                  <a:lnTo>
                    <a:pt x="118750" y="23191"/>
                  </a:lnTo>
                  <a:lnTo>
                    <a:pt x="117625" y="24539"/>
                  </a:lnTo>
                  <a:lnTo>
                    <a:pt x="116500" y="24539"/>
                  </a:lnTo>
                  <a:lnTo>
                    <a:pt x="115500" y="24539"/>
                  </a:lnTo>
                  <a:lnTo>
                    <a:pt x="114750" y="23191"/>
                  </a:lnTo>
                  <a:lnTo>
                    <a:pt x="114375" y="23191"/>
                  </a:lnTo>
                  <a:lnTo>
                    <a:pt x="114125" y="21842"/>
                  </a:lnTo>
                  <a:lnTo>
                    <a:pt x="113875" y="20494"/>
                  </a:lnTo>
                  <a:lnTo>
                    <a:pt x="113625" y="20494"/>
                  </a:lnTo>
                  <a:lnTo>
                    <a:pt x="113625" y="18876"/>
                  </a:lnTo>
                  <a:lnTo>
                    <a:pt x="113625" y="18876"/>
                  </a:lnTo>
                  <a:lnTo>
                    <a:pt x="113500" y="18876"/>
                  </a:lnTo>
                  <a:lnTo>
                    <a:pt x="113500" y="17528"/>
                  </a:lnTo>
                  <a:lnTo>
                    <a:pt x="113500" y="16179"/>
                  </a:lnTo>
                  <a:lnTo>
                    <a:pt x="113500" y="14831"/>
                  </a:lnTo>
                  <a:lnTo>
                    <a:pt x="113375" y="13483"/>
                  </a:lnTo>
                  <a:lnTo>
                    <a:pt x="113375" y="11865"/>
                  </a:lnTo>
                  <a:lnTo>
                    <a:pt x="113250" y="10516"/>
                  </a:lnTo>
                  <a:lnTo>
                    <a:pt x="113000" y="9168"/>
                  </a:lnTo>
                  <a:lnTo>
                    <a:pt x="112875" y="7820"/>
                  </a:lnTo>
                  <a:lnTo>
                    <a:pt x="112791" y="4853"/>
                  </a:lnTo>
                  <a:lnTo>
                    <a:pt x="112520" y="4314"/>
                  </a:lnTo>
                  <a:lnTo>
                    <a:pt x="112208" y="2696"/>
                  </a:lnTo>
                  <a:lnTo>
                    <a:pt x="111833" y="1887"/>
                  </a:lnTo>
                  <a:lnTo>
                    <a:pt x="111083" y="1887"/>
                  </a:lnTo>
                  <a:lnTo>
                    <a:pt x="109291" y="2696"/>
                  </a:lnTo>
                  <a:lnTo>
                    <a:pt x="107166" y="1887"/>
                  </a:lnTo>
                  <a:lnTo>
                    <a:pt x="106041" y="4314"/>
                  </a:lnTo>
                  <a:lnTo>
                    <a:pt x="105229" y="5932"/>
                  </a:lnTo>
                  <a:lnTo>
                    <a:pt x="104916" y="8089"/>
                  </a:lnTo>
                  <a:lnTo>
                    <a:pt x="104625" y="10516"/>
                  </a:lnTo>
                  <a:lnTo>
                    <a:pt x="104375" y="11865"/>
                  </a:lnTo>
                  <a:lnTo>
                    <a:pt x="103875" y="14831"/>
                  </a:lnTo>
                  <a:lnTo>
                    <a:pt x="103125" y="18876"/>
                  </a:lnTo>
                  <a:lnTo>
                    <a:pt x="102500" y="23191"/>
                  </a:lnTo>
                  <a:lnTo>
                    <a:pt x="101750" y="25887"/>
                  </a:lnTo>
                  <a:lnTo>
                    <a:pt x="101125" y="27505"/>
                  </a:lnTo>
                  <a:lnTo>
                    <a:pt x="100500" y="28853"/>
                  </a:lnTo>
                  <a:lnTo>
                    <a:pt x="99875" y="30202"/>
                  </a:lnTo>
                  <a:lnTo>
                    <a:pt x="99250" y="30202"/>
                  </a:lnTo>
                  <a:lnTo>
                    <a:pt x="98750" y="30202"/>
                  </a:lnTo>
                  <a:lnTo>
                    <a:pt x="98250" y="28853"/>
                  </a:lnTo>
                  <a:lnTo>
                    <a:pt x="97875" y="27505"/>
                  </a:lnTo>
                  <a:lnTo>
                    <a:pt x="97375" y="25887"/>
                  </a:lnTo>
                  <a:lnTo>
                    <a:pt x="97125" y="24539"/>
                  </a:lnTo>
                  <a:lnTo>
                    <a:pt x="96750" y="23191"/>
                  </a:lnTo>
                  <a:lnTo>
                    <a:pt x="96479" y="17797"/>
                  </a:lnTo>
                  <a:lnTo>
                    <a:pt x="96187" y="11325"/>
                  </a:lnTo>
                  <a:lnTo>
                    <a:pt x="95791" y="6741"/>
                  </a:lnTo>
                  <a:lnTo>
                    <a:pt x="95500" y="3505"/>
                  </a:lnTo>
                  <a:lnTo>
                    <a:pt x="95104" y="1078"/>
                  </a:lnTo>
                  <a:lnTo>
                    <a:pt x="94479" y="808"/>
                  </a:lnTo>
                  <a:lnTo>
                    <a:pt x="94041" y="2426"/>
                  </a:lnTo>
                  <a:lnTo>
                    <a:pt x="93625" y="4853"/>
                  </a:lnTo>
                  <a:lnTo>
                    <a:pt x="93145" y="6202"/>
                  </a:lnTo>
                  <a:lnTo>
                    <a:pt x="92500" y="7820"/>
                  </a:lnTo>
                  <a:lnTo>
                    <a:pt x="91875" y="10516"/>
                  </a:lnTo>
                  <a:lnTo>
                    <a:pt x="91125" y="13483"/>
                  </a:lnTo>
                  <a:lnTo>
                    <a:pt x="90250" y="16179"/>
                  </a:lnTo>
                  <a:lnTo>
                    <a:pt x="89250" y="20494"/>
                  </a:lnTo>
                  <a:lnTo>
                    <a:pt x="88250" y="21842"/>
                  </a:lnTo>
                  <a:lnTo>
                    <a:pt x="87145" y="24539"/>
                  </a:lnTo>
                  <a:lnTo>
                    <a:pt x="86000" y="25887"/>
                  </a:lnTo>
                  <a:lnTo>
                    <a:pt x="84875" y="27505"/>
                  </a:lnTo>
                  <a:lnTo>
                    <a:pt x="83750" y="27505"/>
                  </a:lnTo>
                  <a:lnTo>
                    <a:pt x="82625" y="27505"/>
                  </a:lnTo>
                  <a:lnTo>
                    <a:pt x="81500" y="27505"/>
                  </a:lnTo>
                  <a:lnTo>
                    <a:pt x="80375" y="27505"/>
                  </a:lnTo>
                  <a:lnTo>
                    <a:pt x="79375" y="27505"/>
                  </a:lnTo>
                  <a:lnTo>
                    <a:pt x="78375" y="25887"/>
                  </a:lnTo>
                  <a:lnTo>
                    <a:pt x="77625" y="24539"/>
                  </a:lnTo>
                  <a:lnTo>
                    <a:pt x="76750" y="21842"/>
                  </a:lnTo>
                  <a:lnTo>
                    <a:pt x="76125" y="20494"/>
                  </a:lnTo>
                  <a:lnTo>
                    <a:pt x="75875" y="18876"/>
                  </a:lnTo>
                  <a:lnTo>
                    <a:pt x="75625" y="17528"/>
                  </a:lnTo>
                  <a:lnTo>
                    <a:pt x="75250" y="16179"/>
                  </a:lnTo>
                  <a:lnTo>
                    <a:pt x="74875" y="13483"/>
                  </a:lnTo>
                  <a:lnTo>
                    <a:pt x="74500" y="13483"/>
                  </a:lnTo>
                  <a:lnTo>
                    <a:pt x="74125" y="11865"/>
                  </a:lnTo>
                  <a:lnTo>
                    <a:pt x="73750" y="11865"/>
                  </a:lnTo>
                  <a:lnTo>
                    <a:pt x="73500" y="11865"/>
                  </a:lnTo>
                  <a:lnTo>
                    <a:pt x="73250" y="13483"/>
                  </a:lnTo>
                  <a:lnTo>
                    <a:pt x="73000" y="13483"/>
                  </a:lnTo>
                  <a:lnTo>
                    <a:pt x="72750" y="14831"/>
                  </a:lnTo>
                  <a:lnTo>
                    <a:pt x="72500" y="14831"/>
                  </a:lnTo>
                  <a:lnTo>
                    <a:pt x="72250" y="17528"/>
                  </a:lnTo>
                  <a:lnTo>
                    <a:pt x="72000" y="18876"/>
                  </a:lnTo>
                  <a:lnTo>
                    <a:pt x="71875" y="18876"/>
                  </a:lnTo>
                  <a:lnTo>
                    <a:pt x="71250" y="20494"/>
                  </a:lnTo>
                  <a:lnTo>
                    <a:pt x="69375" y="21842"/>
                  </a:lnTo>
                  <a:lnTo>
                    <a:pt x="66750" y="24539"/>
                  </a:lnTo>
                  <a:lnTo>
                    <a:pt x="65124" y="27505"/>
                  </a:lnTo>
                  <a:lnTo>
                    <a:pt x="63500" y="30202"/>
                  </a:lnTo>
                  <a:lnTo>
                    <a:pt x="61875" y="33168"/>
                  </a:lnTo>
                  <a:lnTo>
                    <a:pt x="60500" y="34516"/>
                  </a:lnTo>
                  <a:lnTo>
                    <a:pt x="59750" y="34516"/>
                  </a:lnTo>
                  <a:lnTo>
                    <a:pt x="59250" y="34516"/>
                  </a:lnTo>
                  <a:lnTo>
                    <a:pt x="58625" y="34516"/>
                  </a:lnTo>
                  <a:lnTo>
                    <a:pt x="58125" y="34516"/>
                  </a:lnTo>
                  <a:lnTo>
                    <a:pt x="57625" y="33168"/>
                  </a:lnTo>
                  <a:lnTo>
                    <a:pt x="57125" y="31550"/>
                  </a:lnTo>
                  <a:lnTo>
                    <a:pt x="56750" y="30202"/>
                  </a:lnTo>
                  <a:lnTo>
                    <a:pt x="56375" y="28853"/>
                  </a:lnTo>
                  <a:lnTo>
                    <a:pt x="56333" y="22382"/>
                  </a:lnTo>
                  <a:lnTo>
                    <a:pt x="56458" y="15101"/>
                  </a:lnTo>
                  <a:lnTo>
                    <a:pt x="56458" y="9707"/>
                  </a:lnTo>
                  <a:lnTo>
                    <a:pt x="56166" y="6741"/>
                  </a:lnTo>
                  <a:lnTo>
                    <a:pt x="55666" y="9707"/>
                  </a:lnTo>
                  <a:lnTo>
                    <a:pt x="55375" y="13483"/>
                  </a:lnTo>
                  <a:lnTo>
                    <a:pt x="54958" y="16179"/>
                  </a:lnTo>
                  <a:lnTo>
                    <a:pt x="54458" y="20494"/>
                  </a:lnTo>
                  <a:lnTo>
                    <a:pt x="53958" y="22651"/>
                  </a:lnTo>
                  <a:lnTo>
                    <a:pt x="53291" y="25617"/>
                  </a:lnTo>
                  <a:lnTo>
                    <a:pt x="52833" y="26426"/>
                  </a:lnTo>
                  <a:lnTo>
                    <a:pt x="52250" y="27505"/>
                  </a:lnTo>
                  <a:lnTo>
                    <a:pt x="51625" y="28314"/>
                  </a:lnTo>
                  <a:lnTo>
                    <a:pt x="50916" y="29393"/>
                  </a:lnTo>
                  <a:lnTo>
                    <a:pt x="50208" y="29662"/>
                  </a:lnTo>
                  <a:lnTo>
                    <a:pt x="49458" y="28853"/>
                  </a:lnTo>
                  <a:lnTo>
                    <a:pt x="48916" y="27775"/>
                  </a:lnTo>
                  <a:lnTo>
                    <a:pt x="48375" y="24539"/>
                  </a:lnTo>
                  <a:lnTo>
                    <a:pt x="48000" y="23191"/>
                  </a:lnTo>
                  <a:lnTo>
                    <a:pt x="47750" y="21842"/>
                  </a:lnTo>
                  <a:lnTo>
                    <a:pt x="47625" y="20494"/>
                  </a:lnTo>
                  <a:lnTo>
                    <a:pt x="47375" y="18876"/>
                  </a:lnTo>
                  <a:lnTo>
                    <a:pt x="47250" y="17528"/>
                  </a:lnTo>
                  <a:lnTo>
                    <a:pt x="46791" y="4853"/>
                  </a:lnTo>
                  <a:lnTo>
                    <a:pt x="46333" y="0"/>
                  </a:lnTo>
                  <a:lnTo>
                    <a:pt x="45520" y="808"/>
                  </a:lnTo>
                  <a:lnTo>
                    <a:pt x="44916" y="4314"/>
                  </a:lnTo>
                  <a:lnTo>
                    <a:pt x="44291" y="5932"/>
                  </a:lnTo>
                  <a:lnTo>
                    <a:pt x="43354" y="13213"/>
                  </a:lnTo>
                  <a:lnTo>
                    <a:pt x="42666" y="17258"/>
                  </a:lnTo>
                  <a:lnTo>
                    <a:pt x="42041" y="20494"/>
                  </a:lnTo>
                  <a:lnTo>
                    <a:pt x="41375" y="25887"/>
                  </a:lnTo>
                  <a:lnTo>
                    <a:pt x="39500" y="27505"/>
                  </a:lnTo>
                  <a:lnTo>
                    <a:pt x="37375" y="27505"/>
                  </a:lnTo>
                  <a:lnTo>
                    <a:pt x="35250" y="27505"/>
                  </a:lnTo>
                  <a:lnTo>
                    <a:pt x="34250" y="27505"/>
                  </a:lnTo>
                  <a:lnTo>
                    <a:pt x="33375" y="25887"/>
                  </a:lnTo>
                  <a:lnTo>
                    <a:pt x="32499" y="24539"/>
                  </a:lnTo>
                  <a:lnTo>
                    <a:pt x="31750" y="23191"/>
                  </a:lnTo>
                  <a:lnTo>
                    <a:pt x="31375" y="23191"/>
                  </a:lnTo>
                  <a:lnTo>
                    <a:pt x="31125" y="21842"/>
                  </a:lnTo>
                  <a:lnTo>
                    <a:pt x="30875" y="20494"/>
                  </a:lnTo>
                  <a:lnTo>
                    <a:pt x="30750" y="18876"/>
                  </a:lnTo>
                  <a:lnTo>
                    <a:pt x="30375" y="17528"/>
                  </a:lnTo>
                  <a:lnTo>
                    <a:pt x="30000" y="14831"/>
                  </a:lnTo>
                  <a:lnTo>
                    <a:pt x="29750" y="13483"/>
                  </a:lnTo>
                  <a:lnTo>
                    <a:pt x="29375" y="13483"/>
                  </a:lnTo>
                  <a:lnTo>
                    <a:pt x="29125" y="11865"/>
                  </a:lnTo>
                  <a:lnTo>
                    <a:pt x="28875" y="11865"/>
                  </a:lnTo>
                  <a:lnTo>
                    <a:pt x="28625" y="11865"/>
                  </a:lnTo>
                  <a:lnTo>
                    <a:pt x="28250" y="11865"/>
                  </a:lnTo>
                  <a:lnTo>
                    <a:pt x="28000" y="11865"/>
                  </a:lnTo>
                  <a:lnTo>
                    <a:pt x="27750" y="13483"/>
                  </a:lnTo>
                  <a:lnTo>
                    <a:pt x="27250" y="14831"/>
                  </a:lnTo>
                  <a:lnTo>
                    <a:pt x="26250" y="18876"/>
                  </a:lnTo>
                  <a:lnTo>
                    <a:pt x="25375" y="23191"/>
                  </a:lnTo>
                  <a:lnTo>
                    <a:pt x="24500" y="25887"/>
                  </a:lnTo>
                  <a:lnTo>
                    <a:pt x="23750" y="28853"/>
                  </a:lnTo>
                  <a:lnTo>
                    <a:pt x="22875" y="31550"/>
                  </a:lnTo>
                  <a:lnTo>
                    <a:pt x="22125" y="34516"/>
                  </a:lnTo>
                  <a:lnTo>
                    <a:pt x="21250" y="35865"/>
                  </a:lnTo>
                  <a:lnTo>
                    <a:pt x="19750" y="38561"/>
                  </a:lnTo>
                  <a:lnTo>
                    <a:pt x="18375" y="40179"/>
                  </a:lnTo>
                  <a:lnTo>
                    <a:pt x="17125" y="40179"/>
                  </a:lnTo>
                  <a:lnTo>
                    <a:pt x="15875" y="38561"/>
                  </a:lnTo>
                  <a:lnTo>
                    <a:pt x="14750" y="37213"/>
                  </a:lnTo>
                  <a:lnTo>
                    <a:pt x="13625" y="34516"/>
                  </a:lnTo>
                  <a:lnTo>
                    <a:pt x="12750" y="31550"/>
                  </a:lnTo>
                  <a:lnTo>
                    <a:pt x="11875" y="28853"/>
                  </a:lnTo>
                  <a:lnTo>
                    <a:pt x="11125" y="25887"/>
                  </a:lnTo>
                  <a:lnTo>
                    <a:pt x="10500" y="23191"/>
                  </a:lnTo>
                  <a:lnTo>
                    <a:pt x="10000" y="20494"/>
                  </a:lnTo>
                  <a:lnTo>
                    <a:pt x="9625" y="17528"/>
                  </a:lnTo>
                  <a:lnTo>
                    <a:pt x="9250" y="14831"/>
                  </a:lnTo>
                  <a:lnTo>
                    <a:pt x="8875" y="11865"/>
                  </a:lnTo>
                  <a:lnTo>
                    <a:pt x="8500" y="9168"/>
                  </a:lnTo>
                  <a:lnTo>
                    <a:pt x="8375" y="9168"/>
                  </a:lnTo>
                  <a:lnTo>
                    <a:pt x="8250" y="9168"/>
                  </a:lnTo>
                  <a:lnTo>
                    <a:pt x="8124" y="9168"/>
                  </a:lnTo>
                  <a:lnTo>
                    <a:pt x="8124" y="9168"/>
                  </a:lnTo>
                  <a:lnTo>
                    <a:pt x="8000" y="9168"/>
                  </a:lnTo>
                  <a:lnTo>
                    <a:pt x="7875" y="10516"/>
                  </a:lnTo>
                  <a:lnTo>
                    <a:pt x="7750" y="11865"/>
                  </a:lnTo>
                  <a:lnTo>
                    <a:pt x="7500" y="14831"/>
                  </a:lnTo>
                  <a:lnTo>
                    <a:pt x="7250" y="17528"/>
                  </a:lnTo>
                  <a:lnTo>
                    <a:pt x="7125" y="18876"/>
                  </a:lnTo>
                  <a:lnTo>
                    <a:pt x="7000" y="20494"/>
                  </a:lnTo>
                  <a:lnTo>
                    <a:pt x="6750" y="23191"/>
                  </a:lnTo>
                  <a:lnTo>
                    <a:pt x="6375" y="24539"/>
                  </a:lnTo>
                  <a:lnTo>
                    <a:pt x="6000" y="25887"/>
                  </a:lnTo>
                  <a:lnTo>
                    <a:pt x="5500" y="27505"/>
                  </a:lnTo>
                  <a:lnTo>
                    <a:pt x="5000" y="28853"/>
                  </a:lnTo>
                  <a:lnTo>
                    <a:pt x="4500" y="30202"/>
                  </a:lnTo>
                  <a:lnTo>
                    <a:pt x="4000" y="30202"/>
                  </a:lnTo>
                  <a:lnTo>
                    <a:pt x="3500" y="31550"/>
                  </a:lnTo>
                  <a:lnTo>
                    <a:pt x="3020" y="31550"/>
                  </a:lnTo>
                  <a:lnTo>
                    <a:pt x="2500" y="31550"/>
                  </a:lnTo>
                  <a:lnTo>
                    <a:pt x="1875" y="30202"/>
                  </a:lnTo>
                  <a:lnTo>
                    <a:pt x="1375" y="30202"/>
                  </a:lnTo>
                  <a:lnTo>
                    <a:pt x="875" y="28853"/>
                  </a:lnTo>
                  <a:lnTo>
                    <a:pt x="500" y="27505"/>
                  </a:lnTo>
                  <a:lnTo>
                    <a:pt x="0" y="25887"/>
                  </a:lnTo>
                  <a:lnTo>
                    <a:pt x="0" y="120000"/>
                  </a:lnTo>
                  <a:lnTo>
                    <a:pt x="120000" y="120000"/>
                  </a:lnTo>
                  <a:lnTo>
                    <a:pt x="120000" y="120000"/>
                  </a:lnTo>
                  <a:lnTo>
                    <a:pt x="120000" y="120000"/>
                  </a:lnTo>
                </a:path>
              </a:pathLst>
            </a:custGeom>
            <a:solidFill>
              <a:schemeClr val="accent2">
                <a:alpha val="49803"/>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7" name="Shape 27"/>
            <p:cNvSpPr/>
            <p:nvPr/>
          </p:nvSpPr>
          <p:spPr>
            <a:xfrm>
              <a:off x="0" y="6138862"/>
              <a:ext cx="9159875" cy="276225"/>
            </a:xfrm>
            <a:custGeom>
              <a:avLst/>
              <a:gdLst/>
              <a:ahLst/>
              <a:cxnLst/>
              <a:rect l="0" t="0" r="0" b="0"/>
              <a:pathLst>
                <a:path w="120000" h="120000" extrusionOk="0">
                  <a:moveTo>
                    <a:pt x="107126" y="16551"/>
                  </a:moveTo>
                  <a:lnTo>
                    <a:pt x="106627" y="17931"/>
                  </a:lnTo>
                  <a:lnTo>
                    <a:pt x="105691" y="20689"/>
                  </a:lnTo>
                  <a:lnTo>
                    <a:pt x="105005" y="26206"/>
                  </a:lnTo>
                  <a:lnTo>
                    <a:pt x="104589" y="33103"/>
                  </a:lnTo>
                  <a:lnTo>
                    <a:pt x="104339" y="37241"/>
                  </a:lnTo>
                  <a:lnTo>
                    <a:pt x="103840" y="45517"/>
                  </a:lnTo>
                  <a:lnTo>
                    <a:pt x="103091" y="57931"/>
                  </a:lnTo>
                  <a:lnTo>
                    <a:pt x="102467" y="70344"/>
                  </a:lnTo>
                  <a:lnTo>
                    <a:pt x="101719" y="78620"/>
                  </a:lnTo>
                  <a:lnTo>
                    <a:pt x="101095" y="82758"/>
                  </a:lnTo>
                  <a:lnTo>
                    <a:pt x="100471" y="86896"/>
                  </a:lnTo>
                  <a:lnTo>
                    <a:pt x="99847" y="91034"/>
                  </a:lnTo>
                  <a:lnTo>
                    <a:pt x="99223" y="91034"/>
                  </a:lnTo>
                  <a:lnTo>
                    <a:pt x="98745" y="91034"/>
                  </a:lnTo>
                  <a:lnTo>
                    <a:pt x="98246" y="86896"/>
                  </a:lnTo>
                  <a:lnTo>
                    <a:pt x="97871" y="82758"/>
                  </a:lnTo>
                  <a:lnTo>
                    <a:pt x="97372" y="78620"/>
                  </a:lnTo>
                  <a:lnTo>
                    <a:pt x="97123" y="74482"/>
                  </a:lnTo>
                  <a:lnTo>
                    <a:pt x="96748" y="70344"/>
                  </a:lnTo>
                  <a:lnTo>
                    <a:pt x="96499" y="66206"/>
                  </a:lnTo>
                  <a:lnTo>
                    <a:pt x="96374" y="57931"/>
                  </a:lnTo>
                  <a:lnTo>
                    <a:pt x="96249" y="53793"/>
                  </a:lnTo>
                  <a:lnTo>
                    <a:pt x="96124" y="45517"/>
                  </a:lnTo>
                  <a:lnTo>
                    <a:pt x="96000" y="37241"/>
                  </a:lnTo>
                  <a:lnTo>
                    <a:pt x="95875" y="33103"/>
                  </a:lnTo>
                  <a:lnTo>
                    <a:pt x="95750" y="28965"/>
                  </a:lnTo>
                  <a:lnTo>
                    <a:pt x="95625" y="24827"/>
                  </a:lnTo>
                  <a:lnTo>
                    <a:pt x="95376" y="20689"/>
                  </a:lnTo>
                  <a:lnTo>
                    <a:pt x="95126" y="16551"/>
                  </a:lnTo>
                  <a:lnTo>
                    <a:pt x="94876" y="12413"/>
                  </a:lnTo>
                  <a:lnTo>
                    <a:pt x="94502" y="12413"/>
                  </a:lnTo>
                  <a:lnTo>
                    <a:pt x="94128" y="12413"/>
                  </a:lnTo>
                  <a:lnTo>
                    <a:pt x="93629" y="16551"/>
                  </a:lnTo>
                  <a:lnTo>
                    <a:pt x="93129" y="20689"/>
                  </a:lnTo>
                  <a:lnTo>
                    <a:pt x="92526" y="24827"/>
                  </a:lnTo>
                  <a:lnTo>
                    <a:pt x="91902" y="33103"/>
                  </a:lnTo>
                  <a:lnTo>
                    <a:pt x="91154" y="41379"/>
                  </a:lnTo>
                  <a:lnTo>
                    <a:pt x="90280" y="49655"/>
                  </a:lnTo>
                  <a:lnTo>
                    <a:pt x="89157" y="62068"/>
                  </a:lnTo>
                  <a:lnTo>
                    <a:pt x="88159" y="66206"/>
                  </a:lnTo>
                  <a:lnTo>
                    <a:pt x="87057" y="74482"/>
                  </a:lnTo>
                  <a:lnTo>
                    <a:pt x="85934" y="78620"/>
                  </a:lnTo>
                  <a:lnTo>
                    <a:pt x="84811" y="82758"/>
                  </a:lnTo>
                  <a:lnTo>
                    <a:pt x="83688" y="82758"/>
                  </a:lnTo>
                  <a:lnTo>
                    <a:pt x="82564" y="82758"/>
                  </a:lnTo>
                  <a:lnTo>
                    <a:pt x="81441" y="82758"/>
                  </a:lnTo>
                  <a:lnTo>
                    <a:pt x="80339" y="82758"/>
                  </a:lnTo>
                  <a:lnTo>
                    <a:pt x="79341" y="82758"/>
                  </a:lnTo>
                  <a:lnTo>
                    <a:pt x="78343" y="78620"/>
                  </a:lnTo>
                  <a:lnTo>
                    <a:pt x="77594" y="74482"/>
                  </a:lnTo>
                  <a:lnTo>
                    <a:pt x="76720" y="66206"/>
                  </a:lnTo>
                  <a:lnTo>
                    <a:pt x="76097" y="62068"/>
                  </a:lnTo>
                  <a:lnTo>
                    <a:pt x="75847" y="57931"/>
                  </a:lnTo>
                  <a:lnTo>
                    <a:pt x="75597" y="53793"/>
                  </a:lnTo>
                  <a:lnTo>
                    <a:pt x="75223" y="49655"/>
                  </a:lnTo>
                  <a:lnTo>
                    <a:pt x="74870" y="41379"/>
                  </a:lnTo>
                  <a:lnTo>
                    <a:pt x="74495" y="41379"/>
                  </a:lnTo>
                  <a:lnTo>
                    <a:pt x="74121" y="37241"/>
                  </a:lnTo>
                  <a:lnTo>
                    <a:pt x="73746" y="37241"/>
                  </a:lnTo>
                  <a:lnTo>
                    <a:pt x="73497" y="37241"/>
                  </a:lnTo>
                  <a:lnTo>
                    <a:pt x="73247" y="41379"/>
                  </a:lnTo>
                  <a:lnTo>
                    <a:pt x="72998" y="41379"/>
                  </a:lnTo>
                  <a:lnTo>
                    <a:pt x="72748" y="45517"/>
                  </a:lnTo>
                  <a:lnTo>
                    <a:pt x="72499" y="45517"/>
                  </a:lnTo>
                  <a:lnTo>
                    <a:pt x="72249" y="53793"/>
                  </a:lnTo>
                  <a:lnTo>
                    <a:pt x="72000" y="57931"/>
                  </a:lnTo>
                  <a:lnTo>
                    <a:pt x="71875" y="57931"/>
                  </a:lnTo>
                  <a:lnTo>
                    <a:pt x="71251" y="62068"/>
                  </a:lnTo>
                  <a:lnTo>
                    <a:pt x="69379" y="66206"/>
                  </a:lnTo>
                  <a:lnTo>
                    <a:pt x="66655" y="74482"/>
                  </a:lnTo>
                  <a:lnTo>
                    <a:pt x="65032" y="82758"/>
                  </a:lnTo>
                  <a:lnTo>
                    <a:pt x="63410" y="91034"/>
                  </a:lnTo>
                  <a:lnTo>
                    <a:pt x="61809" y="99310"/>
                  </a:lnTo>
                  <a:lnTo>
                    <a:pt x="60436" y="103448"/>
                  </a:lnTo>
                  <a:lnTo>
                    <a:pt x="59688" y="103448"/>
                  </a:lnTo>
                  <a:lnTo>
                    <a:pt x="59188" y="103448"/>
                  </a:lnTo>
                  <a:lnTo>
                    <a:pt x="58564" y="103448"/>
                  </a:lnTo>
                  <a:lnTo>
                    <a:pt x="58065" y="103448"/>
                  </a:lnTo>
                  <a:lnTo>
                    <a:pt x="57566" y="99310"/>
                  </a:lnTo>
                  <a:lnTo>
                    <a:pt x="57067" y="95172"/>
                  </a:lnTo>
                  <a:lnTo>
                    <a:pt x="56714" y="91034"/>
                  </a:lnTo>
                  <a:lnTo>
                    <a:pt x="56339" y="86896"/>
                  </a:lnTo>
                  <a:lnTo>
                    <a:pt x="56214" y="66206"/>
                  </a:lnTo>
                  <a:lnTo>
                    <a:pt x="56214" y="53793"/>
                  </a:lnTo>
                  <a:lnTo>
                    <a:pt x="56339" y="28965"/>
                  </a:lnTo>
                  <a:lnTo>
                    <a:pt x="56090" y="24827"/>
                  </a:lnTo>
                  <a:lnTo>
                    <a:pt x="55590" y="28965"/>
                  </a:lnTo>
                  <a:lnTo>
                    <a:pt x="55341" y="41379"/>
                  </a:lnTo>
                  <a:lnTo>
                    <a:pt x="54967" y="49655"/>
                  </a:lnTo>
                  <a:lnTo>
                    <a:pt x="54467" y="62068"/>
                  </a:lnTo>
                  <a:lnTo>
                    <a:pt x="53968" y="70344"/>
                  </a:lnTo>
                  <a:lnTo>
                    <a:pt x="53220" y="78620"/>
                  </a:lnTo>
                  <a:lnTo>
                    <a:pt x="52845" y="78620"/>
                  </a:lnTo>
                  <a:lnTo>
                    <a:pt x="52221" y="82758"/>
                  </a:lnTo>
                  <a:lnTo>
                    <a:pt x="51597" y="86896"/>
                  </a:lnTo>
                  <a:lnTo>
                    <a:pt x="50870" y="86896"/>
                  </a:lnTo>
                  <a:lnTo>
                    <a:pt x="50246" y="91034"/>
                  </a:lnTo>
                  <a:lnTo>
                    <a:pt x="49497" y="86896"/>
                  </a:lnTo>
                  <a:lnTo>
                    <a:pt x="48873" y="82758"/>
                  </a:lnTo>
                  <a:lnTo>
                    <a:pt x="48374" y="74482"/>
                  </a:lnTo>
                  <a:lnTo>
                    <a:pt x="48000" y="70344"/>
                  </a:lnTo>
                  <a:lnTo>
                    <a:pt x="47750" y="66206"/>
                  </a:lnTo>
                  <a:lnTo>
                    <a:pt x="47625" y="62068"/>
                  </a:lnTo>
                  <a:lnTo>
                    <a:pt x="47376" y="57931"/>
                  </a:lnTo>
                  <a:lnTo>
                    <a:pt x="47251" y="53793"/>
                  </a:lnTo>
                  <a:lnTo>
                    <a:pt x="46793" y="39310"/>
                  </a:lnTo>
                  <a:lnTo>
                    <a:pt x="46648" y="24137"/>
                  </a:lnTo>
                  <a:lnTo>
                    <a:pt x="46336" y="12413"/>
                  </a:lnTo>
                  <a:lnTo>
                    <a:pt x="45920" y="12413"/>
                  </a:lnTo>
                  <a:lnTo>
                    <a:pt x="45171" y="16551"/>
                  </a:lnTo>
                  <a:lnTo>
                    <a:pt x="44734" y="24827"/>
                  </a:lnTo>
                  <a:lnTo>
                    <a:pt x="44235" y="35172"/>
                  </a:lnTo>
                  <a:lnTo>
                    <a:pt x="43611" y="41379"/>
                  </a:lnTo>
                  <a:lnTo>
                    <a:pt x="43112" y="49655"/>
                  </a:lnTo>
                  <a:lnTo>
                    <a:pt x="42551" y="60000"/>
                  </a:lnTo>
                  <a:lnTo>
                    <a:pt x="41740" y="70344"/>
                  </a:lnTo>
                  <a:lnTo>
                    <a:pt x="41116" y="78620"/>
                  </a:lnTo>
                  <a:lnTo>
                    <a:pt x="40492" y="82758"/>
                  </a:lnTo>
                  <a:lnTo>
                    <a:pt x="39410" y="82758"/>
                  </a:lnTo>
                  <a:lnTo>
                    <a:pt x="37310" y="82758"/>
                  </a:lnTo>
                  <a:lnTo>
                    <a:pt x="35188" y="82758"/>
                  </a:lnTo>
                  <a:lnTo>
                    <a:pt x="34190" y="82758"/>
                  </a:lnTo>
                  <a:lnTo>
                    <a:pt x="33317" y="78620"/>
                  </a:lnTo>
                  <a:lnTo>
                    <a:pt x="32464" y="74482"/>
                  </a:lnTo>
                  <a:lnTo>
                    <a:pt x="31715" y="70344"/>
                  </a:lnTo>
                  <a:lnTo>
                    <a:pt x="31341" y="70344"/>
                  </a:lnTo>
                  <a:lnTo>
                    <a:pt x="31091" y="66206"/>
                  </a:lnTo>
                  <a:lnTo>
                    <a:pt x="30842" y="62068"/>
                  </a:lnTo>
                  <a:lnTo>
                    <a:pt x="30717" y="57931"/>
                  </a:lnTo>
                  <a:lnTo>
                    <a:pt x="30343" y="53793"/>
                  </a:lnTo>
                  <a:lnTo>
                    <a:pt x="29968" y="45517"/>
                  </a:lnTo>
                  <a:lnTo>
                    <a:pt x="29719" y="41379"/>
                  </a:lnTo>
                  <a:lnTo>
                    <a:pt x="29344" y="41379"/>
                  </a:lnTo>
                  <a:lnTo>
                    <a:pt x="29095" y="37241"/>
                  </a:lnTo>
                  <a:lnTo>
                    <a:pt x="28845" y="37241"/>
                  </a:lnTo>
                  <a:lnTo>
                    <a:pt x="28596" y="37241"/>
                  </a:lnTo>
                  <a:lnTo>
                    <a:pt x="28221" y="37241"/>
                  </a:lnTo>
                  <a:lnTo>
                    <a:pt x="27972" y="37241"/>
                  </a:lnTo>
                  <a:lnTo>
                    <a:pt x="27722" y="41379"/>
                  </a:lnTo>
                  <a:lnTo>
                    <a:pt x="27223" y="45517"/>
                  </a:lnTo>
                  <a:lnTo>
                    <a:pt x="26246" y="57931"/>
                  </a:lnTo>
                  <a:lnTo>
                    <a:pt x="25372" y="70344"/>
                  </a:lnTo>
                  <a:lnTo>
                    <a:pt x="24499" y="78620"/>
                  </a:lnTo>
                  <a:lnTo>
                    <a:pt x="23750" y="86896"/>
                  </a:lnTo>
                  <a:lnTo>
                    <a:pt x="22876" y="95172"/>
                  </a:lnTo>
                  <a:lnTo>
                    <a:pt x="22003" y="103448"/>
                  </a:lnTo>
                  <a:lnTo>
                    <a:pt x="21129" y="107586"/>
                  </a:lnTo>
                  <a:lnTo>
                    <a:pt x="19653" y="115862"/>
                  </a:lnTo>
                  <a:lnTo>
                    <a:pt x="18280" y="120000"/>
                  </a:lnTo>
                  <a:lnTo>
                    <a:pt x="17032" y="120000"/>
                  </a:lnTo>
                  <a:lnTo>
                    <a:pt x="15785" y="115862"/>
                  </a:lnTo>
                  <a:lnTo>
                    <a:pt x="14682" y="111724"/>
                  </a:lnTo>
                  <a:lnTo>
                    <a:pt x="13559" y="103448"/>
                  </a:lnTo>
                  <a:lnTo>
                    <a:pt x="12686" y="95172"/>
                  </a:lnTo>
                  <a:lnTo>
                    <a:pt x="11812" y="86896"/>
                  </a:lnTo>
                  <a:lnTo>
                    <a:pt x="11064" y="78620"/>
                  </a:lnTo>
                  <a:lnTo>
                    <a:pt x="10440" y="70344"/>
                  </a:lnTo>
                  <a:lnTo>
                    <a:pt x="9941" y="62068"/>
                  </a:lnTo>
                  <a:lnTo>
                    <a:pt x="9566" y="53793"/>
                  </a:lnTo>
                  <a:lnTo>
                    <a:pt x="9192" y="45517"/>
                  </a:lnTo>
                  <a:lnTo>
                    <a:pt x="8838" y="37241"/>
                  </a:lnTo>
                  <a:lnTo>
                    <a:pt x="8464" y="28965"/>
                  </a:lnTo>
                  <a:lnTo>
                    <a:pt x="8339" y="28965"/>
                  </a:lnTo>
                  <a:lnTo>
                    <a:pt x="8214" y="28965"/>
                  </a:lnTo>
                  <a:lnTo>
                    <a:pt x="8090" y="28965"/>
                  </a:lnTo>
                  <a:lnTo>
                    <a:pt x="7965" y="28965"/>
                  </a:lnTo>
                  <a:lnTo>
                    <a:pt x="7840" y="33103"/>
                  </a:lnTo>
                  <a:lnTo>
                    <a:pt x="7715" y="37241"/>
                  </a:lnTo>
                  <a:lnTo>
                    <a:pt x="7466" y="45517"/>
                  </a:lnTo>
                  <a:lnTo>
                    <a:pt x="7216" y="53793"/>
                  </a:lnTo>
                  <a:lnTo>
                    <a:pt x="7091" y="57931"/>
                  </a:lnTo>
                  <a:lnTo>
                    <a:pt x="6967" y="62068"/>
                  </a:lnTo>
                  <a:lnTo>
                    <a:pt x="6717" y="70344"/>
                  </a:lnTo>
                  <a:lnTo>
                    <a:pt x="6343" y="74482"/>
                  </a:lnTo>
                  <a:lnTo>
                    <a:pt x="5968" y="78620"/>
                  </a:lnTo>
                  <a:lnTo>
                    <a:pt x="5469" y="82758"/>
                  </a:lnTo>
                  <a:lnTo>
                    <a:pt x="4970" y="86896"/>
                  </a:lnTo>
                  <a:lnTo>
                    <a:pt x="4471" y="91034"/>
                  </a:lnTo>
                  <a:lnTo>
                    <a:pt x="3972" y="91034"/>
                  </a:lnTo>
                  <a:lnTo>
                    <a:pt x="3473" y="95172"/>
                  </a:lnTo>
                  <a:lnTo>
                    <a:pt x="2994" y="95172"/>
                  </a:lnTo>
                  <a:lnTo>
                    <a:pt x="2495" y="95172"/>
                  </a:lnTo>
                  <a:lnTo>
                    <a:pt x="1871" y="91034"/>
                  </a:lnTo>
                  <a:lnTo>
                    <a:pt x="1372" y="91034"/>
                  </a:lnTo>
                  <a:lnTo>
                    <a:pt x="873" y="86896"/>
                  </a:lnTo>
                  <a:lnTo>
                    <a:pt x="499" y="82758"/>
                  </a:lnTo>
                  <a:lnTo>
                    <a:pt x="0" y="78620"/>
                  </a:lnTo>
                  <a:lnTo>
                    <a:pt x="0" y="66206"/>
                  </a:lnTo>
                  <a:lnTo>
                    <a:pt x="499" y="70344"/>
                  </a:lnTo>
                  <a:lnTo>
                    <a:pt x="873" y="74482"/>
                  </a:lnTo>
                  <a:lnTo>
                    <a:pt x="1372" y="78620"/>
                  </a:lnTo>
                  <a:lnTo>
                    <a:pt x="1871" y="78620"/>
                  </a:lnTo>
                  <a:lnTo>
                    <a:pt x="2495" y="82758"/>
                  </a:lnTo>
                  <a:lnTo>
                    <a:pt x="2994" y="82758"/>
                  </a:lnTo>
                  <a:lnTo>
                    <a:pt x="3473" y="82758"/>
                  </a:lnTo>
                  <a:lnTo>
                    <a:pt x="3972" y="78620"/>
                  </a:lnTo>
                  <a:lnTo>
                    <a:pt x="4471" y="78620"/>
                  </a:lnTo>
                  <a:lnTo>
                    <a:pt x="4970" y="74482"/>
                  </a:lnTo>
                  <a:lnTo>
                    <a:pt x="5469" y="70344"/>
                  </a:lnTo>
                  <a:lnTo>
                    <a:pt x="5968" y="66206"/>
                  </a:lnTo>
                  <a:lnTo>
                    <a:pt x="6343" y="62068"/>
                  </a:lnTo>
                  <a:lnTo>
                    <a:pt x="6717" y="57931"/>
                  </a:lnTo>
                  <a:lnTo>
                    <a:pt x="6967" y="49655"/>
                  </a:lnTo>
                  <a:lnTo>
                    <a:pt x="7091" y="45517"/>
                  </a:lnTo>
                  <a:lnTo>
                    <a:pt x="7216" y="41379"/>
                  </a:lnTo>
                  <a:lnTo>
                    <a:pt x="7466" y="33103"/>
                  </a:lnTo>
                  <a:lnTo>
                    <a:pt x="7715" y="24827"/>
                  </a:lnTo>
                  <a:lnTo>
                    <a:pt x="7840" y="20689"/>
                  </a:lnTo>
                  <a:lnTo>
                    <a:pt x="7965" y="16551"/>
                  </a:lnTo>
                  <a:lnTo>
                    <a:pt x="8090" y="16551"/>
                  </a:lnTo>
                  <a:lnTo>
                    <a:pt x="8214" y="16551"/>
                  </a:lnTo>
                  <a:lnTo>
                    <a:pt x="8339" y="16551"/>
                  </a:lnTo>
                  <a:lnTo>
                    <a:pt x="8464" y="16551"/>
                  </a:lnTo>
                  <a:lnTo>
                    <a:pt x="8838" y="24827"/>
                  </a:lnTo>
                  <a:lnTo>
                    <a:pt x="9192" y="33103"/>
                  </a:lnTo>
                  <a:lnTo>
                    <a:pt x="9566" y="41379"/>
                  </a:lnTo>
                  <a:lnTo>
                    <a:pt x="9941" y="49655"/>
                  </a:lnTo>
                  <a:lnTo>
                    <a:pt x="10440" y="57931"/>
                  </a:lnTo>
                  <a:lnTo>
                    <a:pt x="11064" y="66206"/>
                  </a:lnTo>
                  <a:lnTo>
                    <a:pt x="11812" y="74482"/>
                  </a:lnTo>
                  <a:lnTo>
                    <a:pt x="12686" y="82758"/>
                  </a:lnTo>
                  <a:lnTo>
                    <a:pt x="13559" y="91034"/>
                  </a:lnTo>
                  <a:lnTo>
                    <a:pt x="14682" y="99310"/>
                  </a:lnTo>
                  <a:lnTo>
                    <a:pt x="15785" y="103448"/>
                  </a:lnTo>
                  <a:lnTo>
                    <a:pt x="17032" y="107586"/>
                  </a:lnTo>
                  <a:lnTo>
                    <a:pt x="18280" y="107586"/>
                  </a:lnTo>
                  <a:lnTo>
                    <a:pt x="19653" y="103448"/>
                  </a:lnTo>
                  <a:lnTo>
                    <a:pt x="21129" y="95172"/>
                  </a:lnTo>
                  <a:lnTo>
                    <a:pt x="22003" y="91034"/>
                  </a:lnTo>
                  <a:lnTo>
                    <a:pt x="22876" y="82758"/>
                  </a:lnTo>
                  <a:lnTo>
                    <a:pt x="23750" y="74482"/>
                  </a:lnTo>
                  <a:lnTo>
                    <a:pt x="24499" y="66206"/>
                  </a:lnTo>
                  <a:lnTo>
                    <a:pt x="25372" y="57931"/>
                  </a:lnTo>
                  <a:lnTo>
                    <a:pt x="26246" y="45517"/>
                  </a:lnTo>
                  <a:lnTo>
                    <a:pt x="27223" y="33103"/>
                  </a:lnTo>
                  <a:lnTo>
                    <a:pt x="27722" y="28965"/>
                  </a:lnTo>
                  <a:lnTo>
                    <a:pt x="27972" y="24827"/>
                  </a:lnTo>
                  <a:lnTo>
                    <a:pt x="28221" y="24827"/>
                  </a:lnTo>
                  <a:lnTo>
                    <a:pt x="28596" y="24827"/>
                  </a:lnTo>
                  <a:lnTo>
                    <a:pt x="28845" y="24827"/>
                  </a:lnTo>
                  <a:lnTo>
                    <a:pt x="29095" y="24827"/>
                  </a:lnTo>
                  <a:lnTo>
                    <a:pt x="29344" y="28965"/>
                  </a:lnTo>
                  <a:lnTo>
                    <a:pt x="29719" y="28965"/>
                  </a:lnTo>
                  <a:lnTo>
                    <a:pt x="29968" y="33103"/>
                  </a:lnTo>
                  <a:lnTo>
                    <a:pt x="30343" y="41379"/>
                  </a:lnTo>
                  <a:lnTo>
                    <a:pt x="30717" y="45517"/>
                  </a:lnTo>
                  <a:lnTo>
                    <a:pt x="30842" y="49655"/>
                  </a:lnTo>
                  <a:lnTo>
                    <a:pt x="31091" y="53793"/>
                  </a:lnTo>
                  <a:lnTo>
                    <a:pt x="31341" y="57931"/>
                  </a:lnTo>
                  <a:lnTo>
                    <a:pt x="31715" y="57931"/>
                  </a:lnTo>
                  <a:lnTo>
                    <a:pt x="32464" y="62068"/>
                  </a:lnTo>
                  <a:lnTo>
                    <a:pt x="33317" y="66206"/>
                  </a:lnTo>
                  <a:lnTo>
                    <a:pt x="34190" y="70344"/>
                  </a:lnTo>
                  <a:lnTo>
                    <a:pt x="35188" y="70344"/>
                  </a:lnTo>
                  <a:lnTo>
                    <a:pt x="37310" y="70344"/>
                  </a:lnTo>
                  <a:lnTo>
                    <a:pt x="39410" y="70344"/>
                  </a:lnTo>
                  <a:lnTo>
                    <a:pt x="40305" y="70344"/>
                  </a:lnTo>
                  <a:lnTo>
                    <a:pt x="40991" y="66206"/>
                  </a:lnTo>
                  <a:lnTo>
                    <a:pt x="41989" y="53103"/>
                  </a:lnTo>
                  <a:lnTo>
                    <a:pt x="42904" y="39310"/>
                  </a:lnTo>
                  <a:lnTo>
                    <a:pt x="43902" y="26206"/>
                  </a:lnTo>
                  <a:lnTo>
                    <a:pt x="44610" y="12413"/>
                  </a:lnTo>
                  <a:lnTo>
                    <a:pt x="45171" y="6206"/>
                  </a:lnTo>
                  <a:lnTo>
                    <a:pt x="45795" y="0"/>
                  </a:lnTo>
                  <a:lnTo>
                    <a:pt x="46481" y="2068"/>
                  </a:lnTo>
                  <a:lnTo>
                    <a:pt x="46793" y="16551"/>
                  </a:lnTo>
                  <a:lnTo>
                    <a:pt x="47043" y="35172"/>
                  </a:lnTo>
                  <a:lnTo>
                    <a:pt x="47625" y="49655"/>
                  </a:lnTo>
                  <a:lnTo>
                    <a:pt x="47750" y="53793"/>
                  </a:lnTo>
                  <a:lnTo>
                    <a:pt x="48000" y="57931"/>
                  </a:lnTo>
                  <a:lnTo>
                    <a:pt x="48374" y="62068"/>
                  </a:lnTo>
                  <a:lnTo>
                    <a:pt x="48873" y="70344"/>
                  </a:lnTo>
                  <a:lnTo>
                    <a:pt x="49497" y="74482"/>
                  </a:lnTo>
                  <a:lnTo>
                    <a:pt x="50246" y="78620"/>
                  </a:lnTo>
                  <a:lnTo>
                    <a:pt x="50870" y="74482"/>
                  </a:lnTo>
                  <a:lnTo>
                    <a:pt x="51597" y="74482"/>
                  </a:lnTo>
                  <a:lnTo>
                    <a:pt x="52221" y="70344"/>
                  </a:lnTo>
                  <a:lnTo>
                    <a:pt x="52845" y="66206"/>
                  </a:lnTo>
                  <a:lnTo>
                    <a:pt x="53220" y="66206"/>
                  </a:lnTo>
                  <a:lnTo>
                    <a:pt x="53968" y="57931"/>
                  </a:lnTo>
                  <a:lnTo>
                    <a:pt x="54467" y="49655"/>
                  </a:lnTo>
                  <a:lnTo>
                    <a:pt x="54967" y="37241"/>
                  </a:lnTo>
                  <a:lnTo>
                    <a:pt x="55341" y="28965"/>
                  </a:lnTo>
                  <a:lnTo>
                    <a:pt x="55590" y="16551"/>
                  </a:lnTo>
                  <a:lnTo>
                    <a:pt x="56090" y="12413"/>
                  </a:lnTo>
                  <a:lnTo>
                    <a:pt x="56464" y="16551"/>
                  </a:lnTo>
                  <a:lnTo>
                    <a:pt x="56464" y="33103"/>
                  </a:lnTo>
                  <a:lnTo>
                    <a:pt x="56339" y="53793"/>
                  </a:lnTo>
                  <a:lnTo>
                    <a:pt x="56339" y="74482"/>
                  </a:lnTo>
                  <a:lnTo>
                    <a:pt x="56714" y="78620"/>
                  </a:lnTo>
                  <a:lnTo>
                    <a:pt x="57067" y="82758"/>
                  </a:lnTo>
                  <a:lnTo>
                    <a:pt x="57566" y="86896"/>
                  </a:lnTo>
                  <a:lnTo>
                    <a:pt x="58065" y="91034"/>
                  </a:lnTo>
                  <a:lnTo>
                    <a:pt x="58564" y="91034"/>
                  </a:lnTo>
                  <a:lnTo>
                    <a:pt x="59188" y="91034"/>
                  </a:lnTo>
                  <a:lnTo>
                    <a:pt x="59688" y="91034"/>
                  </a:lnTo>
                  <a:lnTo>
                    <a:pt x="60436" y="91034"/>
                  </a:lnTo>
                  <a:lnTo>
                    <a:pt x="61809" y="86896"/>
                  </a:lnTo>
                  <a:lnTo>
                    <a:pt x="63410" y="78620"/>
                  </a:lnTo>
                  <a:lnTo>
                    <a:pt x="65032" y="70344"/>
                  </a:lnTo>
                  <a:lnTo>
                    <a:pt x="66655" y="62068"/>
                  </a:lnTo>
                  <a:lnTo>
                    <a:pt x="69379" y="53793"/>
                  </a:lnTo>
                  <a:lnTo>
                    <a:pt x="71251" y="49655"/>
                  </a:lnTo>
                  <a:lnTo>
                    <a:pt x="71875" y="45517"/>
                  </a:lnTo>
                  <a:lnTo>
                    <a:pt x="72000" y="45517"/>
                  </a:lnTo>
                  <a:lnTo>
                    <a:pt x="72249" y="41379"/>
                  </a:lnTo>
                  <a:lnTo>
                    <a:pt x="72499" y="33103"/>
                  </a:lnTo>
                  <a:lnTo>
                    <a:pt x="72748" y="33103"/>
                  </a:lnTo>
                  <a:lnTo>
                    <a:pt x="72998" y="28965"/>
                  </a:lnTo>
                  <a:lnTo>
                    <a:pt x="73247" y="28965"/>
                  </a:lnTo>
                  <a:lnTo>
                    <a:pt x="73497" y="24827"/>
                  </a:lnTo>
                  <a:lnTo>
                    <a:pt x="73746" y="24827"/>
                  </a:lnTo>
                  <a:lnTo>
                    <a:pt x="74121" y="24827"/>
                  </a:lnTo>
                  <a:lnTo>
                    <a:pt x="74495" y="28965"/>
                  </a:lnTo>
                  <a:lnTo>
                    <a:pt x="74870" y="28965"/>
                  </a:lnTo>
                  <a:lnTo>
                    <a:pt x="75223" y="37241"/>
                  </a:lnTo>
                  <a:lnTo>
                    <a:pt x="75597" y="41379"/>
                  </a:lnTo>
                  <a:lnTo>
                    <a:pt x="75847" y="45517"/>
                  </a:lnTo>
                  <a:lnTo>
                    <a:pt x="76097" y="49655"/>
                  </a:lnTo>
                  <a:lnTo>
                    <a:pt x="76720" y="53793"/>
                  </a:lnTo>
                  <a:lnTo>
                    <a:pt x="77594" y="62068"/>
                  </a:lnTo>
                  <a:lnTo>
                    <a:pt x="78343" y="66206"/>
                  </a:lnTo>
                  <a:lnTo>
                    <a:pt x="79341" y="70344"/>
                  </a:lnTo>
                  <a:lnTo>
                    <a:pt x="80339" y="70344"/>
                  </a:lnTo>
                  <a:lnTo>
                    <a:pt x="81441" y="70344"/>
                  </a:lnTo>
                  <a:lnTo>
                    <a:pt x="82564" y="70344"/>
                  </a:lnTo>
                  <a:lnTo>
                    <a:pt x="83688" y="70344"/>
                  </a:lnTo>
                  <a:lnTo>
                    <a:pt x="84811" y="70344"/>
                  </a:lnTo>
                  <a:lnTo>
                    <a:pt x="85934" y="66206"/>
                  </a:lnTo>
                  <a:lnTo>
                    <a:pt x="87057" y="62068"/>
                  </a:lnTo>
                  <a:lnTo>
                    <a:pt x="88159" y="53793"/>
                  </a:lnTo>
                  <a:lnTo>
                    <a:pt x="89157" y="49655"/>
                  </a:lnTo>
                  <a:lnTo>
                    <a:pt x="90280" y="37241"/>
                  </a:lnTo>
                  <a:lnTo>
                    <a:pt x="91154" y="28965"/>
                  </a:lnTo>
                  <a:lnTo>
                    <a:pt x="91902" y="20689"/>
                  </a:lnTo>
                  <a:lnTo>
                    <a:pt x="92526" y="12413"/>
                  </a:lnTo>
                  <a:lnTo>
                    <a:pt x="93129" y="8275"/>
                  </a:lnTo>
                  <a:lnTo>
                    <a:pt x="93629" y="4137"/>
                  </a:lnTo>
                  <a:lnTo>
                    <a:pt x="94128" y="0"/>
                  </a:lnTo>
                  <a:lnTo>
                    <a:pt x="94502" y="0"/>
                  </a:lnTo>
                  <a:lnTo>
                    <a:pt x="94876" y="0"/>
                  </a:lnTo>
                  <a:lnTo>
                    <a:pt x="95126" y="4137"/>
                  </a:lnTo>
                  <a:lnTo>
                    <a:pt x="95376" y="8275"/>
                  </a:lnTo>
                  <a:lnTo>
                    <a:pt x="95625" y="12413"/>
                  </a:lnTo>
                  <a:lnTo>
                    <a:pt x="95750" y="16551"/>
                  </a:lnTo>
                  <a:lnTo>
                    <a:pt x="95875" y="20689"/>
                  </a:lnTo>
                  <a:lnTo>
                    <a:pt x="96000" y="24827"/>
                  </a:lnTo>
                  <a:lnTo>
                    <a:pt x="96124" y="33103"/>
                  </a:lnTo>
                  <a:lnTo>
                    <a:pt x="96249" y="41379"/>
                  </a:lnTo>
                  <a:lnTo>
                    <a:pt x="96374" y="45517"/>
                  </a:lnTo>
                  <a:lnTo>
                    <a:pt x="96499" y="53793"/>
                  </a:lnTo>
                  <a:lnTo>
                    <a:pt x="96748" y="57931"/>
                  </a:lnTo>
                  <a:lnTo>
                    <a:pt x="97123" y="62068"/>
                  </a:lnTo>
                  <a:lnTo>
                    <a:pt x="97372" y="66206"/>
                  </a:lnTo>
                  <a:lnTo>
                    <a:pt x="97871" y="70344"/>
                  </a:lnTo>
                  <a:lnTo>
                    <a:pt x="98246" y="74482"/>
                  </a:lnTo>
                  <a:lnTo>
                    <a:pt x="98745" y="78620"/>
                  </a:lnTo>
                  <a:lnTo>
                    <a:pt x="99223" y="78620"/>
                  </a:lnTo>
                  <a:lnTo>
                    <a:pt x="99847" y="78620"/>
                  </a:lnTo>
                  <a:lnTo>
                    <a:pt x="100471" y="74482"/>
                  </a:lnTo>
                  <a:lnTo>
                    <a:pt x="101095" y="70344"/>
                  </a:lnTo>
                  <a:lnTo>
                    <a:pt x="101719" y="66206"/>
                  </a:lnTo>
                  <a:lnTo>
                    <a:pt x="102467" y="57931"/>
                  </a:lnTo>
                  <a:lnTo>
                    <a:pt x="103091" y="45517"/>
                  </a:lnTo>
                  <a:lnTo>
                    <a:pt x="103840" y="33103"/>
                  </a:lnTo>
                  <a:lnTo>
                    <a:pt x="104339" y="24827"/>
                  </a:lnTo>
                  <a:lnTo>
                    <a:pt x="104589" y="20689"/>
                  </a:lnTo>
                  <a:lnTo>
                    <a:pt x="105254" y="16551"/>
                  </a:lnTo>
                  <a:lnTo>
                    <a:pt x="105878" y="11724"/>
                  </a:lnTo>
                  <a:lnTo>
                    <a:pt x="106440" y="9655"/>
                  </a:lnTo>
                  <a:lnTo>
                    <a:pt x="107001" y="6206"/>
                  </a:lnTo>
                  <a:lnTo>
                    <a:pt x="107625" y="6206"/>
                  </a:lnTo>
                  <a:lnTo>
                    <a:pt x="108124" y="5517"/>
                  </a:lnTo>
                  <a:lnTo>
                    <a:pt x="108540" y="6206"/>
                  </a:lnTo>
                  <a:lnTo>
                    <a:pt x="108935" y="6206"/>
                  </a:lnTo>
                  <a:lnTo>
                    <a:pt x="109351" y="7586"/>
                  </a:lnTo>
                  <a:lnTo>
                    <a:pt x="109809" y="6206"/>
                  </a:lnTo>
                  <a:lnTo>
                    <a:pt x="110308" y="7586"/>
                  </a:lnTo>
                  <a:lnTo>
                    <a:pt x="110786" y="5517"/>
                  </a:lnTo>
                  <a:lnTo>
                    <a:pt x="111285" y="5517"/>
                  </a:lnTo>
                  <a:lnTo>
                    <a:pt x="112097" y="6206"/>
                  </a:lnTo>
                  <a:lnTo>
                    <a:pt x="113032" y="16551"/>
                  </a:lnTo>
                  <a:lnTo>
                    <a:pt x="113282" y="20689"/>
                  </a:lnTo>
                  <a:lnTo>
                    <a:pt x="113407" y="24827"/>
                  </a:lnTo>
                  <a:lnTo>
                    <a:pt x="113407" y="28965"/>
                  </a:lnTo>
                  <a:lnTo>
                    <a:pt x="113532" y="33103"/>
                  </a:lnTo>
                  <a:lnTo>
                    <a:pt x="113532" y="37241"/>
                  </a:lnTo>
                  <a:lnTo>
                    <a:pt x="113532" y="41379"/>
                  </a:lnTo>
                  <a:lnTo>
                    <a:pt x="113532" y="45517"/>
                  </a:lnTo>
                  <a:lnTo>
                    <a:pt x="113656" y="45517"/>
                  </a:lnTo>
                  <a:lnTo>
                    <a:pt x="113656" y="49655"/>
                  </a:lnTo>
                  <a:lnTo>
                    <a:pt x="113906" y="49655"/>
                  </a:lnTo>
                  <a:lnTo>
                    <a:pt x="114155" y="53793"/>
                  </a:lnTo>
                  <a:lnTo>
                    <a:pt x="114405" y="57931"/>
                  </a:lnTo>
                  <a:lnTo>
                    <a:pt x="114779" y="57931"/>
                  </a:lnTo>
                  <a:lnTo>
                    <a:pt x="115528" y="62068"/>
                  </a:lnTo>
                  <a:lnTo>
                    <a:pt x="116526" y="62068"/>
                  </a:lnTo>
                  <a:lnTo>
                    <a:pt x="117629" y="62068"/>
                  </a:lnTo>
                  <a:lnTo>
                    <a:pt x="118752" y="57931"/>
                  </a:lnTo>
                  <a:lnTo>
                    <a:pt x="119376" y="53793"/>
                  </a:lnTo>
                  <a:lnTo>
                    <a:pt x="119999" y="49655"/>
                  </a:lnTo>
                  <a:lnTo>
                    <a:pt x="119999" y="62068"/>
                  </a:lnTo>
                  <a:lnTo>
                    <a:pt x="119999" y="62068"/>
                  </a:lnTo>
                  <a:lnTo>
                    <a:pt x="119376" y="66206"/>
                  </a:lnTo>
                  <a:lnTo>
                    <a:pt x="118752" y="70344"/>
                  </a:lnTo>
                  <a:lnTo>
                    <a:pt x="117629" y="74482"/>
                  </a:lnTo>
                  <a:lnTo>
                    <a:pt x="116526" y="74482"/>
                  </a:lnTo>
                  <a:lnTo>
                    <a:pt x="115528" y="74482"/>
                  </a:lnTo>
                  <a:lnTo>
                    <a:pt x="114779" y="70344"/>
                  </a:lnTo>
                  <a:lnTo>
                    <a:pt x="114405" y="70344"/>
                  </a:lnTo>
                  <a:lnTo>
                    <a:pt x="114155" y="66206"/>
                  </a:lnTo>
                  <a:lnTo>
                    <a:pt x="113906" y="62068"/>
                  </a:lnTo>
                  <a:lnTo>
                    <a:pt x="113656" y="62068"/>
                  </a:lnTo>
                  <a:lnTo>
                    <a:pt x="113656" y="57931"/>
                  </a:lnTo>
                  <a:lnTo>
                    <a:pt x="113532" y="57931"/>
                  </a:lnTo>
                  <a:lnTo>
                    <a:pt x="113532" y="53793"/>
                  </a:lnTo>
                  <a:lnTo>
                    <a:pt x="113532" y="49655"/>
                  </a:lnTo>
                  <a:lnTo>
                    <a:pt x="113532" y="45517"/>
                  </a:lnTo>
                  <a:lnTo>
                    <a:pt x="113407" y="41379"/>
                  </a:lnTo>
                  <a:lnTo>
                    <a:pt x="113407" y="37241"/>
                  </a:lnTo>
                  <a:lnTo>
                    <a:pt x="113282" y="33103"/>
                  </a:lnTo>
                  <a:lnTo>
                    <a:pt x="113032" y="28965"/>
                  </a:lnTo>
                  <a:lnTo>
                    <a:pt x="112908" y="24827"/>
                  </a:lnTo>
                  <a:lnTo>
                    <a:pt x="112783" y="24827"/>
                  </a:lnTo>
                  <a:lnTo>
                    <a:pt x="112409" y="20689"/>
                  </a:lnTo>
                  <a:lnTo>
                    <a:pt x="112159" y="20689"/>
                  </a:lnTo>
                  <a:lnTo>
                    <a:pt x="111681" y="15862"/>
                  </a:lnTo>
                  <a:lnTo>
                    <a:pt x="111181" y="16551"/>
                  </a:lnTo>
                  <a:lnTo>
                    <a:pt x="110745" y="18620"/>
                  </a:lnTo>
                  <a:lnTo>
                    <a:pt x="110183" y="20000"/>
                  </a:lnTo>
                  <a:lnTo>
                    <a:pt x="109601" y="20000"/>
                  </a:lnTo>
                  <a:lnTo>
                    <a:pt x="109123" y="17931"/>
                  </a:lnTo>
                  <a:lnTo>
                    <a:pt x="108540" y="16551"/>
                  </a:lnTo>
                  <a:lnTo>
                    <a:pt x="108124" y="14482"/>
                  </a:lnTo>
                  <a:lnTo>
                    <a:pt x="107604" y="16551"/>
                  </a:lnTo>
                </a:path>
              </a:pathLst>
            </a:custGeom>
            <a:gradFill>
              <a:gsLst>
                <a:gs pos="0">
                  <a:schemeClr val="accent2"/>
                </a:gs>
                <a:gs pos="50000">
                  <a:srgbClr val="080808"/>
                </a:gs>
                <a:gs pos="100000">
                  <a:schemeClr val="accent2"/>
                </a:gs>
              </a:gsLst>
              <a:lin ang="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grpSp>
      <p:sp>
        <p:nvSpPr>
          <p:cNvPr id="28" name="Shape 28"/>
          <p:cNvSpPr txBox="1">
            <a:spLocks noGrp="1"/>
          </p:cNvSpPr>
          <p:nvPr>
            <p:ph type="title"/>
          </p:nvPr>
        </p:nvSpPr>
        <p:spPr>
          <a:xfrm>
            <a:off x="457200" y="277812"/>
            <a:ext cx="8229600" cy="1139825"/>
          </a:xfrm>
          <a:prstGeom prst="rect">
            <a:avLst/>
          </a:prstGeom>
          <a:noFill/>
          <a:ln>
            <a:noFill/>
          </a:ln>
        </p:spPr>
        <p:txBody>
          <a:bodyPr spcFirstLastPara="1" wrap="square" lIns="91425" tIns="91425" rIns="91425" bIns="91425" anchor="ctr" anchorCtr="1"/>
          <a:lstStyle>
            <a:lvl1pPr marL="0" marR="0" lvl="0"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1pPr>
            <a:lvl2pPr marL="0" marR="0" lvl="1"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2pPr>
            <a:lvl3pPr marL="0" marR="0" lvl="2"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3pPr>
            <a:lvl4pPr marL="0" marR="0" lvl="3"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4pPr>
            <a:lvl5pPr marL="0" marR="0" lvl="4"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5pPr>
            <a:lvl6pPr marL="457200" marR="0" lvl="5"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6pPr>
            <a:lvl7pPr marL="914400" marR="0" lvl="6"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7pPr>
            <a:lvl8pPr marL="1371600" marR="0" lvl="7"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8pPr>
            <a:lvl9pPr marL="1828800" marR="0" lvl="8"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9pPr>
          </a:lstStyle>
          <a:p>
            <a:endParaRPr/>
          </a:p>
        </p:txBody>
      </p:sp>
      <p:sp>
        <p:nvSpPr>
          <p:cNvPr id="29" name="Shape 29"/>
          <p:cNvSpPr txBox="1">
            <a:spLocks noGrp="1"/>
          </p:cNvSpPr>
          <p:nvPr>
            <p:ph type="body" idx="1"/>
          </p:nvPr>
        </p:nvSpPr>
        <p:spPr>
          <a:xfrm>
            <a:off x="457200" y="1600200"/>
            <a:ext cx="8229600" cy="4530725"/>
          </a:xfrm>
          <a:prstGeom prst="rect">
            <a:avLst/>
          </a:prstGeom>
          <a:noFill/>
          <a:ln>
            <a:noFill/>
          </a:ln>
        </p:spPr>
        <p:txBody>
          <a:bodyPr spcFirstLastPara="1" wrap="square" lIns="91425" tIns="91425" rIns="91425" bIns="91425" anchor="t" anchorCtr="0"/>
          <a:lstStyle>
            <a:lvl1pPr marL="457200" marR="0" lvl="0" indent="-317500" algn="l" rtl="0">
              <a:spcBef>
                <a:spcPts val="640"/>
              </a:spcBef>
              <a:spcAft>
                <a:spcPts val="0"/>
              </a:spcAft>
              <a:buClr>
                <a:schemeClr val="hlink"/>
              </a:buClr>
              <a:buSzPts val="1400"/>
              <a:buFont typeface="Noto Sans Symbols"/>
              <a:buChar char="●"/>
              <a:defRPr sz="3200" b="0" i="0" u="none" strike="noStrike" cap="none">
                <a:solidFill>
                  <a:schemeClr val="lt1"/>
                </a:solidFill>
                <a:latin typeface="Tahoma"/>
                <a:ea typeface="Tahoma"/>
                <a:cs typeface="Tahoma"/>
                <a:sym typeface="Tahoma"/>
              </a:defRPr>
            </a:lvl1pPr>
            <a:lvl2pPr marL="914400" marR="0" lvl="1" indent="-317500" algn="l" rtl="0">
              <a:spcBef>
                <a:spcPts val="560"/>
              </a:spcBef>
              <a:spcAft>
                <a:spcPts val="0"/>
              </a:spcAft>
              <a:buClr>
                <a:schemeClr val="folHlink"/>
              </a:buClr>
              <a:buSzPts val="1400"/>
              <a:buFont typeface="Noto Sans Symbols"/>
              <a:buChar char="●"/>
              <a:defRPr sz="2800" b="0" i="0" u="none" strike="noStrike" cap="none">
                <a:solidFill>
                  <a:schemeClr val="lt1"/>
                </a:solidFill>
                <a:latin typeface="Tahoma"/>
                <a:ea typeface="Tahoma"/>
                <a:cs typeface="Tahoma"/>
                <a:sym typeface="Tahoma"/>
              </a:defRPr>
            </a:lvl2pPr>
            <a:lvl3pPr marL="1371600" marR="0" lvl="2" indent="-317500" algn="l" rtl="0">
              <a:spcBef>
                <a:spcPts val="480"/>
              </a:spcBef>
              <a:spcAft>
                <a:spcPts val="0"/>
              </a:spcAft>
              <a:buClr>
                <a:schemeClr val="lt2"/>
              </a:buClr>
              <a:buSzPts val="1400"/>
              <a:buFont typeface="Noto Sans Symbols"/>
              <a:buChar char="●"/>
              <a:defRPr sz="2400" b="0" i="0" u="none" strike="noStrike" cap="none">
                <a:solidFill>
                  <a:schemeClr val="lt1"/>
                </a:solidFill>
                <a:latin typeface="Tahoma"/>
                <a:ea typeface="Tahoma"/>
                <a:cs typeface="Tahoma"/>
                <a:sym typeface="Tahoma"/>
              </a:defRPr>
            </a:lvl3pPr>
            <a:lvl4pPr marL="1828800" marR="0" lvl="3"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4pPr>
            <a:lvl5pPr marL="2286000" marR="0" lvl="4" indent="-317500" algn="l" rtl="0">
              <a:spcBef>
                <a:spcPts val="400"/>
              </a:spcBef>
              <a:spcAft>
                <a:spcPts val="0"/>
              </a:spcAft>
              <a:buClr>
                <a:schemeClr val="lt1"/>
              </a:buClr>
              <a:buSzPts val="1400"/>
              <a:buFont typeface="Noto Sans Symbols"/>
              <a:buChar char="●"/>
              <a:defRPr sz="2000" b="0" i="0" u="none" strike="noStrike" cap="none">
                <a:solidFill>
                  <a:schemeClr val="lt1"/>
                </a:solidFill>
                <a:latin typeface="Tahoma"/>
                <a:ea typeface="Tahoma"/>
                <a:cs typeface="Tahoma"/>
                <a:sym typeface="Tahoma"/>
              </a:defRPr>
            </a:lvl5pPr>
            <a:lvl6pPr marL="2743200" marR="0" lvl="5" indent="-317500" algn="l" rtl="0">
              <a:spcBef>
                <a:spcPts val="400"/>
              </a:spcBef>
              <a:spcAft>
                <a:spcPts val="0"/>
              </a:spcAft>
              <a:buClr>
                <a:schemeClr val="lt1"/>
              </a:buClr>
              <a:buSzPts val="1400"/>
              <a:buFont typeface="Noto Sans Symbols"/>
              <a:buChar char="●"/>
              <a:defRPr sz="2000" b="0" i="0" u="none" strike="noStrike" cap="none">
                <a:solidFill>
                  <a:schemeClr val="lt1"/>
                </a:solidFill>
                <a:latin typeface="Tahoma"/>
                <a:ea typeface="Tahoma"/>
                <a:cs typeface="Tahoma"/>
                <a:sym typeface="Tahoma"/>
              </a:defRPr>
            </a:lvl6pPr>
            <a:lvl7pPr marL="3200400" marR="0" lvl="6" indent="-317500" algn="l" rtl="0">
              <a:spcBef>
                <a:spcPts val="400"/>
              </a:spcBef>
              <a:spcAft>
                <a:spcPts val="0"/>
              </a:spcAft>
              <a:buClr>
                <a:schemeClr val="lt1"/>
              </a:buClr>
              <a:buSzPts val="1400"/>
              <a:buFont typeface="Noto Sans Symbols"/>
              <a:buChar char="●"/>
              <a:defRPr sz="2000" b="0" i="0" u="none" strike="noStrike" cap="none">
                <a:solidFill>
                  <a:schemeClr val="lt1"/>
                </a:solidFill>
                <a:latin typeface="Tahoma"/>
                <a:ea typeface="Tahoma"/>
                <a:cs typeface="Tahoma"/>
                <a:sym typeface="Tahoma"/>
              </a:defRPr>
            </a:lvl7pPr>
            <a:lvl8pPr marL="3657600" marR="0" lvl="7" indent="-317500" algn="l" rtl="0">
              <a:spcBef>
                <a:spcPts val="400"/>
              </a:spcBef>
              <a:spcAft>
                <a:spcPts val="0"/>
              </a:spcAft>
              <a:buClr>
                <a:schemeClr val="lt1"/>
              </a:buClr>
              <a:buSzPts val="1400"/>
              <a:buFont typeface="Noto Sans Symbols"/>
              <a:buChar char="●"/>
              <a:defRPr sz="2000" b="0" i="0" u="none" strike="noStrike" cap="none">
                <a:solidFill>
                  <a:schemeClr val="lt1"/>
                </a:solidFill>
                <a:latin typeface="Tahoma"/>
                <a:ea typeface="Tahoma"/>
                <a:cs typeface="Tahoma"/>
                <a:sym typeface="Tahoma"/>
              </a:defRPr>
            </a:lvl8pPr>
            <a:lvl9pPr marL="4114800" marR="0" lvl="8" indent="-317500" algn="l" rtl="0">
              <a:spcBef>
                <a:spcPts val="400"/>
              </a:spcBef>
              <a:spcAft>
                <a:spcPts val="0"/>
              </a:spcAft>
              <a:buClr>
                <a:schemeClr val="lt1"/>
              </a:buClr>
              <a:buSzPts val="14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0" name="Shape 30"/>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31" name="Shape 3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32" name="Shape 3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9"/>
        <p:cNvGrpSpPr/>
        <p:nvPr/>
      </p:nvGrpSpPr>
      <p:grpSpPr>
        <a:xfrm>
          <a:off x="0" y="0"/>
          <a:ext cx="0" cy="0"/>
          <a:chOff x="0" y="0"/>
          <a:chExt cx="0" cy="0"/>
        </a:xfrm>
      </p:grpSpPr>
      <p:grpSp>
        <p:nvGrpSpPr>
          <p:cNvPr id="40" name="Shape 40"/>
          <p:cNvGrpSpPr/>
          <p:nvPr/>
        </p:nvGrpSpPr>
        <p:grpSpPr>
          <a:xfrm>
            <a:off x="0" y="0"/>
            <a:ext cx="9159875" cy="6858000"/>
            <a:chOff x="0" y="0"/>
            <a:chExt cx="9159875" cy="6858000"/>
          </a:xfrm>
        </p:grpSpPr>
        <p:sp>
          <p:nvSpPr>
            <p:cNvPr id="41" name="Shape 41"/>
            <p:cNvSpPr txBox="1"/>
            <p:nvPr/>
          </p:nvSpPr>
          <p:spPr>
            <a:xfrm>
              <a:off x="8305800" y="1587"/>
              <a:ext cx="838200" cy="6856412"/>
            </a:xfrm>
            <a:prstGeom prst="rect">
              <a:avLst/>
            </a:prstGeom>
            <a:gradFill>
              <a:gsLst>
                <a:gs pos="0">
                  <a:schemeClr val="accent2"/>
                </a:gs>
                <a:gs pos="100000">
                  <a:srgbClr val="0F0F0F"/>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42" name="Shape 42"/>
            <p:cNvSpPr txBox="1"/>
            <p:nvPr/>
          </p:nvSpPr>
          <p:spPr>
            <a:xfrm>
              <a:off x="1676400" y="0"/>
              <a:ext cx="304800" cy="685800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43" name="Shape 43"/>
            <p:cNvSpPr txBox="1"/>
            <p:nvPr/>
          </p:nvSpPr>
          <p:spPr>
            <a:xfrm>
              <a:off x="2743200" y="0"/>
              <a:ext cx="685800" cy="685800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44" name="Shape 44"/>
            <p:cNvSpPr txBox="1"/>
            <p:nvPr/>
          </p:nvSpPr>
          <p:spPr>
            <a:xfrm>
              <a:off x="3581400" y="0"/>
              <a:ext cx="381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45" name="Shape 45"/>
            <p:cNvSpPr txBox="1"/>
            <p:nvPr/>
          </p:nvSpPr>
          <p:spPr>
            <a:xfrm>
              <a:off x="2133600" y="0"/>
              <a:ext cx="609600" cy="6858000"/>
            </a:xfrm>
            <a:prstGeom prst="rect">
              <a:avLst/>
            </a:prstGeom>
            <a:gradFill>
              <a:gsLst>
                <a:gs pos="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46" name="Shape 46"/>
            <p:cNvSpPr txBox="1"/>
            <p:nvPr/>
          </p:nvSpPr>
          <p:spPr>
            <a:xfrm>
              <a:off x="762000" y="0"/>
              <a:ext cx="914400" cy="6858000"/>
            </a:xfrm>
            <a:prstGeom prst="rect">
              <a:avLst/>
            </a:prstGeom>
            <a:gradFill>
              <a:gsLst>
                <a:gs pos="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47" name="Shape 47"/>
            <p:cNvSpPr txBox="1"/>
            <p:nvPr/>
          </p:nvSpPr>
          <p:spPr>
            <a:xfrm>
              <a:off x="457200" y="0"/>
              <a:ext cx="304800" cy="6858000"/>
            </a:xfrm>
            <a:prstGeom prst="rect">
              <a:avLst/>
            </a:prstGeom>
            <a:gradFill>
              <a:gsLst>
                <a:gs pos="0">
                  <a:schemeClr val="dk1"/>
                </a:gs>
                <a:gs pos="50000">
                  <a:srgbClr val="511B00"/>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48" name="Shape 48"/>
            <p:cNvSpPr txBox="1"/>
            <p:nvPr/>
          </p:nvSpPr>
          <p:spPr>
            <a:xfrm>
              <a:off x="0" y="0"/>
              <a:ext cx="457200" cy="6858000"/>
            </a:xfrm>
            <a:prstGeom prst="rect">
              <a:avLst/>
            </a:prstGeom>
            <a:gradFill>
              <a:gsLst>
                <a:gs pos="0">
                  <a:srgbClr val="4C1900"/>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49" name="Shape 49"/>
            <p:cNvSpPr txBox="1"/>
            <p:nvPr/>
          </p:nvSpPr>
          <p:spPr>
            <a:xfrm>
              <a:off x="3429000" y="0"/>
              <a:ext cx="381000" cy="6858000"/>
            </a:xfrm>
            <a:prstGeom prst="rect">
              <a:avLst/>
            </a:prstGeom>
            <a:gradFill>
              <a:gsLst>
                <a:gs pos="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50" name="Shape 50"/>
            <p:cNvSpPr txBox="1"/>
            <p:nvPr/>
          </p:nvSpPr>
          <p:spPr>
            <a:xfrm>
              <a:off x="4419600" y="0"/>
              <a:ext cx="838200" cy="685800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51" name="Shape 51"/>
            <p:cNvSpPr txBox="1"/>
            <p:nvPr/>
          </p:nvSpPr>
          <p:spPr>
            <a:xfrm>
              <a:off x="1981200" y="0"/>
              <a:ext cx="2286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52" name="Shape 52"/>
            <p:cNvSpPr txBox="1"/>
            <p:nvPr/>
          </p:nvSpPr>
          <p:spPr>
            <a:xfrm>
              <a:off x="5238750" y="0"/>
              <a:ext cx="40005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53" name="Shape 53"/>
            <p:cNvSpPr txBox="1"/>
            <p:nvPr/>
          </p:nvSpPr>
          <p:spPr>
            <a:xfrm>
              <a:off x="7391400" y="0"/>
              <a:ext cx="228600" cy="6858000"/>
            </a:xfrm>
            <a:prstGeom prst="rect">
              <a:avLst/>
            </a:prstGeom>
            <a:gradFill>
              <a:gsLst>
                <a:gs pos="0">
                  <a:schemeClr val="dk1"/>
                </a:gs>
                <a:gs pos="50000">
                  <a:srgbClr val="5D1F00"/>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54" name="Shape 54"/>
            <p:cNvSpPr txBox="1"/>
            <p:nvPr/>
          </p:nvSpPr>
          <p:spPr>
            <a:xfrm>
              <a:off x="7315200" y="0"/>
              <a:ext cx="1066800" cy="6858000"/>
            </a:xfrm>
            <a:prstGeom prst="rect">
              <a:avLst/>
            </a:prstGeom>
            <a:gradFill>
              <a:gsLst>
                <a:gs pos="0">
                  <a:schemeClr val="dk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55" name="Shape 55"/>
            <p:cNvSpPr txBox="1"/>
            <p:nvPr/>
          </p:nvSpPr>
          <p:spPr>
            <a:xfrm>
              <a:off x="5562600" y="0"/>
              <a:ext cx="990600" cy="6858000"/>
            </a:xfrm>
            <a:prstGeom prst="rect">
              <a:avLst/>
            </a:prstGeom>
            <a:gradFill>
              <a:gsLst>
                <a:gs pos="0">
                  <a:schemeClr val="dk1"/>
                </a:gs>
                <a:gs pos="5000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56" name="Shape 56"/>
            <p:cNvSpPr txBox="1"/>
            <p:nvPr/>
          </p:nvSpPr>
          <p:spPr>
            <a:xfrm>
              <a:off x="6096000" y="0"/>
              <a:ext cx="838200" cy="685800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57" name="Shape 57"/>
            <p:cNvSpPr txBox="1"/>
            <p:nvPr/>
          </p:nvSpPr>
          <p:spPr>
            <a:xfrm>
              <a:off x="6934200" y="0"/>
              <a:ext cx="381000" cy="6858000"/>
            </a:xfrm>
            <a:prstGeom prst="rect">
              <a:avLst/>
            </a:prstGeom>
            <a:gradFill>
              <a:gsLst>
                <a:gs pos="0">
                  <a:schemeClr val="dk1"/>
                </a:gs>
                <a:gs pos="50000">
                  <a:srgbClr val="5D1F00"/>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58" name="Shape 58"/>
            <p:cNvSpPr txBox="1"/>
            <p:nvPr/>
          </p:nvSpPr>
          <p:spPr>
            <a:xfrm>
              <a:off x="4254500" y="0"/>
              <a:ext cx="241300" cy="6858000"/>
            </a:xfrm>
            <a:prstGeom prst="rect">
              <a:avLst/>
            </a:prstGeom>
            <a:gradFill>
              <a:gsLst>
                <a:gs pos="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59" name="Shape 59"/>
            <p:cNvSpPr txBox="1"/>
            <p:nvPr/>
          </p:nvSpPr>
          <p:spPr>
            <a:xfrm>
              <a:off x="3756025" y="0"/>
              <a:ext cx="533400" cy="685800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60" name="Shape 60"/>
            <p:cNvSpPr/>
            <p:nvPr/>
          </p:nvSpPr>
          <p:spPr>
            <a:xfrm>
              <a:off x="1587" y="6151562"/>
              <a:ext cx="9144000" cy="706437"/>
            </a:xfrm>
            <a:custGeom>
              <a:avLst/>
              <a:gdLst/>
              <a:ahLst/>
              <a:cxnLst/>
              <a:rect l="0" t="0" r="0" b="0"/>
              <a:pathLst>
                <a:path w="120000" h="120000" extrusionOk="0">
                  <a:moveTo>
                    <a:pt x="120000" y="120000"/>
                  </a:moveTo>
                  <a:lnTo>
                    <a:pt x="120000" y="20494"/>
                  </a:lnTo>
                  <a:lnTo>
                    <a:pt x="119375" y="21842"/>
                  </a:lnTo>
                  <a:lnTo>
                    <a:pt x="118750" y="23191"/>
                  </a:lnTo>
                  <a:lnTo>
                    <a:pt x="117625" y="24539"/>
                  </a:lnTo>
                  <a:lnTo>
                    <a:pt x="116500" y="24539"/>
                  </a:lnTo>
                  <a:lnTo>
                    <a:pt x="115500" y="24539"/>
                  </a:lnTo>
                  <a:lnTo>
                    <a:pt x="114750" y="23191"/>
                  </a:lnTo>
                  <a:lnTo>
                    <a:pt x="114375" y="23191"/>
                  </a:lnTo>
                  <a:lnTo>
                    <a:pt x="114125" y="21842"/>
                  </a:lnTo>
                  <a:lnTo>
                    <a:pt x="113875" y="20494"/>
                  </a:lnTo>
                  <a:lnTo>
                    <a:pt x="113625" y="20494"/>
                  </a:lnTo>
                  <a:lnTo>
                    <a:pt x="113625" y="18876"/>
                  </a:lnTo>
                  <a:lnTo>
                    <a:pt x="113625" y="18876"/>
                  </a:lnTo>
                  <a:lnTo>
                    <a:pt x="113500" y="18876"/>
                  </a:lnTo>
                  <a:lnTo>
                    <a:pt x="113500" y="17528"/>
                  </a:lnTo>
                  <a:lnTo>
                    <a:pt x="113500" y="16179"/>
                  </a:lnTo>
                  <a:lnTo>
                    <a:pt x="113500" y="14831"/>
                  </a:lnTo>
                  <a:lnTo>
                    <a:pt x="113375" y="13483"/>
                  </a:lnTo>
                  <a:lnTo>
                    <a:pt x="113375" y="11865"/>
                  </a:lnTo>
                  <a:lnTo>
                    <a:pt x="113250" y="10516"/>
                  </a:lnTo>
                  <a:lnTo>
                    <a:pt x="113000" y="9168"/>
                  </a:lnTo>
                  <a:lnTo>
                    <a:pt x="112875" y="7820"/>
                  </a:lnTo>
                  <a:lnTo>
                    <a:pt x="112791" y="4853"/>
                  </a:lnTo>
                  <a:lnTo>
                    <a:pt x="112520" y="4314"/>
                  </a:lnTo>
                  <a:lnTo>
                    <a:pt x="112208" y="2696"/>
                  </a:lnTo>
                  <a:lnTo>
                    <a:pt x="111833" y="1887"/>
                  </a:lnTo>
                  <a:lnTo>
                    <a:pt x="111083" y="1887"/>
                  </a:lnTo>
                  <a:lnTo>
                    <a:pt x="109291" y="2696"/>
                  </a:lnTo>
                  <a:lnTo>
                    <a:pt x="107166" y="1887"/>
                  </a:lnTo>
                  <a:lnTo>
                    <a:pt x="106041" y="4314"/>
                  </a:lnTo>
                  <a:lnTo>
                    <a:pt x="105229" y="5932"/>
                  </a:lnTo>
                  <a:lnTo>
                    <a:pt x="104916" y="8089"/>
                  </a:lnTo>
                  <a:lnTo>
                    <a:pt x="104625" y="10516"/>
                  </a:lnTo>
                  <a:lnTo>
                    <a:pt x="104375" y="11865"/>
                  </a:lnTo>
                  <a:lnTo>
                    <a:pt x="103875" y="14831"/>
                  </a:lnTo>
                  <a:lnTo>
                    <a:pt x="103125" y="18876"/>
                  </a:lnTo>
                  <a:lnTo>
                    <a:pt x="102500" y="23191"/>
                  </a:lnTo>
                  <a:lnTo>
                    <a:pt x="101750" y="25887"/>
                  </a:lnTo>
                  <a:lnTo>
                    <a:pt x="101125" y="27505"/>
                  </a:lnTo>
                  <a:lnTo>
                    <a:pt x="100500" y="28853"/>
                  </a:lnTo>
                  <a:lnTo>
                    <a:pt x="99875" y="30202"/>
                  </a:lnTo>
                  <a:lnTo>
                    <a:pt x="99250" y="30202"/>
                  </a:lnTo>
                  <a:lnTo>
                    <a:pt x="98750" y="30202"/>
                  </a:lnTo>
                  <a:lnTo>
                    <a:pt x="98250" y="28853"/>
                  </a:lnTo>
                  <a:lnTo>
                    <a:pt x="97875" y="27505"/>
                  </a:lnTo>
                  <a:lnTo>
                    <a:pt x="97375" y="25887"/>
                  </a:lnTo>
                  <a:lnTo>
                    <a:pt x="97125" y="24539"/>
                  </a:lnTo>
                  <a:lnTo>
                    <a:pt x="96750" y="23191"/>
                  </a:lnTo>
                  <a:lnTo>
                    <a:pt x="96479" y="17797"/>
                  </a:lnTo>
                  <a:lnTo>
                    <a:pt x="96187" y="11325"/>
                  </a:lnTo>
                  <a:lnTo>
                    <a:pt x="95791" y="6741"/>
                  </a:lnTo>
                  <a:lnTo>
                    <a:pt x="95500" y="3505"/>
                  </a:lnTo>
                  <a:lnTo>
                    <a:pt x="95104" y="1078"/>
                  </a:lnTo>
                  <a:lnTo>
                    <a:pt x="94479" y="808"/>
                  </a:lnTo>
                  <a:lnTo>
                    <a:pt x="94041" y="2426"/>
                  </a:lnTo>
                  <a:lnTo>
                    <a:pt x="93625" y="4853"/>
                  </a:lnTo>
                  <a:lnTo>
                    <a:pt x="93145" y="6202"/>
                  </a:lnTo>
                  <a:lnTo>
                    <a:pt x="92500" y="7820"/>
                  </a:lnTo>
                  <a:lnTo>
                    <a:pt x="91875" y="10516"/>
                  </a:lnTo>
                  <a:lnTo>
                    <a:pt x="91125" y="13483"/>
                  </a:lnTo>
                  <a:lnTo>
                    <a:pt x="90250" y="16179"/>
                  </a:lnTo>
                  <a:lnTo>
                    <a:pt x="89250" y="20494"/>
                  </a:lnTo>
                  <a:lnTo>
                    <a:pt x="88250" y="21842"/>
                  </a:lnTo>
                  <a:lnTo>
                    <a:pt x="87145" y="24539"/>
                  </a:lnTo>
                  <a:lnTo>
                    <a:pt x="86000" y="25887"/>
                  </a:lnTo>
                  <a:lnTo>
                    <a:pt x="84875" y="27505"/>
                  </a:lnTo>
                  <a:lnTo>
                    <a:pt x="83750" y="27505"/>
                  </a:lnTo>
                  <a:lnTo>
                    <a:pt x="82625" y="27505"/>
                  </a:lnTo>
                  <a:lnTo>
                    <a:pt x="81500" y="27505"/>
                  </a:lnTo>
                  <a:lnTo>
                    <a:pt x="80375" y="27505"/>
                  </a:lnTo>
                  <a:lnTo>
                    <a:pt x="79375" y="27505"/>
                  </a:lnTo>
                  <a:lnTo>
                    <a:pt x="78375" y="25887"/>
                  </a:lnTo>
                  <a:lnTo>
                    <a:pt x="77625" y="24539"/>
                  </a:lnTo>
                  <a:lnTo>
                    <a:pt x="76750" y="21842"/>
                  </a:lnTo>
                  <a:lnTo>
                    <a:pt x="76125" y="20494"/>
                  </a:lnTo>
                  <a:lnTo>
                    <a:pt x="75875" y="18876"/>
                  </a:lnTo>
                  <a:lnTo>
                    <a:pt x="75625" y="17528"/>
                  </a:lnTo>
                  <a:lnTo>
                    <a:pt x="75250" y="16179"/>
                  </a:lnTo>
                  <a:lnTo>
                    <a:pt x="74875" y="13483"/>
                  </a:lnTo>
                  <a:lnTo>
                    <a:pt x="74500" y="13483"/>
                  </a:lnTo>
                  <a:lnTo>
                    <a:pt x="74125" y="11865"/>
                  </a:lnTo>
                  <a:lnTo>
                    <a:pt x="73750" y="11865"/>
                  </a:lnTo>
                  <a:lnTo>
                    <a:pt x="73500" y="11865"/>
                  </a:lnTo>
                  <a:lnTo>
                    <a:pt x="73250" y="13483"/>
                  </a:lnTo>
                  <a:lnTo>
                    <a:pt x="73000" y="13483"/>
                  </a:lnTo>
                  <a:lnTo>
                    <a:pt x="72750" y="14831"/>
                  </a:lnTo>
                  <a:lnTo>
                    <a:pt x="72500" y="14831"/>
                  </a:lnTo>
                  <a:lnTo>
                    <a:pt x="72250" y="17528"/>
                  </a:lnTo>
                  <a:lnTo>
                    <a:pt x="72000" y="18876"/>
                  </a:lnTo>
                  <a:lnTo>
                    <a:pt x="71875" y="18876"/>
                  </a:lnTo>
                  <a:lnTo>
                    <a:pt x="71250" y="20494"/>
                  </a:lnTo>
                  <a:lnTo>
                    <a:pt x="69375" y="21842"/>
                  </a:lnTo>
                  <a:lnTo>
                    <a:pt x="66750" y="24539"/>
                  </a:lnTo>
                  <a:lnTo>
                    <a:pt x="65124" y="27505"/>
                  </a:lnTo>
                  <a:lnTo>
                    <a:pt x="63500" y="30202"/>
                  </a:lnTo>
                  <a:lnTo>
                    <a:pt x="61875" y="33168"/>
                  </a:lnTo>
                  <a:lnTo>
                    <a:pt x="60500" y="34516"/>
                  </a:lnTo>
                  <a:lnTo>
                    <a:pt x="59750" y="34516"/>
                  </a:lnTo>
                  <a:lnTo>
                    <a:pt x="59250" y="34516"/>
                  </a:lnTo>
                  <a:lnTo>
                    <a:pt x="58625" y="34516"/>
                  </a:lnTo>
                  <a:lnTo>
                    <a:pt x="58125" y="34516"/>
                  </a:lnTo>
                  <a:lnTo>
                    <a:pt x="57625" y="33168"/>
                  </a:lnTo>
                  <a:lnTo>
                    <a:pt x="57125" y="31550"/>
                  </a:lnTo>
                  <a:lnTo>
                    <a:pt x="56750" y="30202"/>
                  </a:lnTo>
                  <a:lnTo>
                    <a:pt x="56375" y="28853"/>
                  </a:lnTo>
                  <a:lnTo>
                    <a:pt x="56333" y="22382"/>
                  </a:lnTo>
                  <a:lnTo>
                    <a:pt x="56458" y="15101"/>
                  </a:lnTo>
                  <a:lnTo>
                    <a:pt x="56458" y="9707"/>
                  </a:lnTo>
                  <a:lnTo>
                    <a:pt x="56166" y="6741"/>
                  </a:lnTo>
                  <a:lnTo>
                    <a:pt x="55666" y="9707"/>
                  </a:lnTo>
                  <a:lnTo>
                    <a:pt x="55375" y="13483"/>
                  </a:lnTo>
                  <a:lnTo>
                    <a:pt x="54958" y="16179"/>
                  </a:lnTo>
                  <a:lnTo>
                    <a:pt x="54458" y="20494"/>
                  </a:lnTo>
                  <a:lnTo>
                    <a:pt x="53958" y="22651"/>
                  </a:lnTo>
                  <a:lnTo>
                    <a:pt x="53291" y="25617"/>
                  </a:lnTo>
                  <a:lnTo>
                    <a:pt x="52833" y="26426"/>
                  </a:lnTo>
                  <a:lnTo>
                    <a:pt x="52250" y="27505"/>
                  </a:lnTo>
                  <a:lnTo>
                    <a:pt x="51625" y="28314"/>
                  </a:lnTo>
                  <a:lnTo>
                    <a:pt x="50916" y="29393"/>
                  </a:lnTo>
                  <a:lnTo>
                    <a:pt x="50208" y="29662"/>
                  </a:lnTo>
                  <a:lnTo>
                    <a:pt x="49458" y="28853"/>
                  </a:lnTo>
                  <a:lnTo>
                    <a:pt x="48916" y="27775"/>
                  </a:lnTo>
                  <a:lnTo>
                    <a:pt x="48375" y="24539"/>
                  </a:lnTo>
                  <a:lnTo>
                    <a:pt x="48000" y="23191"/>
                  </a:lnTo>
                  <a:lnTo>
                    <a:pt x="47750" y="21842"/>
                  </a:lnTo>
                  <a:lnTo>
                    <a:pt x="47625" y="20494"/>
                  </a:lnTo>
                  <a:lnTo>
                    <a:pt x="47375" y="18876"/>
                  </a:lnTo>
                  <a:lnTo>
                    <a:pt x="47250" y="17528"/>
                  </a:lnTo>
                  <a:lnTo>
                    <a:pt x="46791" y="4853"/>
                  </a:lnTo>
                  <a:lnTo>
                    <a:pt x="46333" y="0"/>
                  </a:lnTo>
                  <a:lnTo>
                    <a:pt x="45520" y="808"/>
                  </a:lnTo>
                  <a:lnTo>
                    <a:pt x="44916" y="4314"/>
                  </a:lnTo>
                  <a:lnTo>
                    <a:pt x="44291" y="5932"/>
                  </a:lnTo>
                  <a:lnTo>
                    <a:pt x="43354" y="13213"/>
                  </a:lnTo>
                  <a:lnTo>
                    <a:pt x="42666" y="17258"/>
                  </a:lnTo>
                  <a:lnTo>
                    <a:pt x="42041" y="20494"/>
                  </a:lnTo>
                  <a:lnTo>
                    <a:pt x="41375" y="25887"/>
                  </a:lnTo>
                  <a:lnTo>
                    <a:pt x="39500" y="27505"/>
                  </a:lnTo>
                  <a:lnTo>
                    <a:pt x="37375" y="27505"/>
                  </a:lnTo>
                  <a:lnTo>
                    <a:pt x="35250" y="27505"/>
                  </a:lnTo>
                  <a:lnTo>
                    <a:pt x="34250" y="27505"/>
                  </a:lnTo>
                  <a:lnTo>
                    <a:pt x="33375" y="25887"/>
                  </a:lnTo>
                  <a:lnTo>
                    <a:pt x="32499" y="24539"/>
                  </a:lnTo>
                  <a:lnTo>
                    <a:pt x="31750" y="23191"/>
                  </a:lnTo>
                  <a:lnTo>
                    <a:pt x="31375" y="23191"/>
                  </a:lnTo>
                  <a:lnTo>
                    <a:pt x="31125" y="21842"/>
                  </a:lnTo>
                  <a:lnTo>
                    <a:pt x="30875" y="20494"/>
                  </a:lnTo>
                  <a:lnTo>
                    <a:pt x="30750" y="18876"/>
                  </a:lnTo>
                  <a:lnTo>
                    <a:pt x="30375" y="17528"/>
                  </a:lnTo>
                  <a:lnTo>
                    <a:pt x="30000" y="14831"/>
                  </a:lnTo>
                  <a:lnTo>
                    <a:pt x="29750" y="13483"/>
                  </a:lnTo>
                  <a:lnTo>
                    <a:pt x="29375" y="13483"/>
                  </a:lnTo>
                  <a:lnTo>
                    <a:pt x="29125" y="11865"/>
                  </a:lnTo>
                  <a:lnTo>
                    <a:pt x="28875" y="11865"/>
                  </a:lnTo>
                  <a:lnTo>
                    <a:pt x="28625" y="11865"/>
                  </a:lnTo>
                  <a:lnTo>
                    <a:pt x="28250" y="11865"/>
                  </a:lnTo>
                  <a:lnTo>
                    <a:pt x="28000" y="11865"/>
                  </a:lnTo>
                  <a:lnTo>
                    <a:pt x="27750" y="13483"/>
                  </a:lnTo>
                  <a:lnTo>
                    <a:pt x="27250" y="14831"/>
                  </a:lnTo>
                  <a:lnTo>
                    <a:pt x="26250" y="18876"/>
                  </a:lnTo>
                  <a:lnTo>
                    <a:pt x="25375" y="23191"/>
                  </a:lnTo>
                  <a:lnTo>
                    <a:pt x="24500" y="25887"/>
                  </a:lnTo>
                  <a:lnTo>
                    <a:pt x="23750" y="28853"/>
                  </a:lnTo>
                  <a:lnTo>
                    <a:pt x="22875" y="31550"/>
                  </a:lnTo>
                  <a:lnTo>
                    <a:pt x="22125" y="34516"/>
                  </a:lnTo>
                  <a:lnTo>
                    <a:pt x="21250" y="35865"/>
                  </a:lnTo>
                  <a:lnTo>
                    <a:pt x="19750" y="38561"/>
                  </a:lnTo>
                  <a:lnTo>
                    <a:pt x="18375" y="40179"/>
                  </a:lnTo>
                  <a:lnTo>
                    <a:pt x="17125" y="40179"/>
                  </a:lnTo>
                  <a:lnTo>
                    <a:pt x="15875" y="38561"/>
                  </a:lnTo>
                  <a:lnTo>
                    <a:pt x="14750" y="37213"/>
                  </a:lnTo>
                  <a:lnTo>
                    <a:pt x="13625" y="34516"/>
                  </a:lnTo>
                  <a:lnTo>
                    <a:pt x="12750" y="31550"/>
                  </a:lnTo>
                  <a:lnTo>
                    <a:pt x="11875" y="28853"/>
                  </a:lnTo>
                  <a:lnTo>
                    <a:pt x="11125" y="25887"/>
                  </a:lnTo>
                  <a:lnTo>
                    <a:pt x="10500" y="23191"/>
                  </a:lnTo>
                  <a:lnTo>
                    <a:pt x="10000" y="20494"/>
                  </a:lnTo>
                  <a:lnTo>
                    <a:pt x="9625" y="17528"/>
                  </a:lnTo>
                  <a:lnTo>
                    <a:pt x="9250" y="14831"/>
                  </a:lnTo>
                  <a:lnTo>
                    <a:pt x="8875" y="11865"/>
                  </a:lnTo>
                  <a:lnTo>
                    <a:pt x="8500" y="9168"/>
                  </a:lnTo>
                  <a:lnTo>
                    <a:pt x="8375" y="9168"/>
                  </a:lnTo>
                  <a:lnTo>
                    <a:pt x="8250" y="9168"/>
                  </a:lnTo>
                  <a:lnTo>
                    <a:pt x="8124" y="9168"/>
                  </a:lnTo>
                  <a:lnTo>
                    <a:pt x="8124" y="9168"/>
                  </a:lnTo>
                  <a:lnTo>
                    <a:pt x="8000" y="9168"/>
                  </a:lnTo>
                  <a:lnTo>
                    <a:pt x="7875" y="10516"/>
                  </a:lnTo>
                  <a:lnTo>
                    <a:pt x="7750" y="11865"/>
                  </a:lnTo>
                  <a:lnTo>
                    <a:pt x="7500" y="14831"/>
                  </a:lnTo>
                  <a:lnTo>
                    <a:pt x="7250" y="17528"/>
                  </a:lnTo>
                  <a:lnTo>
                    <a:pt x="7125" y="18876"/>
                  </a:lnTo>
                  <a:lnTo>
                    <a:pt x="7000" y="20494"/>
                  </a:lnTo>
                  <a:lnTo>
                    <a:pt x="6750" y="23191"/>
                  </a:lnTo>
                  <a:lnTo>
                    <a:pt x="6375" y="24539"/>
                  </a:lnTo>
                  <a:lnTo>
                    <a:pt x="6000" y="25887"/>
                  </a:lnTo>
                  <a:lnTo>
                    <a:pt x="5500" y="27505"/>
                  </a:lnTo>
                  <a:lnTo>
                    <a:pt x="5000" y="28853"/>
                  </a:lnTo>
                  <a:lnTo>
                    <a:pt x="4500" y="30202"/>
                  </a:lnTo>
                  <a:lnTo>
                    <a:pt x="4000" y="30202"/>
                  </a:lnTo>
                  <a:lnTo>
                    <a:pt x="3500" y="31550"/>
                  </a:lnTo>
                  <a:lnTo>
                    <a:pt x="3020" y="31550"/>
                  </a:lnTo>
                  <a:lnTo>
                    <a:pt x="2500" y="31550"/>
                  </a:lnTo>
                  <a:lnTo>
                    <a:pt x="1875" y="30202"/>
                  </a:lnTo>
                  <a:lnTo>
                    <a:pt x="1375" y="30202"/>
                  </a:lnTo>
                  <a:lnTo>
                    <a:pt x="875" y="28853"/>
                  </a:lnTo>
                  <a:lnTo>
                    <a:pt x="500" y="27505"/>
                  </a:lnTo>
                  <a:lnTo>
                    <a:pt x="0" y="25887"/>
                  </a:lnTo>
                  <a:lnTo>
                    <a:pt x="0" y="120000"/>
                  </a:lnTo>
                  <a:lnTo>
                    <a:pt x="120000" y="120000"/>
                  </a:lnTo>
                  <a:lnTo>
                    <a:pt x="120000" y="120000"/>
                  </a:lnTo>
                  <a:lnTo>
                    <a:pt x="120000" y="120000"/>
                  </a:lnTo>
                </a:path>
              </a:pathLst>
            </a:custGeom>
            <a:solidFill>
              <a:schemeClr val="accent2">
                <a:alpha val="49803"/>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61" name="Shape 61"/>
            <p:cNvSpPr/>
            <p:nvPr/>
          </p:nvSpPr>
          <p:spPr>
            <a:xfrm>
              <a:off x="0" y="6138862"/>
              <a:ext cx="9159875" cy="276225"/>
            </a:xfrm>
            <a:custGeom>
              <a:avLst/>
              <a:gdLst/>
              <a:ahLst/>
              <a:cxnLst/>
              <a:rect l="0" t="0" r="0" b="0"/>
              <a:pathLst>
                <a:path w="120000" h="120000" extrusionOk="0">
                  <a:moveTo>
                    <a:pt x="107126" y="16551"/>
                  </a:moveTo>
                  <a:lnTo>
                    <a:pt x="106627" y="17931"/>
                  </a:lnTo>
                  <a:lnTo>
                    <a:pt x="105691" y="20689"/>
                  </a:lnTo>
                  <a:lnTo>
                    <a:pt x="105005" y="26206"/>
                  </a:lnTo>
                  <a:lnTo>
                    <a:pt x="104589" y="33103"/>
                  </a:lnTo>
                  <a:lnTo>
                    <a:pt x="104339" y="37241"/>
                  </a:lnTo>
                  <a:lnTo>
                    <a:pt x="103840" y="45517"/>
                  </a:lnTo>
                  <a:lnTo>
                    <a:pt x="103091" y="57931"/>
                  </a:lnTo>
                  <a:lnTo>
                    <a:pt x="102467" y="70344"/>
                  </a:lnTo>
                  <a:lnTo>
                    <a:pt x="101719" y="78620"/>
                  </a:lnTo>
                  <a:lnTo>
                    <a:pt x="101095" y="82758"/>
                  </a:lnTo>
                  <a:lnTo>
                    <a:pt x="100471" y="86896"/>
                  </a:lnTo>
                  <a:lnTo>
                    <a:pt x="99847" y="91034"/>
                  </a:lnTo>
                  <a:lnTo>
                    <a:pt x="99223" y="91034"/>
                  </a:lnTo>
                  <a:lnTo>
                    <a:pt x="98745" y="91034"/>
                  </a:lnTo>
                  <a:lnTo>
                    <a:pt x="98246" y="86896"/>
                  </a:lnTo>
                  <a:lnTo>
                    <a:pt x="97871" y="82758"/>
                  </a:lnTo>
                  <a:lnTo>
                    <a:pt x="97372" y="78620"/>
                  </a:lnTo>
                  <a:lnTo>
                    <a:pt x="97123" y="74482"/>
                  </a:lnTo>
                  <a:lnTo>
                    <a:pt x="96748" y="70344"/>
                  </a:lnTo>
                  <a:lnTo>
                    <a:pt x="96499" y="66206"/>
                  </a:lnTo>
                  <a:lnTo>
                    <a:pt x="96374" y="57931"/>
                  </a:lnTo>
                  <a:lnTo>
                    <a:pt x="96249" y="53793"/>
                  </a:lnTo>
                  <a:lnTo>
                    <a:pt x="96124" y="45517"/>
                  </a:lnTo>
                  <a:lnTo>
                    <a:pt x="96000" y="37241"/>
                  </a:lnTo>
                  <a:lnTo>
                    <a:pt x="95875" y="33103"/>
                  </a:lnTo>
                  <a:lnTo>
                    <a:pt x="95750" y="28965"/>
                  </a:lnTo>
                  <a:lnTo>
                    <a:pt x="95625" y="24827"/>
                  </a:lnTo>
                  <a:lnTo>
                    <a:pt x="95376" y="20689"/>
                  </a:lnTo>
                  <a:lnTo>
                    <a:pt x="95126" y="16551"/>
                  </a:lnTo>
                  <a:lnTo>
                    <a:pt x="94876" y="12413"/>
                  </a:lnTo>
                  <a:lnTo>
                    <a:pt x="94502" y="12413"/>
                  </a:lnTo>
                  <a:lnTo>
                    <a:pt x="94128" y="12413"/>
                  </a:lnTo>
                  <a:lnTo>
                    <a:pt x="93629" y="16551"/>
                  </a:lnTo>
                  <a:lnTo>
                    <a:pt x="93129" y="20689"/>
                  </a:lnTo>
                  <a:lnTo>
                    <a:pt x="92526" y="24827"/>
                  </a:lnTo>
                  <a:lnTo>
                    <a:pt x="91902" y="33103"/>
                  </a:lnTo>
                  <a:lnTo>
                    <a:pt x="91154" y="41379"/>
                  </a:lnTo>
                  <a:lnTo>
                    <a:pt x="90280" y="49655"/>
                  </a:lnTo>
                  <a:lnTo>
                    <a:pt x="89157" y="62068"/>
                  </a:lnTo>
                  <a:lnTo>
                    <a:pt x="88159" y="66206"/>
                  </a:lnTo>
                  <a:lnTo>
                    <a:pt x="87057" y="74482"/>
                  </a:lnTo>
                  <a:lnTo>
                    <a:pt x="85934" y="78620"/>
                  </a:lnTo>
                  <a:lnTo>
                    <a:pt x="84811" y="82758"/>
                  </a:lnTo>
                  <a:lnTo>
                    <a:pt x="83688" y="82758"/>
                  </a:lnTo>
                  <a:lnTo>
                    <a:pt x="82564" y="82758"/>
                  </a:lnTo>
                  <a:lnTo>
                    <a:pt x="81441" y="82758"/>
                  </a:lnTo>
                  <a:lnTo>
                    <a:pt x="80339" y="82758"/>
                  </a:lnTo>
                  <a:lnTo>
                    <a:pt x="79341" y="82758"/>
                  </a:lnTo>
                  <a:lnTo>
                    <a:pt x="78343" y="78620"/>
                  </a:lnTo>
                  <a:lnTo>
                    <a:pt x="77594" y="74482"/>
                  </a:lnTo>
                  <a:lnTo>
                    <a:pt x="76720" y="66206"/>
                  </a:lnTo>
                  <a:lnTo>
                    <a:pt x="76097" y="62068"/>
                  </a:lnTo>
                  <a:lnTo>
                    <a:pt x="75847" y="57931"/>
                  </a:lnTo>
                  <a:lnTo>
                    <a:pt x="75597" y="53793"/>
                  </a:lnTo>
                  <a:lnTo>
                    <a:pt x="75223" y="49655"/>
                  </a:lnTo>
                  <a:lnTo>
                    <a:pt x="74870" y="41379"/>
                  </a:lnTo>
                  <a:lnTo>
                    <a:pt x="74495" y="41379"/>
                  </a:lnTo>
                  <a:lnTo>
                    <a:pt x="74121" y="37241"/>
                  </a:lnTo>
                  <a:lnTo>
                    <a:pt x="73746" y="37241"/>
                  </a:lnTo>
                  <a:lnTo>
                    <a:pt x="73497" y="37241"/>
                  </a:lnTo>
                  <a:lnTo>
                    <a:pt x="73247" y="41379"/>
                  </a:lnTo>
                  <a:lnTo>
                    <a:pt x="72998" y="41379"/>
                  </a:lnTo>
                  <a:lnTo>
                    <a:pt x="72748" y="45517"/>
                  </a:lnTo>
                  <a:lnTo>
                    <a:pt x="72499" y="45517"/>
                  </a:lnTo>
                  <a:lnTo>
                    <a:pt x="72249" y="53793"/>
                  </a:lnTo>
                  <a:lnTo>
                    <a:pt x="72000" y="57931"/>
                  </a:lnTo>
                  <a:lnTo>
                    <a:pt x="71875" y="57931"/>
                  </a:lnTo>
                  <a:lnTo>
                    <a:pt x="71251" y="62068"/>
                  </a:lnTo>
                  <a:lnTo>
                    <a:pt x="69379" y="66206"/>
                  </a:lnTo>
                  <a:lnTo>
                    <a:pt x="66655" y="74482"/>
                  </a:lnTo>
                  <a:lnTo>
                    <a:pt x="65032" y="82758"/>
                  </a:lnTo>
                  <a:lnTo>
                    <a:pt x="63410" y="91034"/>
                  </a:lnTo>
                  <a:lnTo>
                    <a:pt x="61809" y="99310"/>
                  </a:lnTo>
                  <a:lnTo>
                    <a:pt x="60436" y="103448"/>
                  </a:lnTo>
                  <a:lnTo>
                    <a:pt x="59688" y="103448"/>
                  </a:lnTo>
                  <a:lnTo>
                    <a:pt x="59188" y="103448"/>
                  </a:lnTo>
                  <a:lnTo>
                    <a:pt x="58564" y="103448"/>
                  </a:lnTo>
                  <a:lnTo>
                    <a:pt x="58065" y="103448"/>
                  </a:lnTo>
                  <a:lnTo>
                    <a:pt x="57566" y="99310"/>
                  </a:lnTo>
                  <a:lnTo>
                    <a:pt x="57067" y="95172"/>
                  </a:lnTo>
                  <a:lnTo>
                    <a:pt x="56714" y="91034"/>
                  </a:lnTo>
                  <a:lnTo>
                    <a:pt x="56339" y="86896"/>
                  </a:lnTo>
                  <a:lnTo>
                    <a:pt x="56214" y="66206"/>
                  </a:lnTo>
                  <a:lnTo>
                    <a:pt x="56214" y="53793"/>
                  </a:lnTo>
                  <a:lnTo>
                    <a:pt x="56339" y="28965"/>
                  </a:lnTo>
                  <a:lnTo>
                    <a:pt x="56090" y="24827"/>
                  </a:lnTo>
                  <a:lnTo>
                    <a:pt x="55590" y="28965"/>
                  </a:lnTo>
                  <a:lnTo>
                    <a:pt x="55341" y="41379"/>
                  </a:lnTo>
                  <a:lnTo>
                    <a:pt x="54967" y="49655"/>
                  </a:lnTo>
                  <a:lnTo>
                    <a:pt x="54467" y="62068"/>
                  </a:lnTo>
                  <a:lnTo>
                    <a:pt x="53968" y="70344"/>
                  </a:lnTo>
                  <a:lnTo>
                    <a:pt x="53220" y="78620"/>
                  </a:lnTo>
                  <a:lnTo>
                    <a:pt x="52845" y="78620"/>
                  </a:lnTo>
                  <a:lnTo>
                    <a:pt x="52221" y="82758"/>
                  </a:lnTo>
                  <a:lnTo>
                    <a:pt x="51597" y="86896"/>
                  </a:lnTo>
                  <a:lnTo>
                    <a:pt x="50870" y="86896"/>
                  </a:lnTo>
                  <a:lnTo>
                    <a:pt x="50246" y="91034"/>
                  </a:lnTo>
                  <a:lnTo>
                    <a:pt x="49497" y="86896"/>
                  </a:lnTo>
                  <a:lnTo>
                    <a:pt x="48873" y="82758"/>
                  </a:lnTo>
                  <a:lnTo>
                    <a:pt x="48374" y="74482"/>
                  </a:lnTo>
                  <a:lnTo>
                    <a:pt x="48000" y="70344"/>
                  </a:lnTo>
                  <a:lnTo>
                    <a:pt x="47750" y="66206"/>
                  </a:lnTo>
                  <a:lnTo>
                    <a:pt x="47625" y="62068"/>
                  </a:lnTo>
                  <a:lnTo>
                    <a:pt x="47376" y="57931"/>
                  </a:lnTo>
                  <a:lnTo>
                    <a:pt x="47251" y="53793"/>
                  </a:lnTo>
                  <a:lnTo>
                    <a:pt x="46793" y="39310"/>
                  </a:lnTo>
                  <a:lnTo>
                    <a:pt x="46648" y="24137"/>
                  </a:lnTo>
                  <a:lnTo>
                    <a:pt x="46336" y="12413"/>
                  </a:lnTo>
                  <a:lnTo>
                    <a:pt x="45920" y="12413"/>
                  </a:lnTo>
                  <a:lnTo>
                    <a:pt x="45171" y="16551"/>
                  </a:lnTo>
                  <a:lnTo>
                    <a:pt x="44734" y="24827"/>
                  </a:lnTo>
                  <a:lnTo>
                    <a:pt x="44235" y="35172"/>
                  </a:lnTo>
                  <a:lnTo>
                    <a:pt x="43611" y="41379"/>
                  </a:lnTo>
                  <a:lnTo>
                    <a:pt x="43112" y="49655"/>
                  </a:lnTo>
                  <a:lnTo>
                    <a:pt x="42551" y="60000"/>
                  </a:lnTo>
                  <a:lnTo>
                    <a:pt x="41740" y="70344"/>
                  </a:lnTo>
                  <a:lnTo>
                    <a:pt x="41116" y="78620"/>
                  </a:lnTo>
                  <a:lnTo>
                    <a:pt x="40492" y="82758"/>
                  </a:lnTo>
                  <a:lnTo>
                    <a:pt x="39410" y="82758"/>
                  </a:lnTo>
                  <a:lnTo>
                    <a:pt x="37310" y="82758"/>
                  </a:lnTo>
                  <a:lnTo>
                    <a:pt x="35188" y="82758"/>
                  </a:lnTo>
                  <a:lnTo>
                    <a:pt x="34190" y="82758"/>
                  </a:lnTo>
                  <a:lnTo>
                    <a:pt x="33317" y="78620"/>
                  </a:lnTo>
                  <a:lnTo>
                    <a:pt x="32464" y="74482"/>
                  </a:lnTo>
                  <a:lnTo>
                    <a:pt x="31715" y="70344"/>
                  </a:lnTo>
                  <a:lnTo>
                    <a:pt x="31341" y="70344"/>
                  </a:lnTo>
                  <a:lnTo>
                    <a:pt x="31091" y="66206"/>
                  </a:lnTo>
                  <a:lnTo>
                    <a:pt x="30842" y="62068"/>
                  </a:lnTo>
                  <a:lnTo>
                    <a:pt x="30717" y="57931"/>
                  </a:lnTo>
                  <a:lnTo>
                    <a:pt x="30343" y="53793"/>
                  </a:lnTo>
                  <a:lnTo>
                    <a:pt x="29968" y="45517"/>
                  </a:lnTo>
                  <a:lnTo>
                    <a:pt x="29719" y="41379"/>
                  </a:lnTo>
                  <a:lnTo>
                    <a:pt x="29344" y="41379"/>
                  </a:lnTo>
                  <a:lnTo>
                    <a:pt x="29095" y="37241"/>
                  </a:lnTo>
                  <a:lnTo>
                    <a:pt x="28845" y="37241"/>
                  </a:lnTo>
                  <a:lnTo>
                    <a:pt x="28596" y="37241"/>
                  </a:lnTo>
                  <a:lnTo>
                    <a:pt x="28221" y="37241"/>
                  </a:lnTo>
                  <a:lnTo>
                    <a:pt x="27972" y="37241"/>
                  </a:lnTo>
                  <a:lnTo>
                    <a:pt x="27722" y="41379"/>
                  </a:lnTo>
                  <a:lnTo>
                    <a:pt x="27223" y="45517"/>
                  </a:lnTo>
                  <a:lnTo>
                    <a:pt x="26246" y="57931"/>
                  </a:lnTo>
                  <a:lnTo>
                    <a:pt x="25372" y="70344"/>
                  </a:lnTo>
                  <a:lnTo>
                    <a:pt x="24499" y="78620"/>
                  </a:lnTo>
                  <a:lnTo>
                    <a:pt x="23750" y="86896"/>
                  </a:lnTo>
                  <a:lnTo>
                    <a:pt x="22876" y="95172"/>
                  </a:lnTo>
                  <a:lnTo>
                    <a:pt x="22003" y="103448"/>
                  </a:lnTo>
                  <a:lnTo>
                    <a:pt x="21129" y="107586"/>
                  </a:lnTo>
                  <a:lnTo>
                    <a:pt x="19653" y="115862"/>
                  </a:lnTo>
                  <a:lnTo>
                    <a:pt x="18280" y="120000"/>
                  </a:lnTo>
                  <a:lnTo>
                    <a:pt x="17032" y="120000"/>
                  </a:lnTo>
                  <a:lnTo>
                    <a:pt x="15785" y="115862"/>
                  </a:lnTo>
                  <a:lnTo>
                    <a:pt x="14682" y="111724"/>
                  </a:lnTo>
                  <a:lnTo>
                    <a:pt x="13559" y="103448"/>
                  </a:lnTo>
                  <a:lnTo>
                    <a:pt x="12686" y="95172"/>
                  </a:lnTo>
                  <a:lnTo>
                    <a:pt x="11812" y="86896"/>
                  </a:lnTo>
                  <a:lnTo>
                    <a:pt x="11064" y="78620"/>
                  </a:lnTo>
                  <a:lnTo>
                    <a:pt x="10440" y="70344"/>
                  </a:lnTo>
                  <a:lnTo>
                    <a:pt x="9941" y="62068"/>
                  </a:lnTo>
                  <a:lnTo>
                    <a:pt x="9566" y="53793"/>
                  </a:lnTo>
                  <a:lnTo>
                    <a:pt x="9192" y="45517"/>
                  </a:lnTo>
                  <a:lnTo>
                    <a:pt x="8838" y="37241"/>
                  </a:lnTo>
                  <a:lnTo>
                    <a:pt x="8464" y="28965"/>
                  </a:lnTo>
                  <a:lnTo>
                    <a:pt x="8339" y="28965"/>
                  </a:lnTo>
                  <a:lnTo>
                    <a:pt x="8214" y="28965"/>
                  </a:lnTo>
                  <a:lnTo>
                    <a:pt x="8090" y="28965"/>
                  </a:lnTo>
                  <a:lnTo>
                    <a:pt x="7965" y="28965"/>
                  </a:lnTo>
                  <a:lnTo>
                    <a:pt x="7840" y="33103"/>
                  </a:lnTo>
                  <a:lnTo>
                    <a:pt x="7715" y="37241"/>
                  </a:lnTo>
                  <a:lnTo>
                    <a:pt x="7466" y="45517"/>
                  </a:lnTo>
                  <a:lnTo>
                    <a:pt x="7216" y="53793"/>
                  </a:lnTo>
                  <a:lnTo>
                    <a:pt x="7091" y="57931"/>
                  </a:lnTo>
                  <a:lnTo>
                    <a:pt x="6967" y="62068"/>
                  </a:lnTo>
                  <a:lnTo>
                    <a:pt x="6717" y="70344"/>
                  </a:lnTo>
                  <a:lnTo>
                    <a:pt x="6343" y="74482"/>
                  </a:lnTo>
                  <a:lnTo>
                    <a:pt x="5968" y="78620"/>
                  </a:lnTo>
                  <a:lnTo>
                    <a:pt x="5469" y="82758"/>
                  </a:lnTo>
                  <a:lnTo>
                    <a:pt x="4970" y="86896"/>
                  </a:lnTo>
                  <a:lnTo>
                    <a:pt x="4471" y="91034"/>
                  </a:lnTo>
                  <a:lnTo>
                    <a:pt x="3972" y="91034"/>
                  </a:lnTo>
                  <a:lnTo>
                    <a:pt x="3473" y="95172"/>
                  </a:lnTo>
                  <a:lnTo>
                    <a:pt x="2994" y="95172"/>
                  </a:lnTo>
                  <a:lnTo>
                    <a:pt x="2495" y="95172"/>
                  </a:lnTo>
                  <a:lnTo>
                    <a:pt x="1871" y="91034"/>
                  </a:lnTo>
                  <a:lnTo>
                    <a:pt x="1372" y="91034"/>
                  </a:lnTo>
                  <a:lnTo>
                    <a:pt x="873" y="86896"/>
                  </a:lnTo>
                  <a:lnTo>
                    <a:pt x="499" y="82758"/>
                  </a:lnTo>
                  <a:lnTo>
                    <a:pt x="0" y="78620"/>
                  </a:lnTo>
                  <a:lnTo>
                    <a:pt x="0" y="66206"/>
                  </a:lnTo>
                  <a:lnTo>
                    <a:pt x="499" y="70344"/>
                  </a:lnTo>
                  <a:lnTo>
                    <a:pt x="873" y="74482"/>
                  </a:lnTo>
                  <a:lnTo>
                    <a:pt x="1372" y="78620"/>
                  </a:lnTo>
                  <a:lnTo>
                    <a:pt x="1871" y="78620"/>
                  </a:lnTo>
                  <a:lnTo>
                    <a:pt x="2495" y="82758"/>
                  </a:lnTo>
                  <a:lnTo>
                    <a:pt x="2994" y="82758"/>
                  </a:lnTo>
                  <a:lnTo>
                    <a:pt x="3473" y="82758"/>
                  </a:lnTo>
                  <a:lnTo>
                    <a:pt x="3972" y="78620"/>
                  </a:lnTo>
                  <a:lnTo>
                    <a:pt x="4471" y="78620"/>
                  </a:lnTo>
                  <a:lnTo>
                    <a:pt x="4970" y="74482"/>
                  </a:lnTo>
                  <a:lnTo>
                    <a:pt x="5469" y="70344"/>
                  </a:lnTo>
                  <a:lnTo>
                    <a:pt x="5968" y="66206"/>
                  </a:lnTo>
                  <a:lnTo>
                    <a:pt x="6343" y="62068"/>
                  </a:lnTo>
                  <a:lnTo>
                    <a:pt x="6717" y="57931"/>
                  </a:lnTo>
                  <a:lnTo>
                    <a:pt x="6967" y="49655"/>
                  </a:lnTo>
                  <a:lnTo>
                    <a:pt x="7091" y="45517"/>
                  </a:lnTo>
                  <a:lnTo>
                    <a:pt x="7216" y="41379"/>
                  </a:lnTo>
                  <a:lnTo>
                    <a:pt x="7466" y="33103"/>
                  </a:lnTo>
                  <a:lnTo>
                    <a:pt x="7715" y="24827"/>
                  </a:lnTo>
                  <a:lnTo>
                    <a:pt x="7840" y="20689"/>
                  </a:lnTo>
                  <a:lnTo>
                    <a:pt x="7965" y="16551"/>
                  </a:lnTo>
                  <a:lnTo>
                    <a:pt x="8090" y="16551"/>
                  </a:lnTo>
                  <a:lnTo>
                    <a:pt x="8214" y="16551"/>
                  </a:lnTo>
                  <a:lnTo>
                    <a:pt x="8339" y="16551"/>
                  </a:lnTo>
                  <a:lnTo>
                    <a:pt x="8464" y="16551"/>
                  </a:lnTo>
                  <a:lnTo>
                    <a:pt x="8838" y="24827"/>
                  </a:lnTo>
                  <a:lnTo>
                    <a:pt x="9192" y="33103"/>
                  </a:lnTo>
                  <a:lnTo>
                    <a:pt x="9566" y="41379"/>
                  </a:lnTo>
                  <a:lnTo>
                    <a:pt x="9941" y="49655"/>
                  </a:lnTo>
                  <a:lnTo>
                    <a:pt x="10440" y="57931"/>
                  </a:lnTo>
                  <a:lnTo>
                    <a:pt x="11064" y="66206"/>
                  </a:lnTo>
                  <a:lnTo>
                    <a:pt x="11812" y="74482"/>
                  </a:lnTo>
                  <a:lnTo>
                    <a:pt x="12686" y="82758"/>
                  </a:lnTo>
                  <a:lnTo>
                    <a:pt x="13559" y="91034"/>
                  </a:lnTo>
                  <a:lnTo>
                    <a:pt x="14682" y="99310"/>
                  </a:lnTo>
                  <a:lnTo>
                    <a:pt x="15785" y="103448"/>
                  </a:lnTo>
                  <a:lnTo>
                    <a:pt x="17032" y="107586"/>
                  </a:lnTo>
                  <a:lnTo>
                    <a:pt x="18280" y="107586"/>
                  </a:lnTo>
                  <a:lnTo>
                    <a:pt x="19653" y="103448"/>
                  </a:lnTo>
                  <a:lnTo>
                    <a:pt x="21129" y="95172"/>
                  </a:lnTo>
                  <a:lnTo>
                    <a:pt x="22003" y="91034"/>
                  </a:lnTo>
                  <a:lnTo>
                    <a:pt x="22876" y="82758"/>
                  </a:lnTo>
                  <a:lnTo>
                    <a:pt x="23750" y="74482"/>
                  </a:lnTo>
                  <a:lnTo>
                    <a:pt x="24499" y="66206"/>
                  </a:lnTo>
                  <a:lnTo>
                    <a:pt x="25372" y="57931"/>
                  </a:lnTo>
                  <a:lnTo>
                    <a:pt x="26246" y="45517"/>
                  </a:lnTo>
                  <a:lnTo>
                    <a:pt x="27223" y="33103"/>
                  </a:lnTo>
                  <a:lnTo>
                    <a:pt x="27722" y="28965"/>
                  </a:lnTo>
                  <a:lnTo>
                    <a:pt x="27972" y="24827"/>
                  </a:lnTo>
                  <a:lnTo>
                    <a:pt x="28221" y="24827"/>
                  </a:lnTo>
                  <a:lnTo>
                    <a:pt x="28596" y="24827"/>
                  </a:lnTo>
                  <a:lnTo>
                    <a:pt x="28845" y="24827"/>
                  </a:lnTo>
                  <a:lnTo>
                    <a:pt x="29095" y="24827"/>
                  </a:lnTo>
                  <a:lnTo>
                    <a:pt x="29344" y="28965"/>
                  </a:lnTo>
                  <a:lnTo>
                    <a:pt x="29719" y="28965"/>
                  </a:lnTo>
                  <a:lnTo>
                    <a:pt x="29968" y="33103"/>
                  </a:lnTo>
                  <a:lnTo>
                    <a:pt x="30343" y="41379"/>
                  </a:lnTo>
                  <a:lnTo>
                    <a:pt x="30717" y="45517"/>
                  </a:lnTo>
                  <a:lnTo>
                    <a:pt x="30842" y="49655"/>
                  </a:lnTo>
                  <a:lnTo>
                    <a:pt x="31091" y="53793"/>
                  </a:lnTo>
                  <a:lnTo>
                    <a:pt x="31341" y="57931"/>
                  </a:lnTo>
                  <a:lnTo>
                    <a:pt x="31715" y="57931"/>
                  </a:lnTo>
                  <a:lnTo>
                    <a:pt x="32464" y="62068"/>
                  </a:lnTo>
                  <a:lnTo>
                    <a:pt x="33317" y="66206"/>
                  </a:lnTo>
                  <a:lnTo>
                    <a:pt x="34190" y="70344"/>
                  </a:lnTo>
                  <a:lnTo>
                    <a:pt x="35188" y="70344"/>
                  </a:lnTo>
                  <a:lnTo>
                    <a:pt x="37310" y="70344"/>
                  </a:lnTo>
                  <a:lnTo>
                    <a:pt x="39410" y="70344"/>
                  </a:lnTo>
                  <a:lnTo>
                    <a:pt x="40305" y="70344"/>
                  </a:lnTo>
                  <a:lnTo>
                    <a:pt x="40991" y="66206"/>
                  </a:lnTo>
                  <a:lnTo>
                    <a:pt x="41989" y="53103"/>
                  </a:lnTo>
                  <a:lnTo>
                    <a:pt x="42904" y="39310"/>
                  </a:lnTo>
                  <a:lnTo>
                    <a:pt x="43902" y="26206"/>
                  </a:lnTo>
                  <a:lnTo>
                    <a:pt x="44610" y="12413"/>
                  </a:lnTo>
                  <a:lnTo>
                    <a:pt x="45171" y="6206"/>
                  </a:lnTo>
                  <a:lnTo>
                    <a:pt x="45795" y="0"/>
                  </a:lnTo>
                  <a:lnTo>
                    <a:pt x="46481" y="2068"/>
                  </a:lnTo>
                  <a:lnTo>
                    <a:pt x="46793" y="16551"/>
                  </a:lnTo>
                  <a:lnTo>
                    <a:pt x="47043" y="35172"/>
                  </a:lnTo>
                  <a:lnTo>
                    <a:pt x="47625" y="49655"/>
                  </a:lnTo>
                  <a:lnTo>
                    <a:pt x="47750" y="53793"/>
                  </a:lnTo>
                  <a:lnTo>
                    <a:pt x="48000" y="57931"/>
                  </a:lnTo>
                  <a:lnTo>
                    <a:pt x="48374" y="62068"/>
                  </a:lnTo>
                  <a:lnTo>
                    <a:pt x="48873" y="70344"/>
                  </a:lnTo>
                  <a:lnTo>
                    <a:pt x="49497" y="74482"/>
                  </a:lnTo>
                  <a:lnTo>
                    <a:pt x="50246" y="78620"/>
                  </a:lnTo>
                  <a:lnTo>
                    <a:pt x="50870" y="74482"/>
                  </a:lnTo>
                  <a:lnTo>
                    <a:pt x="51597" y="74482"/>
                  </a:lnTo>
                  <a:lnTo>
                    <a:pt x="52221" y="70344"/>
                  </a:lnTo>
                  <a:lnTo>
                    <a:pt x="52845" y="66206"/>
                  </a:lnTo>
                  <a:lnTo>
                    <a:pt x="53220" y="66206"/>
                  </a:lnTo>
                  <a:lnTo>
                    <a:pt x="53968" y="57931"/>
                  </a:lnTo>
                  <a:lnTo>
                    <a:pt x="54467" y="49655"/>
                  </a:lnTo>
                  <a:lnTo>
                    <a:pt x="54967" y="37241"/>
                  </a:lnTo>
                  <a:lnTo>
                    <a:pt x="55341" y="28965"/>
                  </a:lnTo>
                  <a:lnTo>
                    <a:pt x="55590" y="16551"/>
                  </a:lnTo>
                  <a:lnTo>
                    <a:pt x="56090" y="12413"/>
                  </a:lnTo>
                  <a:lnTo>
                    <a:pt x="56464" y="16551"/>
                  </a:lnTo>
                  <a:lnTo>
                    <a:pt x="56464" y="33103"/>
                  </a:lnTo>
                  <a:lnTo>
                    <a:pt x="56339" y="53793"/>
                  </a:lnTo>
                  <a:lnTo>
                    <a:pt x="56339" y="74482"/>
                  </a:lnTo>
                  <a:lnTo>
                    <a:pt x="56714" y="78620"/>
                  </a:lnTo>
                  <a:lnTo>
                    <a:pt x="57067" y="82758"/>
                  </a:lnTo>
                  <a:lnTo>
                    <a:pt x="57566" y="86896"/>
                  </a:lnTo>
                  <a:lnTo>
                    <a:pt x="58065" y="91034"/>
                  </a:lnTo>
                  <a:lnTo>
                    <a:pt x="58564" y="91034"/>
                  </a:lnTo>
                  <a:lnTo>
                    <a:pt x="59188" y="91034"/>
                  </a:lnTo>
                  <a:lnTo>
                    <a:pt x="59688" y="91034"/>
                  </a:lnTo>
                  <a:lnTo>
                    <a:pt x="60436" y="91034"/>
                  </a:lnTo>
                  <a:lnTo>
                    <a:pt x="61809" y="86896"/>
                  </a:lnTo>
                  <a:lnTo>
                    <a:pt x="63410" y="78620"/>
                  </a:lnTo>
                  <a:lnTo>
                    <a:pt x="65032" y="70344"/>
                  </a:lnTo>
                  <a:lnTo>
                    <a:pt x="66655" y="62068"/>
                  </a:lnTo>
                  <a:lnTo>
                    <a:pt x="69379" y="53793"/>
                  </a:lnTo>
                  <a:lnTo>
                    <a:pt x="71251" y="49655"/>
                  </a:lnTo>
                  <a:lnTo>
                    <a:pt x="71875" y="45517"/>
                  </a:lnTo>
                  <a:lnTo>
                    <a:pt x="72000" y="45517"/>
                  </a:lnTo>
                  <a:lnTo>
                    <a:pt x="72249" y="41379"/>
                  </a:lnTo>
                  <a:lnTo>
                    <a:pt x="72499" y="33103"/>
                  </a:lnTo>
                  <a:lnTo>
                    <a:pt x="72748" y="33103"/>
                  </a:lnTo>
                  <a:lnTo>
                    <a:pt x="72998" y="28965"/>
                  </a:lnTo>
                  <a:lnTo>
                    <a:pt x="73247" y="28965"/>
                  </a:lnTo>
                  <a:lnTo>
                    <a:pt x="73497" y="24827"/>
                  </a:lnTo>
                  <a:lnTo>
                    <a:pt x="73746" y="24827"/>
                  </a:lnTo>
                  <a:lnTo>
                    <a:pt x="74121" y="24827"/>
                  </a:lnTo>
                  <a:lnTo>
                    <a:pt x="74495" y="28965"/>
                  </a:lnTo>
                  <a:lnTo>
                    <a:pt x="74870" y="28965"/>
                  </a:lnTo>
                  <a:lnTo>
                    <a:pt x="75223" y="37241"/>
                  </a:lnTo>
                  <a:lnTo>
                    <a:pt x="75597" y="41379"/>
                  </a:lnTo>
                  <a:lnTo>
                    <a:pt x="75847" y="45517"/>
                  </a:lnTo>
                  <a:lnTo>
                    <a:pt x="76097" y="49655"/>
                  </a:lnTo>
                  <a:lnTo>
                    <a:pt x="76720" y="53793"/>
                  </a:lnTo>
                  <a:lnTo>
                    <a:pt x="77594" y="62068"/>
                  </a:lnTo>
                  <a:lnTo>
                    <a:pt x="78343" y="66206"/>
                  </a:lnTo>
                  <a:lnTo>
                    <a:pt x="79341" y="70344"/>
                  </a:lnTo>
                  <a:lnTo>
                    <a:pt x="80339" y="70344"/>
                  </a:lnTo>
                  <a:lnTo>
                    <a:pt x="81441" y="70344"/>
                  </a:lnTo>
                  <a:lnTo>
                    <a:pt x="82564" y="70344"/>
                  </a:lnTo>
                  <a:lnTo>
                    <a:pt x="83688" y="70344"/>
                  </a:lnTo>
                  <a:lnTo>
                    <a:pt x="84811" y="70344"/>
                  </a:lnTo>
                  <a:lnTo>
                    <a:pt x="85934" y="66206"/>
                  </a:lnTo>
                  <a:lnTo>
                    <a:pt x="87057" y="62068"/>
                  </a:lnTo>
                  <a:lnTo>
                    <a:pt x="88159" y="53793"/>
                  </a:lnTo>
                  <a:lnTo>
                    <a:pt x="89157" y="49655"/>
                  </a:lnTo>
                  <a:lnTo>
                    <a:pt x="90280" y="37241"/>
                  </a:lnTo>
                  <a:lnTo>
                    <a:pt x="91154" y="28965"/>
                  </a:lnTo>
                  <a:lnTo>
                    <a:pt x="91902" y="20689"/>
                  </a:lnTo>
                  <a:lnTo>
                    <a:pt x="92526" y="12413"/>
                  </a:lnTo>
                  <a:lnTo>
                    <a:pt x="93129" y="8275"/>
                  </a:lnTo>
                  <a:lnTo>
                    <a:pt x="93629" y="4137"/>
                  </a:lnTo>
                  <a:lnTo>
                    <a:pt x="94128" y="0"/>
                  </a:lnTo>
                  <a:lnTo>
                    <a:pt x="94502" y="0"/>
                  </a:lnTo>
                  <a:lnTo>
                    <a:pt x="94876" y="0"/>
                  </a:lnTo>
                  <a:lnTo>
                    <a:pt x="95126" y="4137"/>
                  </a:lnTo>
                  <a:lnTo>
                    <a:pt x="95376" y="8275"/>
                  </a:lnTo>
                  <a:lnTo>
                    <a:pt x="95625" y="12413"/>
                  </a:lnTo>
                  <a:lnTo>
                    <a:pt x="95750" y="16551"/>
                  </a:lnTo>
                  <a:lnTo>
                    <a:pt x="95875" y="20689"/>
                  </a:lnTo>
                  <a:lnTo>
                    <a:pt x="96000" y="24827"/>
                  </a:lnTo>
                  <a:lnTo>
                    <a:pt x="96124" y="33103"/>
                  </a:lnTo>
                  <a:lnTo>
                    <a:pt x="96249" y="41379"/>
                  </a:lnTo>
                  <a:lnTo>
                    <a:pt x="96374" y="45517"/>
                  </a:lnTo>
                  <a:lnTo>
                    <a:pt x="96499" y="53793"/>
                  </a:lnTo>
                  <a:lnTo>
                    <a:pt x="96748" y="57931"/>
                  </a:lnTo>
                  <a:lnTo>
                    <a:pt x="97123" y="62068"/>
                  </a:lnTo>
                  <a:lnTo>
                    <a:pt x="97372" y="66206"/>
                  </a:lnTo>
                  <a:lnTo>
                    <a:pt x="97871" y="70344"/>
                  </a:lnTo>
                  <a:lnTo>
                    <a:pt x="98246" y="74482"/>
                  </a:lnTo>
                  <a:lnTo>
                    <a:pt x="98745" y="78620"/>
                  </a:lnTo>
                  <a:lnTo>
                    <a:pt x="99223" y="78620"/>
                  </a:lnTo>
                  <a:lnTo>
                    <a:pt x="99847" y="78620"/>
                  </a:lnTo>
                  <a:lnTo>
                    <a:pt x="100471" y="74482"/>
                  </a:lnTo>
                  <a:lnTo>
                    <a:pt x="101095" y="70344"/>
                  </a:lnTo>
                  <a:lnTo>
                    <a:pt x="101719" y="66206"/>
                  </a:lnTo>
                  <a:lnTo>
                    <a:pt x="102467" y="57931"/>
                  </a:lnTo>
                  <a:lnTo>
                    <a:pt x="103091" y="45517"/>
                  </a:lnTo>
                  <a:lnTo>
                    <a:pt x="103840" y="33103"/>
                  </a:lnTo>
                  <a:lnTo>
                    <a:pt x="104339" y="24827"/>
                  </a:lnTo>
                  <a:lnTo>
                    <a:pt x="104589" y="20689"/>
                  </a:lnTo>
                  <a:lnTo>
                    <a:pt x="105254" y="16551"/>
                  </a:lnTo>
                  <a:lnTo>
                    <a:pt x="105878" y="11724"/>
                  </a:lnTo>
                  <a:lnTo>
                    <a:pt x="106440" y="9655"/>
                  </a:lnTo>
                  <a:lnTo>
                    <a:pt x="107001" y="6206"/>
                  </a:lnTo>
                  <a:lnTo>
                    <a:pt x="107625" y="6206"/>
                  </a:lnTo>
                  <a:lnTo>
                    <a:pt x="108124" y="5517"/>
                  </a:lnTo>
                  <a:lnTo>
                    <a:pt x="108540" y="6206"/>
                  </a:lnTo>
                  <a:lnTo>
                    <a:pt x="108935" y="6206"/>
                  </a:lnTo>
                  <a:lnTo>
                    <a:pt x="109351" y="7586"/>
                  </a:lnTo>
                  <a:lnTo>
                    <a:pt x="109809" y="6206"/>
                  </a:lnTo>
                  <a:lnTo>
                    <a:pt x="110308" y="7586"/>
                  </a:lnTo>
                  <a:lnTo>
                    <a:pt x="110786" y="5517"/>
                  </a:lnTo>
                  <a:lnTo>
                    <a:pt x="111285" y="5517"/>
                  </a:lnTo>
                  <a:lnTo>
                    <a:pt x="112097" y="6206"/>
                  </a:lnTo>
                  <a:lnTo>
                    <a:pt x="113032" y="16551"/>
                  </a:lnTo>
                  <a:lnTo>
                    <a:pt x="113282" y="20689"/>
                  </a:lnTo>
                  <a:lnTo>
                    <a:pt x="113407" y="24827"/>
                  </a:lnTo>
                  <a:lnTo>
                    <a:pt x="113407" y="28965"/>
                  </a:lnTo>
                  <a:lnTo>
                    <a:pt x="113532" y="33103"/>
                  </a:lnTo>
                  <a:lnTo>
                    <a:pt x="113532" y="37241"/>
                  </a:lnTo>
                  <a:lnTo>
                    <a:pt x="113532" y="41379"/>
                  </a:lnTo>
                  <a:lnTo>
                    <a:pt x="113532" y="45517"/>
                  </a:lnTo>
                  <a:lnTo>
                    <a:pt x="113656" y="45517"/>
                  </a:lnTo>
                  <a:lnTo>
                    <a:pt x="113656" y="49655"/>
                  </a:lnTo>
                  <a:lnTo>
                    <a:pt x="113906" y="49655"/>
                  </a:lnTo>
                  <a:lnTo>
                    <a:pt x="114155" y="53793"/>
                  </a:lnTo>
                  <a:lnTo>
                    <a:pt x="114405" y="57931"/>
                  </a:lnTo>
                  <a:lnTo>
                    <a:pt x="114779" y="57931"/>
                  </a:lnTo>
                  <a:lnTo>
                    <a:pt x="115528" y="62068"/>
                  </a:lnTo>
                  <a:lnTo>
                    <a:pt x="116526" y="62068"/>
                  </a:lnTo>
                  <a:lnTo>
                    <a:pt x="117629" y="62068"/>
                  </a:lnTo>
                  <a:lnTo>
                    <a:pt x="118752" y="57931"/>
                  </a:lnTo>
                  <a:lnTo>
                    <a:pt x="119376" y="53793"/>
                  </a:lnTo>
                  <a:lnTo>
                    <a:pt x="119999" y="49655"/>
                  </a:lnTo>
                  <a:lnTo>
                    <a:pt x="119999" y="62068"/>
                  </a:lnTo>
                  <a:lnTo>
                    <a:pt x="119999" y="62068"/>
                  </a:lnTo>
                  <a:lnTo>
                    <a:pt x="119376" y="66206"/>
                  </a:lnTo>
                  <a:lnTo>
                    <a:pt x="118752" y="70344"/>
                  </a:lnTo>
                  <a:lnTo>
                    <a:pt x="117629" y="74482"/>
                  </a:lnTo>
                  <a:lnTo>
                    <a:pt x="116526" y="74482"/>
                  </a:lnTo>
                  <a:lnTo>
                    <a:pt x="115528" y="74482"/>
                  </a:lnTo>
                  <a:lnTo>
                    <a:pt x="114779" y="70344"/>
                  </a:lnTo>
                  <a:lnTo>
                    <a:pt x="114405" y="70344"/>
                  </a:lnTo>
                  <a:lnTo>
                    <a:pt x="114155" y="66206"/>
                  </a:lnTo>
                  <a:lnTo>
                    <a:pt x="113906" y="62068"/>
                  </a:lnTo>
                  <a:lnTo>
                    <a:pt x="113656" y="62068"/>
                  </a:lnTo>
                  <a:lnTo>
                    <a:pt x="113656" y="57931"/>
                  </a:lnTo>
                  <a:lnTo>
                    <a:pt x="113532" y="57931"/>
                  </a:lnTo>
                  <a:lnTo>
                    <a:pt x="113532" y="53793"/>
                  </a:lnTo>
                  <a:lnTo>
                    <a:pt x="113532" y="49655"/>
                  </a:lnTo>
                  <a:lnTo>
                    <a:pt x="113532" y="45517"/>
                  </a:lnTo>
                  <a:lnTo>
                    <a:pt x="113407" y="41379"/>
                  </a:lnTo>
                  <a:lnTo>
                    <a:pt x="113407" y="37241"/>
                  </a:lnTo>
                  <a:lnTo>
                    <a:pt x="113282" y="33103"/>
                  </a:lnTo>
                  <a:lnTo>
                    <a:pt x="113032" y="28965"/>
                  </a:lnTo>
                  <a:lnTo>
                    <a:pt x="112908" y="24827"/>
                  </a:lnTo>
                  <a:lnTo>
                    <a:pt x="112783" y="24827"/>
                  </a:lnTo>
                  <a:lnTo>
                    <a:pt x="112409" y="20689"/>
                  </a:lnTo>
                  <a:lnTo>
                    <a:pt x="112159" y="20689"/>
                  </a:lnTo>
                  <a:lnTo>
                    <a:pt x="111681" y="15862"/>
                  </a:lnTo>
                  <a:lnTo>
                    <a:pt x="111181" y="16551"/>
                  </a:lnTo>
                  <a:lnTo>
                    <a:pt x="110745" y="18620"/>
                  </a:lnTo>
                  <a:lnTo>
                    <a:pt x="110183" y="20000"/>
                  </a:lnTo>
                  <a:lnTo>
                    <a:pt x="109601" y="20000"/>
                  </a:lnTo>
                  <a:lnTo>
                    <a:pt x="109123" y="17931"/>
                  </a:lnTo>
                  <a:lnTo>
                    <a:pt x="108540" y="16551"/>
                  </a:lnTo>
                  <a:lnTo>
                    <a:pt x="108124" y="14482"/>
                  </a:lnTo>
                  <a:lnTo>
                    <a:pt x="107604" y="16551"/>
                  </a:lnTo>
                </a:path>
              </a:pathLst>
            </a:custGeom>
            <a:gradFill>
              <a:gsLst>
                <a:gs pos="0">
                  <a:schemeClr val="accent2"/>
                </a:gs>
                <a:gs pos="50000">
                  <a:srgbClr val="080808"/>
                </a:gs>
                <a:gs pos="100000">
                  <a:schemeClr val="accent2"/>
                </a:gs>
              </a:gsLst>
              <a:lin ang="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grpSp>
      <p:sp>
        <p:nvSpPr>
          <p:cNvPr id="62" name="Shape 62"/>
          <p:cNvSpPr txBox="1">
            <a:spLocks noGrp="1"/>
          </p:cNvSpPr>
          <p:nvPr>
            <p:ph type="title"/>
          </p:nvPr>
        </p:nvSpPr>
        <p:spPr>
          <a:xfrm>
            <a:off x="457200" y="277812"/>
            <a:ext cx="8229600" cy="1139825"/>
          </a:xfrm>
          <a:prstGeom prst="rect">
            <a:avLst/>
          </a:prstGeom>
          <a:noFill/>
          <a:ln>
            <a:noFill/>
          </a:ln>
        </p:spPr>
        <p:txBody>
          <a:bodyPr spcFirstLastPara="1" wrap="square" lIns="91425" tIns="91425" rIns="91425" bIns="91425" anchor="ctr" anchorCtr="1"/>
          <a:lstStyle>
            <a:lvl1pPr marL="0" marR="0" lvl="0"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1pPr>
            <a:lvl2pPr marL="0" marR="0" lvl="1"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2pPr>
            <a:lvl3pPr marL="0" marR="0" lvl="2"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3pPr>
            <a:lvl4pPr marL="0" marR="0" lvl="3"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4pPr>
            <a:lvl5pPr marL="0" marR="0" lvl="4"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5pPr>
            <a:lvl6pPr marL="457200" marR="0" lvl="5"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6pPr>
            <a:lvl7pPr marL="914400" marR="0" lvl="6"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7pPr>
            <a:lvl8pPr marL="1371600" marR="0" lvl="7"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8pPr>
            <a:lvl9pPr marL="1828800" marR="0" lvl="8" indent="-88900" algn="ctr" rtl="0">
              <a:spcBef>
                <a:spcPts val="0"/>
              </a:spcBef>
              <a:spcAft>
                <a:spcPts val="0"/>
              </a:spcAft>
              <a:buSzPts val="1400"/>
              <a:buChar char="■"/>
              <a:defRPr sz="4200" b="0" i="0" u="none" strike="noStrike" cap="none">
                <a:solidFill>
                  <a:schemeClr val="lt2"/>
                </a:solidFill>
                <a:latin typeface="Tahoma"/>
                <a:ea typeface="Tahoma"/>
                <a:cs typeface="Tahoma"/>
                <a:sym typeface="Tahoma"/>
              </a:defRPr>
            </a:lvl9pPr>
          </a:lstStyle>
          <a:p>
            <a:endParaRPr/>
          </a:p>
        </p:txBody>
      </p:sp>
      <p:sp>
        <p:nvSpPr>
          <p:cNvPr id="63" name="Shape 63"/>
          <p:cNvSpPr txBox="1">
            <a:spLocks noGrp="1"/>
          </p:cNvSpPr>
          <p:nvPr>
            <p:ph type="body" idx="1"/>
          </p:nvPr>
        </p:nvSpPr>
        <p:spPr>
          <a:xfrm>
            <a:off x="457200" y="1600200"/>
            <a:ext cx="8229600" cy="4530725"/>
          </a:xfrm>
          <a:prstGeom prst="rect">
            <a:avLst/>
          </a:prstGeom>
          <a:noFill/>
          <a:ln>
            <a:noFill/>
          </a:ln>
        </p:spPr>
        <p:txBody>
          <a:bodyPr spcFirstLastPara="1" wrap="square" lIns="91425" tIns="91425" rIns="91425" bIns="91425" anchor="t" anchorCtr="0"/>
          <a:lstStyle>
            <a:lvl1pPr marL="457200" marR="0" lvl="0" indent="-317500" algn="l" rtl="0">
              <a:spcBef>
                <a:spcPts val="640"/>
              </a:spcBef>
              <a:spcAft>
                <a:spcPts val="0"/>
              </a:spcAft>
              <a:buClr>
                <a:schemeClr val="hlink"/>
              </a:buClr>
              <a:buSzPts val="1400"/>
              <a:buFont typeface="Noto Sans Symbols"/>
              <a:buChar char="●"/>
              <a:defRPr sz="3200" b="0" i="0" u="none" strike="noStrike" cap="none">
                <a:solidFill>
                  <a:schemeClr val="lt1"/>
                </a:solidFill>
                <a:latin typeface="Tahoma"/>
                <a:ea typeface="Tahoma"/>
                <a:cs typeface="Tahoma"/>
                <a:sym typeface="Tahoma"/>
              </a:defRPr>
            </a:lvl1pPr>
            <a:lvl2pPr marL="914400" marR="0" lvl="1" indent="-317500" algn="l" rtl="0">
              <a:spcBef>
                <a:spcPts val="560"/>
              </a:spcBef>
              <a:spcAft>
                <a:spcPts val="0"/>
              </a:spcAft>
              <a:buClr>
                <a:schemeClr val="folHlink"/>
              </a:buClr>
              <a:buSzPts val="1400"/>
              <a:buFont typeface="Noto Sans Symbols"/>
              <a:buChar char="●"/>
              <a:defRPr sz="2800" b="0" i="0" u="none" strike="noStrike" cap="none">
                <a:solidFill>
                  <a:schemeClr val="lt1"/>
                </a:solidFill>
                <a:latin typeface="Tahoma"/>
                <a:ea typeface="Tahoma"/>
                <a:cs typeface="Tahoma"/>
                <a:sym typeface="Tahoma"/>
              </a:defRPr>
            </a:lvl2pPr>
            <a:lvl3pPr marL="1371600" marR="0" lvl="2" indent="-317500" algn="l" rtl="0">
              <a:spcBef>
                <a:spcPts val="480"/>
              </a:spcBef>
              <a:spcAft>
                <a:spcPts val="0"/>
              </a:spcAft>
              <a:buClr>
                <a:schemeClr val="lt2"/>
              </a:buClr>
              <a:buSzPts val="1400"/>
              <a:buFont typeface="Noto Sans Symbols"/>
              <a:buChar char="●"/>
              <a:defRPr sz="2400" b="0" i="0" u="none" strike="noStrike" cap="none">
                <a:solidFill>
                  <a:schemeClr val="lt1"/>
                </a:solidFill>
                <a:latin typeface="Tahoma"/>
                <a:ea typeface="Tahoma"/>
                <a:cs typeface="Tahoma"/>
                <a:sym typeface="Tahoma"/>
              </a:defRPr>
            </a:lvl3pPr>
            <a:lvl4pPr marL="1828800" marR="0" lvl="3"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4pPr>
            <a:lvl5pPr marL="2286000" marR="0" lvl="4" indent="-317500" algn="l" rtl="0">
              <a:spcBef>
                <a:spcPts val="400"/>
              </a:spcBef>
              <a:spcAft>
                <a:spcPts val="0"/>
              </a:spcAft>
              <a:buClr>
                <a:schemeClr val="lt1"/>
              </a:buClr>
              <a:buSzPts val="1400"/>
              <a:buFont typeface="Noto Sans Symbols"/>
              <a:buChar char="●"/>
              <a:defRPr sz="2000" b="0" i="0" u="none" strike="noStrike" cap="none">
                <a:solidFill>
                  <a:schemeClr val="lt1"/>
                </a:solidFill>
                <a:latin typeface="Tahoma"/>
                <a:ea typeface="Tahoma"/>
                <a:cs typeface="Tahoma"/>
                <a:sym typeface="Tahoma"/>
              </a:defRPr>
            </a:lvl5pPr>
            <a:lvl6pPr marL="2743200" marR="0" lvl="5" indent="-317500" algn="l" rtl="0">
              <a:spcBef>
                <a:spcPts val="400"/>
              </a:spcBef>
              <a:spcAft>
                <a:spcPts val="0"/>
              </a:spcAft>
              <a:buClr>
                <a:schemeClr val="lt1"/>
              </a:buClr>
              <a:buSzPts val="1400"/>
              <a:buFont typeface="Noto Sans Symbols"/>
              <a:buChar char="●"/>
              <a:defRPr sz="2000" b="0" i="0" u="none" strike="noStrike" cap="none">
                <a:solidFill>
                  <a:schemeClr val="lt1"/>
                </a:solidFill>
                <a:latin typeface="Tahoma"/>
                <a:ea typeface="Tahoma"/>
                <a:cs typeface="Tahoma"/>
                <a:sym typeface="Tahoma"/>
              </a:defRPr>
            </a:lvl6pPr>
            <a:lvl7pPr marL="3200400" marR="0" lvl="6" indent="-317500" algn="l" rtl="0">
              <a:spcBef>
                <a:spcPts val="400"/>
              </a:spcBef>
              <a:spcAft>
                <a:spcPts val="0"/>
              </a:spcAft>
              <a:buClr>
                <a:schemeClr val="lt1"/>
              </a:buClr>
              <a:buSzPts val="1400"/>
              <a:buFont typeface="Noto Sans Symbols"/>
              <a:buChar char="●"/>
              <a:defRPr sz="2000" b="0" i="0" u="none" strike="noStrike" cap="none">
                <a:solidFill>
                  <a:schemeClr val="lt1"/>
                </a:solidFill>
                <a:latin typeface="Tahoma"/>
                <a:ea typeface="Tahoma"/>
                <a:cs typeface="Tahoma"/>
                <a:sym typeface="Tahoma"/>
              </a:defRPr>
            </a:lvl7pPr>
            <a:lvl8pPr marL="3657600" marR="0" lvl="7" indent="-317500" algn="l" rtl="0">
              <a:spcBef>
                <a:spcPts val="400"/>
              </a:spcBef>
              <a:spcAft>
                <a:spcPts val="0"/>
              </a:spcAft>
              <a:buClr>
                <a:schemeClr val="lt1"/>
              </a:buClr>
              <a:buSzPts val="1400"/>
              <a:buFont typeface="Noto Sans Symbols"/>
              <a:buChar char="●"/>
              <a:defRPr sz="2000" b="0" i="0" u="none" strike="noStrike" cap="none">
                <a:solidFill>
                  <a:schemeClr val="lt1"/>
                </a:solidFill>
                <a:latin typeface="Tahoma"/>
                <a:ea typeface="Tahoma"/>
                <a:cs typeface="Tahoma"/>
                <a:sym typeface="Tahoma"/>
              </a:defRPr>
            </a:lvl8pPr>
            <a:lvl9pPr marL="4114800" marR="0" lvl="8" indent="-317500" algn="l" rtl="0">
              <a:spcBef>
                <a:spcPts val="400"/>
              </a:spcBef>
              <a:spcAft>
                <a:spcPts val="0"/>
              </a:spcAft>
              <a:buClr>
                <a:schemeClr val="lt1"/>
              </a:buClr>
              <a:buSzPts val="14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64" name="Shape 6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65" name="Shape 6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66" name="Shape 66"/>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ctr"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7UD8hOs-va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exIpL0Uhr_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tmmyu88wMHw"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lNi5UFpales"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KlWpFLfLFBI"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rtl="0">
              <a:spcBef>
                <a:spcPts val="0"/>
              </a:spcBef>
              <a:spcAft>
                <a:spcPts val="0"/>
              </a:spcAft>
              <a:buNone/>
            </a:pPr>
            <a:r>
              <a:rPr lang="en-US"/>
              <a:t>Drawing an Ellipse</a:t>
            </a:r>
            <a:endParaRPr/>
          </a:p>
        </p:txBody>
      </p:sp>
      <p:pic>
        <p:nvPicPr>
          <p:cNvPr id="168" name="Shape 168" descr="Easy way to draw a perfect Ellipse." title="Draw A Perfect Ellipse">
            <a:hlinkClick r:id="rId3"/>
          </p:cNvPr>
          <p:cNvPicPr preferRelativeResize="0"/>
          <p:nvPr/>
        </p:nvPicPr>
        <p:blipFill>
          <a:blip r:embed="rId4">
            <a:alphaModFix/>
          </a:blip>
          <a:stretch>
            <a:fillRect/>
          </a:stretch>
        </p:blipFill>
        <p:spPr>
          <a:xfrm>
            <a:off x="2362200" y="1714500"/>
            <a:ext cx="4572000" cy="3429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3800" b="0" i="0" u="none" strike="noStrike" cap="none">
                <a:solidFill>
                  <a:schemeClr val="lt2"/>
                </a:solidFill>
                <a:latin typeface="Tahoma"/>
                <a:ea typeface="Tahoma"/>
                <a:cs typeface="Tahoma"/>
                <a:sym typeface="Tahoma"/>
              </a:rPr>
              <a:t>**The apparent path of the Sun**</a:t>
            </a:r>
            <a:endParaRPr/>
          </a:p>
        </p:txBody>
      </p:sp>
      <p:sp>
        <p:nvSpPr>
          <p:cNvPr id="250" name="Shape 250"/>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560"/>
              <a:buFont typeface="Noto Sans Symbols"/>
              <a:buChar char="●"/>
            </a:pPr>
            <a:r>
              <a:rPr lang="en-US" sz="3200" b="0" i="0" u="sng" strike="noStrike" cap="none">
                <a:solidFill>
                  <a:schemeClr val="lt1"/>
                </a:solidFill>
                <a:latin typeface="Tahoma"/>
                <a:ea typeface="Tahoma"/>
                <a:cs typeface="Tahoma"/>
                <a:sym typeface="Tahoma"/>
              </a:rPr>
              <a:t>The Sun and </a:t>
            </a:r>
            <a:r>
              <a:rPr lang="en-US" u="sng"/>
              <a:t>stars </a:t>
            </a:r>
            <a:r>
              <a:rPr lang="en-US" sz="3200" b="0" i="0" u="sng" strike="noStrike" cap="none">
                <a:solidFill>
                  <a:schemeClr val="lt1"/>
                </a:solidFill>
                <a:latin typeface="Tahoma"/>
                <a:ea typeface="Tahoma"/>
                <a:cs typeface="Tahoma"/>
                <a:sym typeface="Tahoma"/>
              </a:rPr>
              <a:t>rise in the East and </a:t>
            </a:r>
            <a:r>
              <a:rPr lang="en-US" u="sng"/>
              <a:t>set in the West</a:t>
            </a:r>
            <a:r>
              <a:rPr lang="en-US" sz="3200" b="0" i="0" u="sng" strike="noStrike" cap="none">
                <a:solidFill>
                  <a:schemeClr val="lt1"/>
                </a:solidFill>
                <a:latin typeface="Tahoma"/>
                <a:ea typeface="Tahoma"/>
                <a:cs typeface="Tahoma"/>
                <a:sym typeface="Tahoma"/>
              </a:rPr>
              <a:t>.</a:t>
            </a:r>
            <a:endParaRPr/>
          </a:p>
          <a:p>
            <a:pPr marL="342900" marR="0" lvl="0" indent="-342900" algn="l" rtl="0">
              <a:lnSpc>
                <a:spcPct val="100000"/>
              </a:lnSpc>
              <a:spcBef>
                <a:spcPts val="640"/>
              </a:spcBef>
              <a:spcAft>
                <a:spcPts val="0"/>
              </a:spcAft>
              <a:buClr>
                <a:schemeClr val="hlink"/>
              </a:buClr>
              <a:buSzPts val="2560"/>
              <a:buFont typeface="Noto Sans Symbols"/>
              <a:buChar char="●"/>
            </a:pPr>
            <a:r>
              <a:rPr lang="en-US" sz="3200" b="0" i="0" u="none" strike="noStrike" cap="none">
                <a:solidFill>
                  <a:schemeClr val="lt1"/>
                </a:solidFill>
                <a:latin typeface="Tahoma"/>
                <a:ea typeface="Tahoma"/>
                <a:cs typeface="Tahoma"/>
                <a:sym typeface="Tahoma"/>
              </a:rPr>
              <a:t>Moves across the sky in an arc.</a:t>
            </a:r>
            <a:endParaRPr/>
          </a:p>
          <a:p>
            <a:pPr marL="342900" marR="0" lvl="0" indent="-342900" algn="l" rtl="0">
              <a:lnSpc>
                <a:spcPct val="100000"/>
              </a:lnSpc>
              <a:spcBef>
                <a:spcPts val="640"/>
              </a:spcBef>
              <a:spcAft>
                <a:spcPts val="0"/>
              </a:spcAft>
              <a:buClr>
                <a:schemeClr val="hlink"/>
              </a:buClr>
              <a:buSzPts val="2560"/>
              <a:buFont typeface="Noto Sans Symbols"/>
              <a:buChar char="●"/>
            </a:pPr>
            <a:r>
              <a:rPr lang="en-US" sz="3200" b="0" i="0" u="sng" strike="noStrike" cap="none">
                <a:solidFill>
                  <a:schemeClr val="lt1"/>
                </a:solidFill>
                <a:latin typeface="Tahoma"/>
                <a:ea typeface="Tahoma"/>
                <a:cs typeface="Tahoma"/>
                <a:sym typeface="Tahoma"/>
              </a:rPr>
              <a:t>Length of Sun’s path determines length of day</a:t>
            </a:r>
            <a:r>
              <a:rPr lang="en-US" sz="3200" b="0" i="0" u="none" strike="noStrike" cap="none">
                <a:solidFill>
                  <a:schemeClr val="lt1"/>
                </a:solidFill>
                <a:latin typeface="Tahoma"/>
                <a:ea typeface="Tahoma"/>
                <a:cs typeface="Tahoma"/>
                <a:sym typeface="Tahoma"/>
              </a:rPr>
              <a:t>.</a:t>
            </a:r>
            <a:endParaRPr/>
          </a:p>
          <a:p>
            <a:pPr marL="342900" marR="0" lvl="0" indent="-342900" algn="l" rtl="0">
              <a:lnSpc>
                <a:spcPct val="100000"/>
              </a:lnSpc>
              <a:spcBef>
                <a:spcPts val="640"/>
              </a:spcBef>
              <a:spcAft>
                <a:spcPts val="0"/>
              </a:spcAft>
              <a:buClr>
                <a:schemeClr val="hlink"/>
              </a:buClr>
              <a:buSzPts val="2560"/>
              <a:buFont typeface="Noto Sans Symbols"/>
              <a:buChar char="●"/>
            </a:pPr>
            <a:r>
              <a:rPr lang="en-US" sz="3200" b="0" i="0" u="sng" strike="noStrike" cap="none">
                <a:solidFill>
                  <a:schemeClr val="lt1"/>
                </a:solidFill>
                <a:latin typeface="Tahoma"/>
                <a:ea typeface="Tahoma"/>
                <a:cs typeface="Tahoma"/>
                <a:sym typeface="Tahoma"/>
              </a:rPr>
              <a:t>The Sun sets in the West</a:t>
            </a:r>
            <a:r>
              <a:rPr lang="en-US" sz="3200" b="0" i="0" u="none" strike="noStrike" cap="none">
                <a:solidFill>
                  <a:schemeClr val="lt1"/>
                </a:solidFill>
                <a:latin typeface="Tahoma"/>
                <a:ea typeface="Tahoma"/>
                <a:cs typeface="Tahoma"/>
                <a:sym typeface="Tahoma"/>
              </a:rPr>
              <a:t>.</a:t>
            </a:r>
            <a:endParaRPr/>
          </a:p>
          <a:p>
            <a:pPr marL="342900" marR="0" lvl="0" indent="-342900" algn="l" rtl="0">
              <a:lnSpc>
                <a:spcPct val="100000"/>
              </a:lnSpc>
              <a:spcBef>
                <a:spcPts val="640"/>
              </a:spcBef>
              <a:spcAft>
                <a:spcPts val="0"/>
              </a:spcAft>
              <a:buClr>
                <a:schemeClr val="hlink"/>
              </a:buClr>
              <a:buSzPts val="2560"/>
              <a:buFont typeface="Noto Sans Symbols"/>
              <a:buChar char="●"/>
            </a:pPr>
            <a:r>
              <a:rPr lang="en-US" sz="3200" b="0" i="0" u="none" strike="noStrike" cap="none">
                <a:solidFill>
                  <a:schemeClr val="lt1"/>
                </a:solidFill>
                <a:latin typeface="Tahoma"/>
                <a:ea typeface="Tahoma"/>
                <a:cs typeface="Tahoma"/>
                <a:sym typeface="Tahoma"/>
              </a:rPr>
              <a:t>June 21 is longest day of the year; December 21 is the shortest day.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4200" b="0" i="0" u="none" strike="noStrike" cap="none">
                <a:solidFill>
                  <a:schemeClr val="lt2"/>
                </a:solidFill>
                <a:latin typeface="Tahoma"/>
                <a:ea typeface="Tahoma"/>
                <a:cs typeface="Tahoma"/>
                <a:sym typeface="Tahoma"/>
              </a:rPr>
              <a:t>Path of the Sun</a:t>
            </a:r>
            <a:endParaRPr/>
          </a:p>
        </p:txBody>
      </p:sp>
      <p:sp>
        <p:nvSpPr>
          <p:cNvPr id="256" name="Shape 256"/>
          <p:cNvSpPr txBox="1">
            <a:spLocks noGrp="1"/>
          </p:cNvSpPr>
          <p:nvPr>
            <p:ph type="body" idx="1"/>
          </p:nvPr>
        </p:nvSpPr>
        <p:spPr>
          <a:xfrm>
            <a:off x="457200" y="1600200"/>
            <a:ext cx="61722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240"/>
              <a:buFont typeface="Noto Sans Symbols"/>
              <a:buChar char="●"/>
            </a:pPr>
            <a:r>
              <a:rPr lang="en-US" sz="2800" b="0" i="0" u="none" strike="noStrike" cap="none">
                <a:solidFill>
                  <a:schemeClr val="lt1"/>
                </a:solidFill>
                <a:latin typeface="Tahoma"/>
                <a:ea typeface="Tahoma"/>
                <a:cs typeface="Tahoma"/>
                <a:sym typeface="Tahoma"/>
              </a:rPr>
              <a:t>At Noon, </a:t>
            </a:r>
            <a:r>
              <a:rPr lang="en-US" sz="2800" b="0" i="0" u="sng" strike="noStrike" cap="none">
                <a:solidFill>
                  <a:schemeClr val="lt1"/>
                </a:solidFill>
                <a:latin typeface="Tahoma"/>
                <a:ea typeface="Tahoma"/>
                <a:cs typeface="Tahoma"/>
                <a:sym typeface="Tahoma"/>
              </a:rPr>
              <a:t>The Sun is always in our Southern sky</a:t>
            </a:r>
            <a:r>
              <a:rPr lang="en-US" sz="2800" b="0" i="0" u="none" strike="noStrike" cap="none">
                <a:solidFill>
                  <a:schemeClr val="lt1"/>
                </a:solidFill>
                <a:latin typeface="Tahoma"/>
                <a:ea typeface="Tahoma"/>
                <a:cs typeface="Tahoma"/>
                <a:sym typeface="Tahoma"/>
              </a:rPr>
              <a:t> (equator is south).</a:t>
            </a:r>
            <a:endParaRPr/>
          </a:p>
          <a:p>
            <a:pPr marL="342900" marR="0" lvl="0" indent="-342900" algn="l" rtl="0">
              <a:lnSpc>
                <a:spcPct val="100000"/>
              </a:lnSpc>
              <a:spcBef>
                <a:spcPts val="560"/>
              </a:spcBef>
              <a:spcAft>
                <a:spcPts val="0"/>
              </a:spcAft>
              <a:buClr>
                <a:schemeClr val="hlink"/>
              </a:buClr>
              <a:buFont typeface="Noto Sans Symbols"/>
              <a:buNone/>
            </a:pPr>
            <a:r>
              <a:rPr lang="en-US" sz="2800" b="0" i="0" u="none" strike="noStrike" cap="none">
                <a:solidFill>
                  <a:schemeClr val="lt1"/>
                </a:solidFill>
                <a:latin typeface="Tahoma"/>
                <a:ea typeface="Tahoma"/>
                <a:cs typeface="Tahoma"/>
                <a:sym typeface="Tahoma"/>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Video</a:t>
            </a:r>
            <a:endParaRPr/>
          </a:p>
        </p:txBody>
      </p:sp>
      <p:sp>
        <p:nvSpPr>
          <p:cNvPr id="286" name="Shape 286"/>
          <p:cNvSpPr txBox="1">
            <a:spLocks noGrp="1"/>
          </p:cNvSpPr>
          <p:nvPr>
            <p:ph type="body" idx="1"/>
          </p:nvPr>
        </p:nvSpPr>
        <p:spPr>
          <a:xfrm>
            <a:off x="457200" y="1600200"/>
            <a:ext cx="8229600" cy="4530600"/>
          </a:xfrm>
          <a:prstGeom prst="rect">
            <a:avLst/>
          </a:prstGeom>
        </p:spPr>
        <p:txBody>
          <a:bodyPr spcFirstLastPara="1" wrap="square" lIns="91425" tIns="91425" rIns="91425" bIns="91425" anchor="t" anchorCtr="0">
            <a:noAutofit/>
          </a:bodyPr>
          <a:lstStyle/>
          <a:p>
            <a:pPr marL="342900" lvl="0" indent="-180340" rtl="0">
              <a:spcBef>
                <a:spcPts val="640"/>
              </a:spcBef>
              <a:spcAft>
                <a:spcPts val="0"/>
              </a:spcAft>
              <a:buNone/>
            </a:pPr>
            <a:r>
              <a:rPr lang="en-US"/>
              <a:t>Does the moon rotate video:</a:t>
            </a:r>
            <a:endParaRPr/>
          </a:p>
          <a:p>
            <a:pPr marL="342900" lvl="0" indent="-180340">
              <a:spcBef>
                <a:spcPts val="640"/>
              </a:spcBef>
              <a:spcAft>
                <a:spcPts val="0"/>
              </a:spcAft>
              <a:buNone/>
            </a:pPr>
            <a:endParaRPr/>
          </a:p>
        </p:txBody>
      </p:sp>
      <p:pic>
        <p:nvPicPr>
          <p:cNvPr id="287" name="Shape 287" descr="credit: www.nasa.gov" title="moon rotation">
            <a:hlinkClick r:id="rId3"/>
          </p:cNvPr>
          <p:cNvPicPr preferRelativeResize="0"/>
          <p:nvPr/>
        </p:nvPicPr>
        <p:blipFill>
          <a:blip r:embed="rId4">
            <a:alphaModFix/>
          </a:blip>
          <a:stretch>
            <a:fillRect/>
          </a:stretch>
        </p:blipFill>
        <p:spPr>
          <a:xfrm>
            <a:off x="2286000" y="2279125"/>
            <a:ext cx="4572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4200" b="0" i="0" u="none" strike="noStrike" cap="none">
                <a:solidFill>
                  <a:schemeClr val="lt2"/>
                </a:solidFill>
                <a:latin typeface="Tahoma"/>
                <a:ea typeface="Tahoma"/>
                <a:cs typeface="Tahoma"/>
                <a:sym typeface="Tahoma"/>
              </a:rPr>
              <a:t>The Moon</a:t>
            </a:r>
            <a:endParaRPr/>
          </a:p>
        </p:txBody>
      </p:sp>
      <p:sp>
        <p:nvSpPr>
          <p:cNvPr id="293" name="Shape 29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560"/>
              <a:buFont typeface="Noto Sans Symbols"/>
              <a:buChar char="●"/>
            </a:pPr>
            <a:r>
              <a:rPr lang="en-US" sz="3200" b="0" i="0" u="none" strike="noStrike" cap="none">
                <a:solidFill>
                  <a:schemeClr val="lt1"/>
                </a:solidFill>
                <a:latin typeface="Tahoma"/>
                <a:ea typeface="Tahoma"/>
                <a:cs typeface="Tahoma"/>
                <a:sym typeface="Tahoma"/>
              </a:rPr>
              <a:t>REVOLUTION: </a:t>
            </a:r>
            <a:r>
              <a:rPr lang="en-US" sz="3200" b="0" i="0" u="sng" strike="noStrike" cap="none">
                <a:solidFill>
                  <a:schemeClr val="lt1"/>
                </a:solidFill>
                <a:latin typeface="Tahoma"/>
                <a:ea typeface="Tahoma"/>
                <a:cs typeface="Tahoma"/>
                <a:sym typeface="Tahoma"/>
              </a:rPr>
              <a:t>orbits around Earth in ellipse</a:t>
            </a:r>
            <a:r>
              <a:rPr lang="en-US" sz="3200" b="0" i="0" u="none" strike="noStrike" cap="none">
                <a:solidFill>
                  <a:schemeClr val="lt1"/>
                </a:solidFill>
                <a:latin typeface="Tahoma"/>
                <a:ea typeface="Tahoma"/>
                <a:cs typeface="Tahoma"/>
                <a:sym typeface="Tahoma"/>
              </a:rPr>
              <a:t>.</a:t>
            </a:r>
            <a:endParaRPr/>
          </a:p>
          <a:p>
            <a:pPr marL="342900" marR="0" lvl="0" indent="-342900" algn="l" rtl="0">
              <a:lnSpc>
                <a:spcPct val="100000"/>
              </a:lnSpc>
              <a:spcBef>
                <a:spcPts val="640"/>
              </a:spcBef>
              <a:spcAft>
                <a:spcPts val="0"/>
              </a:spcAft>
              <a:buClr>
                <a:schemeClr val="hlink"/>
              </a:buClr>
              <a:buSzPts val="2560"/>
              <a:buFont typeface="Noto Sans Symbols"/>
              <a:buChar char="●"/>
            </a:pPr>
            <a:r>
              <a:rPr lang="en-US" sz="3200" b="0" i="0" u="none" strike="noStrike" cap="none">
                <a:solidFill>
                  <a:schemeClr val="lt1"/>
                </a:solidFill>
                <a:latin typeface="Tahoma"/>
                <a:ea typeface="Tahoma"/>
                <a:cs typeface="Tahoma"/>
                <a:sym typeface="Tahoma"/>
              </a:rPr>
              <a:t>Takes 27.3 days.</a:t>
            </a:r>
            <a:endParaRPr/>
          </a:p>
          <a:p>
            <a:pPr marL="342900" marR="0" lvl="0" indent="-342900" algn="l" rtl="0">
              <a:lnSpc>
                <a:spcPct val="100000"/>
              </a:lnSpc>
              <a:spcBef>
                <a:spcPts val="640"/>
              </a:spcBef>
              <a:spcAft>
                <a:spcPts val="0"/>
              </a:spcAft>
              <a:buClr>
                <a:schemeClr val="hlink"/>
              </a:buClr>
              <a:buSzPts val="2560"/>
              <a:buFont typeface="Noto Sans Symbols"/>
              <a:buChar char="●"/>
            </a:pPr>
            <a:r>
              <a:rPr lang="en-US" sz="3200" b="0" i="0" u="none" strike="noStrike" cap="none">
                <a:solidFill>
                  <a:schemeClr val="lt1"/>
                </a:solidFill>
                <a:latin typeface="Tahoma"/>
                <a:ea typeface="Tahoma"/>
                <a:cs typeface="Tahoma"/>
                <a:sym typeface="Tahoma"/>
              </a:rPr>
              <a:t>Perigee:  Point at which moon is closest to Earth (appears</a:t>
            </a:r>
            <a:r>
              <a:rPr lang="en-US" sz="3200" b="0" i="0" u="sng" strike="noStrike" cap="none">
                <a:solidFill>
                  <a:schemeClr val="lt1"/>
                </a:solidFill>
                <a:latin typeface="Tahoma"/>
                <a:ea typeface="Tahoma"/>
                <a:cs typeface="Tahoma"/>
                <a:sym typeface="Tahoma"/>
              </a:rPr>
              <a:t> larger</a:t>
            </a:r>
            <a:r>
              <a:rPr lang="en-US" sz="3200" b="0" i="0" u="none" strike="noStrike" cap="none">
                <a:solidFill>
                  <a:schemeClr val="lt1"/>
                </a:solidFill>
                <a:latin typeface="Tahoma"/>
                <a:ea typeface="Tahoma"/>
                <a:cs typeface="Tahoma"/>
                <a:sym typeface="Tahoma"/>
              </a:rPr>
              <a:t>).</a:t>
            </a:r>
            <a:endParaRPr/>
          </a:p>
          <a:p>
            <a:pPr marL="342900" marR="0" lvl="0" indent="-342900" algn="l" rtl="0">
              <a:lnSpc>
                <a:spcPct val="100000"/>
              </a:lnSpc>
              <a:spcBef>
                <a:spcPts val="640"/>
              </a:spcBef>
              <a:spcAft>
                <a:spcPts val="0"/>
              </a:spcAft>
              <a:buClr>
                <a:schemeClr val="hlink"/>
              </a:buClr>
              <a:buSzPts val="2560"/>
              <a:buFont typeface="Noto Sans Symbols"/>
              <a:buChar char="●"/>
            </a:pPr>
            <a:r>
              <a:rPr lang="en-US" sz="3200" b="0" i="0" u="none" strike="noStrike" cap="none">
                <a:solidFill>
                  <a:schemeClr val="lt1"/>
                </a:solidFill>
                <a:latin typeface="Tahoma"/>
                <a:ea typeface="Tahoma"/>
                <a:cs typeface="Tahoma"/>
                <a:sym typeface="Tahoma"/>
              </a:rPr>
              <a:t>Apogee (think Apart):  </a:t>
            </a:r>
            <a:r>
              <a:rPr lang="en-US" sz="3200" b="0" i="0" u="sng" strike="noStrike" cap="none">
                <a:solidFill>
                  <a:schemeClr val="lt1"/>
                </a:solidFill>
                <a:latin typeface="Tahoma"/>
                <a:ea typeface="Tahoma"/>
                <a:cs typeface="Tahoma"/>
                <a:sym typeface="Tahoma"/>
              </a:rPr>
              <a:t>Point at which moon is farthest from Earth.</a:t>
            </a:r>
            <a:endParaRPr/>
          </a:p>
          <a:p>
            <a:pPr marL="342900" marR="0" lvl="0" indent="-180340" algn="l" rtl="0">
              <a:spcBef>
                <a:spcPts val="640"/>
              </a:spcBef>
              <a:spcAft>
                <a:spcPts val="0"/>
              </a:spcAft>
              <a:buClr>
                <a:schemeClr val="hlink"/>
              </a:buClr>
              <a:buSzPts val="2560"/>
              <a:buFont typeface="Noto Sans Symbols"/>
              <a:buNone/>
            </a:pPr>
            <a:endParaRPr sz="3200" b="0" i="0" u="sng" strike="noStrike" cap="none">
              <a:solidFill>
                <a:schemeClr val="lt1"/>
              </a:solidFill>
              <a:latin typeface="Tahoma"/>
              <a:ea typeface="Tahoma"/>
              <a:cs typeface="Tahoma"/>
              <a:sym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3800" b="0" i="0" u="none" strike="noStrike" cap="none">
                <a:solidFill>
                  <a:schemeClr val="lt2"/>
                </a:solidFill>
                <a:latin typeface="Tahoma"/>
                <a:ea typeface="Tahoma"/>
                <a:cs typeface="Tahoma"/>
                <a:sym typeface="Tahoma"/>
              </a:rPr>
              <a:t>The same side (half) of the Moon is always facing the Earth.</a:t>
            </a:r>
            <a:endParaRPr/>
          </a:p>
        </p:txBody>
      </p:sp>
      <p:pic>
        <p:nvPicPr>
          <p:cNvPr id="299" name="Shape 299"/>
          <p:cNvPicPr preferRelativeResize="0">
            <a:picLocks noGrp="1"/>
          </p:cNvPicPr>
          <p:nvPr>
            <p:ph type="body" idx="1"/>
          </p:nvPr>
        </p:nvPicPr>
        <p:blipFill rotWithShape="1">
          <a:blip r:embed="rId3">
            <a:alphaModFix/>
          </a:blip>
          <a:srcRect/>
          <a:stretch/>
        </p:blipFill>
        <p:spPr>
          <a:xfrm>
            <a:off x="457200" y="1600200"/>
            <a:ext cx="8229600" cy="4530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4200" b="0" i="0" u="none" strike="noStrike" cap="none">
                <a:solidFill>
                  <a:schemeClr val="lt2"/>
                </a:solidFill>
                <a:latin typeface="Tahoma"/>
                <a:ea typeface="Tahoma"/>
                <a:cs typeface="Tahoma"/>
                <a:sym typeface="Tahoma"/>
              </a:rPr>
              <a:t>The Lunar Month:</a:t>
            </a:r>
            <a:endParaRPr/>
          </a:p>
        </p:txBody>
      </p:sp>
      <p:sp>
        <p:nvSpPr>
          <p:cNvPr id="305" name="Shape 305"/>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560"/>
              <a:buFont typeface="Noto Sans Symbols"/>
              <a:buChar char="●"/>
            </a:pPr>
            <a:r>
              <a:rPr lang="en-US" sz="3200" b="0" i="0" u="sng" strike="noStrike" cap="none">
                <a:solidFill>
                  <a:schemeClr val="lt1"/>
                </a:solidFill>
                <a:latin typeface="Tahoma"/>
                <a:ea typeface="Tahoma"/>
                <a:cs typeface="Tahoma"/>
                <a:sym typeface="Tahoma"/>
              </a:rPr>
              <a:t>Time it takes for 1 full moon cycle: </a:t>
            </a:r>
            <a:r>
              <a:rPr lang="en-US" sz="3200" b="1" i="0" u="sng" strike="noStrike" cap="none">
                <a:solidFill>
                  <a:schemeClr val="lt1"/>
                </a:solidFill>
                <a:latin typeface="Tahoma"/>
                <a:ea typeface="Tahoma"/>
                <a:cs typeface="Tahoma"/>
                <a:sym typeface="Tahoma"/>
              </a:rPr>
              <a:t>29.5 days.</a:t>
            </a:r>
            <a:endParaRPr sz="3200" b="0" i="0" u="sng" strike="noStrike" cap="none">
              <a:solidFill>
                <a:schemeClr val="lt1"/>
              </a:solidFill>
              <a:latin typeface="Tahoma"/>
              <a:ea typeface="Tahoma"/>
              <a:cs typeface="Tahoma"/>
              <a:sym typeface="Tahoma"/>
            </a:endParaRPr>
          </a:p>
          <a:p>
            <a:pPr marL="342900" marR="0" lvl="0" indent="-342900" algn="l" rtl="0">
              <a:lnSpc>
                <a:spcPct val="100000"/>
              </a:lnSpc>
              <a:spcBef>
                <a:spcPts val="640"/>
              </a:spcBef>
              <a:spcAft>
                <a:spcPts val="0"/>
              </a:spcAft>
              <a:buClr>
                <a:schemeClr val="hlink"/>
              </a:buClr>
              <a:buSzPts val="2560"/>
              <a:buFont typeface="Noto Sans Symbols"/>
              <a:buChar char="●"/>
            </a:pPr>
            <a:r>
              <a:rPr lang="en-US" sz="3200" b="0" i="0" u="none" strike="noStrike" cap="none">
                <a:solidFill>
                  <a:schemeClr val="lt1"/>
                </a:solidFill>
                <a:latin typeface="Tahoma"/>
                <a:ea typeface="Tahoma"/>
                <a:cs typeface="Tahoma"/>
                <a:sym typeface="Tahoma"/>
              </a:rPr>
              <a:t>This is longer than the time it takes the moon to revolve (27.3 days), because the Earth is also in orbit around the Sun, and the moon has to “catch up”.</a:t>
            </a:r>
            <a:endParaRPr/>
          </a:p>
          <a:p>
            <a:pPr marL="342900" marR="0" lvl="0" indent="-180340" algn="l" rtl="0">
              <a:spcBef>
                <a:spcPts val="640"/>
              </a:spcBef>
              <a:spcAft>
                <a:spcPts val="0"/>
              </a:spcAft>
              <a:buClr>
                <a:schemeClr val="hlink"/>
              </a:buClr>
              <a:buSzPts val="2560"/>
              <a:buFont typeface="Noto Sans Symbols"/>
              <a:buNone/>
            </a:pPr>
            <a:endParaRPr sz="3200" b="0" i="0" u="none" strike="noStrike" cap="none">
              <a:solidFill>
                <a:schemeClr val="lt1"/>
              </a:solidFill>
              <a:latin typeface="Tahoma"/>
              <a:ea typeface="Tahoma"/>
              <a:cs typeface="Tahoma"/>
              <a:sym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4200" b="0" i="0" u="none" strike="noStrike" cap="none">
                <a:solidFill>
                  <a:schemeClr val="lt2"/>
                </a:solidFill>
                <a:latin typeface="Tahoma"/>
                <a:ea typeface="Tahoma"/>
                <a:cs typeface="Tahoma"/>
                <a:sym typeface="Tahoma"/>
              </a:rPr>
              <a:t>Phases of the Moon:</a:t>
            </a:r>
            <a:endParaRPr/>
          </a:p>
        </p:txBody>
      </p:sp>
      <p:sp>
        <p:nvSpPr>
          <p:cNvPr id="311" name="Shape 311"/>
          <p:cNvSpPr txBox="1">
            <a:spLocks noGrp="1"/>
          </p:cNvSpPr>
          <p:nvPr>
            <p:ph type="body" idx="1"/>
          </p:nvPr>
        </p:nvSpPr>
        <p:spPr>
          <a:xfrm>
            <a:off x="457200" y="1600200"/>
            <a:ext cx="7315200" cy="167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240"/>
              <a:buFont typeface="Noto Sans Symbols"/>
              <a:buChar char="●"/>
            </a:pPr>
            <a:r>
              <a:rPr lang="en-US" sz="2800" b="0" i="0" u="sng" strike="noStrike" cap="none">
                <a:solidFill>
                  <a:schemeClr val="lt1"/>
                </a:solidFill>
                <a:latin typeface="Tahoma"/>
                <a:ea typeface="Tahoma"/>
                <a:cs typeface="Tahoma"/>
                <a:sym typeface="Tahoma"/>
              </a:rPr>
              <a:t>Sun’s light reflects off the moon, so we can see a portion of it from Earth.</a:t>
            </a:r>
            <a:endParaRPr/>
          </a:p>
        </p:txBody>
      </p:sp>
      <p:pic>
        <p:nvPicPr>
          <p:cNvPr id="312" name="Shape 312" descr="moons plane"/>
          <p:cNvPicPr preferRelativeResize="0">
            <a:picLocks noGrp="1"/>
          </p:cNvPicPr>
          <p:nvPr>
            <p:ph type="body" idx="1"/>
          </p:nvPr>
        </p:nvPicPr>
        <p:blipFill rotWithShape="1">
          <a:blip r:embed="rId3">
            <a:alphaModFix/>
          </a:blip>
          <a:srcRect/>
          <a:stretch/>
        </p:blipFill>
        <p:spPr>
          <a:xfrm>
            <a:off x="2362200" y="3352800"/>
            <a:ext cx="6088062" cy="3308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spcBef>
                <a:spcPts val="0"/>
              </a:spcBef>
              <a:spcAft>
                <a:spcPts val="0"/>
              </a:spcAft>
              <a:buNone/>
            </a:pPr>
            <a:endParaRPr sz="4200" b="0" i="0" u="none" strike="noStrike" cap="none">
              <a:solidFill>
                <a:schemeClr val="lt2"/>
              </a:solidFill>
              <a:latin typeface="Tahoma"/>
              <a:ea typeface="Tahoma"/>
              <a:cs typeface="Tahoma"/>
              <a:sym typeface="Tahoma"/>
            </a:endParaRPr>
          </a:p>
        </p:txBody>
      </p:sp>
      <p:sp>
        <p:nvSpPr>
          <p:cNvPr id="318" name="Shape 318"/>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180340" algn="l" rtl="0">
              <a:spcBef>
                <a:spcPts val="0"/>
              </a:spcBef>
              <a:spcAft>
                <a:spcPts val="0"/>
              </a:spcAft>
              <a:buClr>
                <a:schemeClr val="hlink"/>
              </a:buClr>
              <a:buSzPts val="2560"/>
              <a:buFont typeface="Noto Sans Symbols"/>
              <a:buNone/>
            </a:pPr>
            <a:endParaRPr sz="3200" b="0" i="0" u="none" strike="noStrike" cap="none">
              <a:solidFill>
                <a:schemeClr val="lt1"/>
              </a:solidFill>
              <a:latin typeface="Tahoma"/>
              <a:ea typeface="Tahoma"/>
              <a:cs typeface="Tahoma"/>
              <a:sym typeface="Tahoma"/>
            </a:endParaRPr>
          </a:p>
        </p:txBody>
      </p:sp>
      <p:sp>
        <p:nvSpPr>
          <p:cNvPr id="319" name="Shape 319"/>
          <p:cNvSpPr txBox="1"/>
          <p:nvPr/>
        </p:nvSpPr>
        <p:spPr>
          <a:xfrm>
            <a:off x="1952625" y="1071562"/>
            <a:ext cx="5238750" cy="47148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pic>
        <p:nvPicPr>
          <p:cNvPr id="320" name="Shape 320" descr="moon_phases_diagram"/>
          <p:cNvPicPr preferRelativeResize="0"/>
          <p:nvPr/>
        </p:nvPicPr>
        <p:blipFill rotWithShape="1">
          <a:blip r:embed="rId3">
            <a:alphaModFix/>
          </a:blip>
          <a:srcRect/>
          <a:stretch/>
        </p:blipFill>
        <p:spPr>
          <a:xfrm>
            <a:off x="914400" y="431800"/>
            <a:ext cx="7162800" cy="64468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457200" y="1600200"/>
            <a:ext cx="8305800" cy="52578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hlink"/>
              </a:buClr>
              <a:buFont typeface="Noto Sans Symbols"/>
              <a:buNone/>
            </a:pPr>
            <a:r>
              <a:rPr lang="en-US" sz="3200" b="0" i="0" u="none" strike="noStrike" cap="none">
                <a:solidFill>
                  <a:schemeClr val="lt1"/>
                </a:solidFill>
                <a:latin typeface="Tahoma"/>
                <a:ea typeface="Tahoma"/>
                <a:cs typeface="Tahoma"/>
                <a:sym typeface="Tahoma"/>
              </a:rPr>
              <a:t>        1     2     3     4    5     6     7     8</a:t>
            </a:r>
            <a:endParaRPr/>
          </a:p>
          <a:p>
            <a:pPr marL="609600" marR="0" lvl="0" indent="-609600" algn="l" rtl="0">
              <a:lnSpc>
                <a:spcPct val="100000"/>
              </a:lnSpc>
              <a:spcBef>
                <a:spcPts val="640"/>
              </a:spcBef>
              <a:spcAft>
                <a:spcPts val="0"/>
              </a:spcAft>
              <a:buClr>
                <a:schemeClr val="hlink"/>
              </a:buClr>
              <a:buSzPts val="2560"/>
              <a:buFont typeface="Noto Sans Symbols"/>
              <a:buAutoNum type="arabicParenR"/>
            </a:pPr>
            <a:r>
              <a:rPr lang="en-US" sz="3200" b="0" i="0" u="sng" strike="noStrike" cap="none">
                <a:solidFill>
                  <a:schemeClr val="lt1"/>
                </a:solidFill>
                <a:latin typeface="Tahoma"/>
                <a:ea typeface="Tahoma"/>
                <a:cs typeface="Tahoma"/>
                <a:sym typeface="Tahoma"/>
              </a:rPr>
              <a:t>New Moon</a:t>
            </a:r>
            <a:r>
              <a:rPr lang="en-US" sz="3200" b="0" i="0" u="none" strike="noStrike" cap="none">
                <a:solidFill>
                  <a:schemeClr val="lt1"/>
                </a:solidFill>
                <a:latin typeface="Tahoma"/>
                <a:ea typeface="Tahoma"/>
                <a:cs typeface="Tahoma"/>
                <a:sym typeface="Tahoma"/>
              </a:rPr>
              <a:t>              5)  Full Moon</a:t>
            </a:r>
            <a:endParaRPr/>
          </a:p>
          <a:p>
            <a:pPr marL="609600" marR="0" lvl="0" indent="-609600" algn="l" rtl="0">
              <a:lnSpc>
                <a:spcPct val="100000"/>
              </a:lnSpc>
              <a:spcBef>
                <a:spcPts val="640"/>
              </a:spcBef>
              <a:spcAft>
                <a:spcPts val="0"/>
              </a:spcAft>
              <a:buClr>
                <a:schemeClr val="hlink"/>
              </a:buClr>
              <a:buSzPts val="2560"/>
              <a:buFont typeface="Noto Sans Symbols"/>
              <a:buAutoNum type="arabicParenR"/>
            </a:pPr>
            <a:r>
              <a:rPr lang="en-US" sz="3200" b="0" i="0" u="none" strike="noStrike" cap="none">
                <a:solidFill>
                  <a:schemeClr val="lt1"/>
                </a:solidFill>
                <a:latin typeface="Tahoma"/>
                <a:ea typeface="Tahoma"/>
                <a:cs typeface="Tahoma"/>
                <a:sym typeface="Tahoma"/>
              </a:rPr>
              <a:t>Waxing Crescent     6)  Waning Gibbous</a:t>
            </a:r>
            <a:endParaRPr/>
          </a:p>
          <a:p>
            <a:pPr marL="609600" marR="0" lvl="0" indent="-609600" algn="l" rtl="0">
              <a:lnSpc>
                <a:spcPct val="100000"/>
              </a:lnSpc>
              <a:spcBef>
                <a:spcPts val="640"/>
              </a:spcBef>
              <a:spcAft>
                <a:spcPts val="0"/>
              </a:spcAft>
              <a:buClr>
                <a:schemeClr val="hlink"/>
              </a:buClr>
              <a:buSzPts val="2560"/>
              <a:buFont typeface="Noto Sans Symbols"/>
              <a:buAutoNum type="arabicParenR"/>
            </a:pPr>
            <a:r>
              <a:rPr lang="en-US" sz="3200" b="0" i="0" u="sng" strike="noStrike" cap="none">
                <a:solidFill>
                  <a:schemeClr val="lt1"/>
                </a:solidFill>
                <a:latin typeface="Tahoma"/>
                <a:ea typeface="Tahoma"/>
                <a:cs typeface="Tahoma"/>
                <a:sym typeface="Tahoma"/>
              </a:rPr>
              <a:t>1</a:t>
            </a:r>
            <a:r>
              <a:rPr lang="en-US" sz="3200" b="0" i="0" u="sng" strike="noStrike" cap="none" baseline="30000">
                <a:solidFill>
                  <a:schemeClr val="lt1"/>
                </a:solidFill>
                <a:latin typeface="Tahoma"/>
                <a:ea typeface="Tahoma"/>
                <a:cs typeface="Tahoma"/>
                <a:sym typeface="Tahoma"/>
              </a:rPr>
              <a:t>st</a:t>
            </a:r>
            <a:r>
              <a:rPr lang="en-US" sz="3200" b="0" i="0" u="sng" strike="noStrike" cap="none">
                <a:solidFill>
                  <a:schemeClr val="lt1"/>
                </a:solidFill>
                <a:latin typeface="Tahoma"/>
                <a:ea typeface="Tahoma"/>
                <a:cs typeface="Tahoma"/>
                <a:sym typeface="Tahoma"/>
              </a:rPr>
              <a:t> Quarter</a:t>
            </a:r>
            <a:r>
              <a:rPr lang="en-US" sz="3200" b="0" i="0" u="none" strike="noStrike" cap="none">
                <a:solidFill>
                  <a:schemeClr val="lt1"/>
                </a:solidFill>
                <a:latin typeface="Tahoma"/>
                <a:ea typeface="Tahoma"/>
                <a:cs typeface="Tahoma"/>
                <a:sym typeface="Tahoma"/>
              </a:rPr>
              <a:t>              7)  </a:t>
            </a:r>
            <a:r>
              <a:rPr lang="en-US" sz="3200" b="0" i="0" u="sng" strike="noStrike" cap="none">
                <a:solidFill>
                  <a:schemeClr val="lt1"/>
                </a:solidFill>
                <a:latin typeface="Tahoma"/>
                <a:ea typeface="Tahoma"/>
                <a:cs typeface="Tahoma"/>
                <a:sym typeface="Tahoma"/>
              </a:rPr>
              <a:t>3rd Quarter</a:t>
            </a:r>
            <a:endParaRPr/>
          </a:p>
          <a:p>
            <a:pPr marL="609600" marR="0" lvl="0" indent="-609600" algn="l" rtl="0">
              <a:lnSpc>
                <a:spcPct val="100000"/>
              </a:lnSpc>
              <a:spcBef>
                <a:spcPts val="640"/>
              </a:spcBef>
              <a:spcAft>
                <a:spcPts val="0"/>
              </a:spcAft>
              <a:buClr>
                <a:schemeClr val="hlink"/>
              </a:buClr>
              <a:buSzPts val="2560"/>
              <a:buFont typeface="Noto Sans Symbols"/>
              <a:buAutoNum type="arabicParenR"/>
            </a:pPr>
            <a:r>
              <a:rPr lang="en-US" sz="3200" b="0" i="0" u="sng" strike="noStrike" cap="none">
                <a:solidFill>
                  <a:schemeClr val="lt1"/>
                </a:solidFill>
                <a:latin typeface="Tahoma"/>
                <a:ea typeface="Tahoma"/>
                <a:cs typeface="Tahoma"/>
                <a:sym typeface="Tahoma"/>
              </a:rPr>
              <a:t>Waxing Gibbous</a:t>
            </a:r>
            <a:r>
              <a:rPr lang="en-US" sz="3200" b="0" i="0" u="none" strike="noStrike" cap="none">
                <a:solidFill>
                  <a:schemeClr val="lt1"/>
                </a:solidFill>
                <a:latin typeface="Tahoma"/>
                <a:ea typeface="Tahoma"/>
                <a:cs typeface="Tahoma"/>
                <a:sym typeface="Tahoma"/>
              </a:rPr>
              <a:t>      8)  </a:t>
            </a:r>
            <a:r>
              <a:rPr lang="en-US" sz="3200" b="0" i="0" u="sng" strike="noStrike" cap="none">
                <a:solidFill>
                  <a:schemeClr val="lt1"/>
                </a:solidFill>
                <a:latin typeface="Tahoma"/>
                <a:ea typeface="Tahoma"/>
                <a:cs typeface="Tahoma"/>
                <a:sym typeface="Tahoma"/>
              </a:rPr>
              <a:t>Waning Crescent</a:t>
            </a:r>
            <a:endParaRPr/>
          </a:p>
          <a:p>
            <a:pPr marL="609600" marR="0" lvl="0" indent="-609600" algn="l" rtl="0">
              <a:lnSpc>
                <a:spcPct val="100000"/>
              </a:lnSpc>
              <a:spcBef>
                <a:spcPts val="640"/>
              </a:spcBef>
              <a:spcAft>
                <a:spcPts val="0"/>
              </a:spcAft>
              <a:buClr>
                <a:schemeClr val="hlink"/>
              </a:buClr>
              <a:buFont typeface="Noto Sans Symbols"/>
              <a:buNone/>
            </a:pPr>
            <a:r>
              <a:rPr lang="en-US" sz="3200" b="1" i="0" u="none" strike="noStrike" cap="none">
                <a:solidFill>
                  <a:schemeClr val="lt1"/>
                </a:solidFill>
                <a:latin typeface="Tahoma"/>
                <a:ea typeface="Tahoma"/>
                <a:cs typeface="Tahoma"/>
                <a:sym typeface="Tahoma"/>
              </a:rPr>
              <a:t>Waxing</a:t>
            </a:r>
            <a:r>
              <a:rPr lang="en-US" sz="3200" b="0" i="0" u="none" strike="noStrike" cap="none">
                <a:solidFill>
                  <a:schemeClr val="lt1"/>
                </a:solidFill>
                <a:latin typeface="Tahoma"/>
                <a:ea typeface="Tahoma"/>
                <a:cs typeface="Tahoma"/>
                <a:sym typeface="Tahoma"/>
              </a:rPr>
              <a:t>: </a:t>
            </a:r>
            <a:r>
              <a:rPr lang="en-US" sz="3200" b="0" i="0" u="sng" strike="noStrike" cap="none">
                <a:solidFill>
                  <a:schemeClr val="lt1"/>
                </a:solidFill>
                <a:latin typeface="Tahoma"/>
                <a:ea typeface="Tahoma"/>
                <a:cs typeface="Tahoma"/>
                <a:sym typeface="Tahoma"/>
              </a:rPr>
              <a:t>Lit part of moon increasing in size</a:t>
            </a:r>
            <a:r>
              <a:rPr lang="en-US" sz="3200" b="0" i="0" u="none" strike="noStrike" cap="none">
                <a:solidFill>
                  <a:schemeClr val="lt1"/>
                </a:solidFill>
                <a:latin typeface="Tahoma"/>
                <a:ea typeface="Tahoma"/>
                <a:cs typeface="Tahoma"/>
                <a:sym typeface="Tahoma"/>
              </a:rPr>
              <a:t>.</a:t>
            </a:r>
            <a:endParaRPr/>
          </a:p>
          <a:p>
            <a:pPr marL="609600" marR="0" lvl="0" indent="-609600" algn="l" rtl="0">
              <a:lnSpc>
                <a:spcPct val="100000"/>
              </a:lnSpc>
              <a:spcBef>
                <a:spcPts val="640"/>
              </a:spcBef>
              <a:spcAft>
                <a:spcPts val="0"/>
              </a:spcAft>
              <a:buClr>
                <a:schemeClr val="hlink"/>
              </a:buClr>
              <a:buFont typeface="Noto Sans Symbols"/>
              <a:buNone/>
            </a:pPr>
            <a:r>
              <a:rPr lang="en-US" sz="3200" b="1" i="0" u="none" strike="noStrike" cap="none">
                <a:solidFill>
                  <a:schemeClr val="lt1"/>
                </a:solidFill>
                <a:latin typeface="Tahoma"/>
                <a:ea typeface="Tahoma"/>
                <a:cs typeface="Tahoma"/>
                <a:sym typeface="Tahoma"/>
              </a:rPr>
              <a:t>Waning</a:t>
            </a:r>
            <a:r>
              <a:rPr lang="en-US" sz="3200" b="0" i="0" u="none" strike="noStrike" cap="none">
                <a:solidFill>
                  <a:schemeClr val="lt1"/>
                </a:solidFill>
                <a:latin typeface="Tahoma"/>
                <a:ea typeface="Tahoma"/>
                <a:cs typeface="Tahoma"/>
                <a:sym typeface="Tahoma"/>
              </a:rPr>
              <a:t>: </a:t>
            </a:r>
            <a:r>
              <a:rPr lang="en-US" sz="3200" b="0" i="0" u="sng" strike="noStrike" cap="none">
                <a:solidFill>
                  <a:schemeClr val="lt1"/>
                </a:solidFill>
                <a:latin typeface="Tahoma"/>
                <a:ea typeface="Tahoma"/>
                <a:cs typeface="Tahoma"/>
                <a:sym typeface="Tahoma"/>
              </a:rPr>
              <a:t>Lit part of moon getting littler</a:t>
            </a:r>
            <a:endParaRPr/>
          </a:p>
        </p:txBody>
      </p:sp>
      <p:pic>
        <p:nvPicPr>
          <p:cNvPr id="326" name="Shape 326"/>
          <p:cNvPicPr preferRelativeResize="0">
            <a:picLocks noGrp="1"/>
          </p:cNvPicPr>
          <p:nvPr>
            <p:ph type="title"/>
          </p:nvPr>
        </p:nvPicPr>
        <p:blipFill rotWithShape="1">
          <a:blip r:embed="rId3">
            <a:alphaModFix/>
          </a:blip>
          <a:srcRect/>
          <a:stretch/>
        </p:blipFill>
        <p:spPr>
          <a:xfrm>
            <a:off x="1333500" y="479425"/>
            <a:ext cx="6477000" cy="736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4200" b="0" i="0" u="none" strike="noStrike" cap="none">
                <a:solidFill>
                  <a:schemeClr val="lt2"/>
                </a:solidFill>
                <a:latin typeface="Tahoma"/>
                <a:ea typeface="Tahoma"/>
                <a:cs typeface="Tahoma"/>
                <a:sym typeface="Tahoma"/>
              </a:rPr>
              <a:t>Phases of the Moon</a:t>
            </a:r>
            <a:endParaRPr/>
          </a:p>
        </p:txBody>
      </p:sp>
      <p:pic>
        <p:nvPicPr>
          <p:cNvPr id="332" name="Shape 332"/>
          <p:cNvPicPr preferRelativeResize="0">
            <a:picLocks noGrp="1"/>
          </p:cNvPicPr>
          <p:nvPr>
            <p:ph type="body" idx="1"/>
          </p:nvPr>
        </p:nvPicPr>
        <p:blipFill rotWithShape="1">
          <a:blip r:embed="rId3">
            <a:alphaModFix/>
          </a:blip>
          <a:srcRect/>
          <a:stretch/>
        </p:blipFill>
        <p:spPr>
          <a:xfrm>
            <a:off x="457200" y="1600200"/>
            <a:ext cx="8229600" cy="4530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Model / Steps (LAB PRACTICAL)</a:t>
            </a:r>
            <a:endParaRPr/>
          </a:p>
        </p:txBody>
      </p:sp>
      <p:sp>
        <p:nvSpPr>
          <p:cNvPr id="174" name="Shape 174"/>
          <p:cNvSpPr txBox="1">
            <a:spLocks noGrp="1"/>
          </p:cNvSpPr>
          <p:nvPr>
            <p:ph type="body" idx="1"/>
          </p:nvPr>
        </p:nvSpPr>
        <p:spPr>
          <a:xfrm>
            <a:off x="457200" y="1600200"/>
            <a:ext cx="8229600" cy="4530600"/>
          </a:xfrm>
          <a:prstGeom prst="rect">
            <a:avLst/>
          </a:prstGeom>
        </p:spPr>
        <p:txBody>
          <a:bodyPr spcFirstLastPara="1" wrap="square" lIns="91425" tIns="91425" rIns="91425" bIns="91425" anchor="t" anchorCtr="0">
            <a:noAutofit/>
          </a:bodyPr>
          <a:lstStyle/>
          <a:p>
            <a:pPr marL="457200" lvl="0" indent="-317500" rtl="0">
              <a:spcBef>
                <a:spcPts val="640"/>
              </a:spcBef>
              <a:spcAft>
                <a:spcPts val="0"/>
              </a:spcAft>
              <a:buSzPts val="1400"/>
              <a:buAutoNum type="arabicPeriod"/>
            </a:pPr>
            <a:r>
              <a:rPr lang="en-US"/>
              <a:t>Place a blank piece of paper on cardboard.</a:t>
            </a:r>
            <a:endParaRPr/>
          </a:p>
          <a:p>
            <a:pPr marL="457200" lvl="0" indent="-317500" rtl="0">
              <a:spcBef>
                <a:spcPts val="0"/>
              </a:spcBef>
              <a:spcAft>
                <a:spcPts val="0"/>
              </a:spcAft>
              <a:buSzPts val="1400"/>
              <a:buAutoNum type="arabicPeriod"/>
            </a:pPr>
            <a:r>
              <a:rPr lang="en-US"/>
              <a:t>Measure and place two push pins a distance apart. </a:t>
            </a:r>
            <a:endParaRPr/>
          </a:p>
          <a:p>
            <a:pPr marL="457200" lvl="0" indent="-317500" rtl="0">
              <a:spcBef>
                <a:spcPts val="0"/>
              </a:spcBef>
              <a:spcAft>
                <a:spcPts val="0"/>
              </a:spcAft>
              <a:buSzPts val="1400"/>
              <a:buAutoNum type="arabicPeriod"/>
            </a:pPr>
            <a:r>
              <a:rPr lang="en-US"/>
              <a:t>Place string around push pins.</a:t>
            </a:r>
            <a:endParaRPr/>
          </a:p>
          <a:p>
            <a:pPr marL="457200" lvl="0" indent="-317500" rtl="0">
              <a:spcBef>
                <a:spcPts val="0"/>
              </a:spcBef>
              <a:spcAft>
                <a:spcPts val="0"/>
              </a:spcAft>
              <a:buSzPts val="1400"/>
              <a:buAutoNum type="arabicPeriod"/>
            </a:pPr>
            <a:r>
              <a:rPr lang="en-US"/>
              <a:t>Put pencil inside the string with the push pins.</a:t>
            </a:r>
            <a:endParaRPr/>
          </a:p>
          <a:p>
            <a:pPr marL="457200" lvl="0" indent="-317500">
              <a:spcBef>
                <a:spcPts val="0"/>
              </a:spcBef>
              <a:spcAft>
                <a:spcPts val="0"/>
              </a:spcAft>
              <a:buSzPts val="1400"/>
              <a:buAutoNum type="arabicPeriod"/>
            </a:pPr>
            <a:r>
              <a:rPr lang="en-US"/>
              <a:t>Extend the string out with the pencil and draw the ellipse.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4200" b="0" i="0" u="none" strike="noStrike" cap="none">
                <a:solidFill>
                  <a:schemeClr val="lt2"/>
                </a:solidFill>
                <a:latin typeface="Tahoma"/>
                <a:ea typeface="Tahoma"/>
                <a:cs typeface="Tahoma"/>
                <a:sym typeface="Tahoma"/>
              </a:rPr>
              <a:t>Waxing or Waning?</a:t>
            </a:r>
            <a:endParaRPr/>
          </a:p>
        </p:txBody>
      </p:sp>
      <p:sp>
        <p:nvSpPr>
          <p:cNvPr id="338" name="Shape 338"/>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240"/>
              <a:buFont typeface="Noto Sans Symbols"/>
              <a:buChar char="●"/>
            </a:pPr>
            <a:r>
              <a:rPr lang="en-US" sz="2800" b="0" i="0" u="none" strike="noStrike" cap="none">
                <a:solidFill>
                  <a:schemeClr val="lt1"/>
                </a:solidFill>
                <a:latin typeface="Tahoma"/>
                <a:ea typeface="Tahoma"/>
                <a:cs typeface="Tahoma"/>
                <a:sym typeface="Tahoma"/>
              </a:rPr>
              <a:t>“When the light is on the right, the moon is gaining in light”</a:t>
            </a:r>
            <a:endParaRPr/>
          </a:p>
          <a:p>
            <a:pPr marL="342900" marR="0" lvl="0" indent="-342900" algn="l" rtl="0">
              <a:lnSpc>
                <a:spcPct val="100000"/>
              </a:lnSpc>
              <a:spcBef>
                <a:spcPts val="560"/>
              </a:spcBef>
              <a:spcAft>
                <a:spcPts val="0"/>
              </a:spcAft>
              <a:buClr>
                <a:schemeClr val="hlink"/>
              </a:buClr>
              <a:buSzPts val="2240"/>
              <a:buFont typeface="Noto Sans Symbols"/>
              <a:buChar char="●"/>
            </a:pPr>
            <a:r>
              <a:rPr lang="en-US" sz="2800" b="1" i="0" u="none" strike="noStrike" cap="none">
                <a:solidFill>
                  <a:schemeClr val="lt1"/>
                </a:solidFill>
                <a:latin typeface="Tahoma"/>
                <a:ea typeface="Tahoma"/>
                <a:cs typeface="Tahoma"/>
                <a:sym typeface="Tahoma"/>
              </a:rPr>
              <a:t>Crescent</a:t>
            </a:r>
            <a:r>
              <a:rPr lang="en-US" sz="2800" b="0" i="0" u="none" strike="noStrike" cap="none">
                <a:solidFill>
                  <a:schemeClr val="lt1"/>
                </a:solidFill>
                <a:latin typeface="Tahoma"/>
                <a:ea typeface="Tahoma"/>
                <a:cs typeface="Tahoma"/>
                <a:sym typeface="Tahoma"/>
              </a:rPr>
              <a:t>: </a:t>
            </a:r>
            <a:r>
              <a:rPr lang="en-US" sz="2800" b="0" i="0" u="sng" strike="noStrike" cap="none">
                <a:solidFill>
                  <a:schemeClr val="lt1"/>
                </a:solidFill>
                <a:latin typeface="Tahoma"/>
                <a:ea typeface="Tahoma"/>
                <a:cs typeface="Tahoma"/>
                <a:sym typeface="Tahoma"/>
              </a:rPr>
              <a:t>Sliver</a:t>
            </a:r>
            <a:endParaRPr/>
          </a:p>
          <a:p>
            <a:pPr marL="342900" marR="0" lvl="0" indent="-342900" algn="l" rtl="0">
              <a:lnSpc>
                <a:spcPct val="100000"/>
              </a:lnSpc>
              <a:spcBef>
                <a:spcPts val="560"/>
              </a:spcBef>
              <a:spcAft>
                <a:spcPts val="0"/>
              </a:spcAft>
              <a:buClr>
                <a:schemeClr val="hlink"/>
              </a:buClr>
              <a:buSzPts val="2240"/>
              <a:buFont typeface="Noto Sans Symbols"/>
              <a:buChar char="●"/>
            </a:pPr>
            <a:r>
              <a:rPr lang="en-US" sz="2800" b="1" i="0" u="none" strike="noStrike" cap="none">
                <a:solidFill>
                  <a:schemeClr val="lt1"/>
                </a:solidFill>
                <a:latin typeface="Tahoma"/>
                <a:ea typeface="Tahoma"/>
                <a:cs typeface="Tahoma"/>
                <a:sym typeface="Tahoma"/>
              </a:rPr>
              <a:t>Gibbous</a:t>
            </a:r>
            <a:r>
              <a:rPr lang="en-US" sz="2800" b="0" i="0" u="none" strike="noStrike" cap="none">
                <a:solidFill>
                  <a:schemeClr val="lt1"/>
                </a:solidFill>
                <a:latin typeface="Tahoma"/>
                <a:ea typeface="Tahoma"/>
                <a:cs typeface="Tahoma"/>
                <a:sym typeface="Tahoma"/>
              </a:rPr>
              <a:t>: </a:t>
            </a:r>
            <a:r>
              <a:rPr lang="en-US" sz="2800" b="0" i="0" u="sng" strike="noStrike" cap="none">
                <a:solidFill>
                  <a:schemeClr val="lt1"/>
                </a:solidFill>
                <a:latin typeface="Tahoma"/>
                <a:ea typeface="Tahoma"/>
                <a:cs typeface="Tahoma"/>
                <a:sym typeface="Tahoma"/>
              </a:rPr>
              <a:t>3/4</a:t>
            </a:r>
            <a:endParaRPr/>
          </a:p>
          <a:p>
            <a:pPr marL="342900" marR="0" lvl="0" indent="-200660" algn="l" rtl="0">
              <a:spcBef>
                <a:spcPts val="560"/>
              </a:spcBef>
              <a:spcAft>
                <a:spcPts val="0"/>
              </a:spcAft>
              <a:buClr>
                <a:schemeClr val="hlink"/>
              </a:buClr>
              <a:buSzPts val="2240"/>
              <a:buFont typeface="Noto Sans Symbols"/>
              <a:buNone/>
            </a:pPr>
            <a:endParaRPr sz="2800" b="0" i="0" u="sng" strike="noStrike" cap="none">
              <a:solidFill>
                <a:schemeClr val="lt1"/>
              </a:solidFill>
              <a:latin typeface="Tahoma"/>
              <a:ea typeface="Tahoma"/>
              <a:cs typeface="Tahoma"/>
              <a:sym typeface="Tahoma"/>
            </a:endParaRPr>
          </a:p>
        </p:txBody>
      </p:sp>
      <p:pic>
        <p:nvPicPr>
          <p:cNvPr id="339" name="Shape 339"/>
          <p:cNvPicPr preferRelativeResize="0">
            <a:picLocks noGrp="1"/>
          </p:cNvPicPr>
          <p:nvPr>
            <p:ph type="body" idx="1"/>
          </p:nvPr>
        </p:nvPicPr>
        <p:blipFill rotWithShape="1">
          <a:blip r:embed="rId3">
            <a:alphaModFix/>
          </a:blip>
          <a:srcRect/>
          <a:stretch/>
        </p:blipFill>
        <p:spPr>
          <a:xfrm>
            <a:off x="4648200" y="1846262"/>
            <a:ext cx="4038600" cy="4038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4200" b="0" i="0" u="none" strike="noStrike" cap="none">
                <a:solidFill>
                  <a:schemeClr val="lt2"/>
                </a:solidFill>
                <a:latin typeface="Tahoma"/>
                <a:ea typeface="Tahoma"/>
                <a:cs typeface="Tahoma"/>
                <a:sym typeface="Tahoma"/>
              </a:rPr>
              <a:t>Waxing or Waning?</a:t>
            </a:r>
            <a:endParaRPr/>
          </a:p>
        </p:txBody>
      </p:sp>
      <p:pic>
        <p:nvPicPr>
          <p:cNvPr id="345" name="Shape 345"/>
          <p:cNvPicPr preferRelativeResize="0">
            <a:picLocks noGrp="1"/>
          </p:cNvPicPr>
          <p:nvPr>
            <p:ph type="body" idx="1"/>
          </p:nvPr>
        </p:nvPicPr>
        <p:blipFill rotWithShape="1">
          <a:blip r:embed="rId3">
            <a:alphaModFix/>
          </a:blip>
          <a:srcRect/>
          <a:stretch/>
        </p:blipFill>
        <p:spPr>
          <a:xfrm>
            <a:off x="457200" y="1600200"/>
            <a:ext cx="8229600" cy="4530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4200" b="0" i="0" u="none" strike="noStrike" cap="none">
                <a:solidFill>
                  <a:schemeClr val="lt2"/>
                </a:solidFill>
                <a:latin typeface="Tahoma"/>
                <a:ea typeface="Tahoma"/>
                <a:cs typeface="Tahoma"/>
                <a:sym typeface="Tahoma"/>
              </a:rPr>
              <a:t>Waxing or Waning?</a:t>
            </a:r>
            <a:endParaRPr/>
          </a:p>
        </p:txBody>
      </p:sp>
      <p:pic>
        <p:nvPicPr>
          <p:cNvPr id="351" name="Shape 351"/>
          <p:cNvPicPr preferRelativeResize="0">
            <a:picLocks noGrp="1"/>
          </p:cNvPicPr>
          <p:nvPr>
            <p:ph type="body" idx="1"/>
          </p:nvPr>
        </p:nvPicPr>
        <p:blipFill rotWithShape="1">
          <a:blip r:embed="rId3">
            <a:alphaModFix/>
          </a:blip>
          <a:srcRect/>
          <a:stretch/>
        </p:blipFill>
        <p:spPr>
          <a:xfrm>
            <a:off x="457200" y="1600200"/>
            <a:ext cx="8229600" cy="4530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Video - Phases</a:t>
            </a:r>
            <a:endParaRPr/>
          </a:p>
        </p:txBody>
      </p:sp>
      <p:pic>
        <p:nvPicPr>
          <p:cNvPr id="394" name="Shape 394" descr="This visualization shows the Moon's phase and libration at hourly intervals throughout 2015, as viewed from the northern hemisphere. Each frame represents one hour. In addition, this visualization shows the Moon's orbit position, sub-Earth and subsolar points, distance from the Earth at true scale, and labels of craters near the terminator. To learn more about this visualization, or to see what the Moon will look like at any hour in 2015, visit http://svs.gsfc.nasa.gov/goto?4236&#10;&#10;Like our videos? Subscribe to NASA's Goddard Shorts HD podcast:&#10;http://svs.gsfc.nasa.gov/vis/iTunes/f0004_index.html&#10;&#10;Or find NASA Goddard Space Flight Center on facebook:&#10;http://www.facebook.com/NASA.GSFC&#10;&#10;Or find us on Twitter:&#10;http://twitter.com/NASAGoddard" title="NASA | Moon Phases 2015, Northern Hemisphere">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Moon Phases WRKST</a:t>
            </a:r>
            <a:endParaRPr/>
          </a:p>
        </p:txBody>
      </p:sp>
      <p:sp>
        <p:nvSpPr>
          <p:cNvPr id="400" name="Shape 400"/>
          <p:cNvSpPr txBox="1">
            <a:spLocks noGrp="1"/>
          </p:cNvSpPr>
          <p:nvPr>
            <p:ph type="body" idx="1"/>
          </p:nvPr>
        </p:nvSpPr>
        <p:spPr>
          <a:xfrm>
            <a:off x="457200" y="1313000"/>
            <a:ext cx="8229600" cy="4530600"/>
          </a:xfrm>
          <a:prstGeom prst="rect">
            <a:avLst/>
          </a:prstGeom>
        </p:spPr>
        <p:txBody>
          <a:bodyPr spcFirstLastPara="1" wrap="square" lIns="91425" tIns="91425" rIns="91425" bIns="91425" anchor="t" anchorCtr="0">
            <a:noAutofit/>
          </a:bodyPr>
          <a:lstStyle/>
          <a:p>
            <a:pPr marL="457200" lvl="0" indent="-457200">
              <a:spcBef>
                <a:spcPts val="640"/>
              </a:spcBef>
              <a:spcAft>
                <a:spcPts val="0"/>
              </a:spcAft>
              <a:buSzPts val="3600"/>
              <a:buAutoNum type="arabicPeriod"/>
            </a:pPr>
            <a:r>
              <a:rPr lang="en-US" sz="3600"/>
              <a:t>Draw the moon half lit from the SUN!</a:t>
            </a:r>
            <a:endParaRPr sz="3600"/>
          </a:p>
        </p:txBody>
      </p:sp>
      <p:pic>
        <p:nvPicPr>
          <p:cNvPr id="401" name="Shape 401"/>
          <p:cNvPicPr preferRelativeResize="0"/>
          <p:nvPr/>
        </p:nvPicPr>
        <p:blipFill>
          <a:blip r:embed="rId3">
            <a:alphaModFix/>
          </a:blip>
          <a:stretch>
            <a:fillRect/>
          </a:stretch>
        </p:blipFill>
        <p:spPr>
          <a:xfrm rot="10800000">
            <a:off x="2148688" y="2037388"/>
            <a:ext cx="5133975" cy="4429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rtl="0">
              <a:spcBef>
                <a:spcPts val="0"/>
              </a:spcBef>
              <a:spcAft>
                <a:spcPts val="0"/>
              </a:spcAft>
              <a:buNone/>
            </a:pPr>
            <a:r>
              <a:rPr lang="en-US"/>
              <a:t>Moon Phases WRKST</a:t>
            </a:r>
            <a:endParaRPr/>
          </a:p>
        </p:txBody>
      </p:sp>
      <p:sp>
        <p:nvSpPr>
          <p:cNvPr id="407" name="Shape 407"/>
          <p:cNvSpPr txBox="1">
            <a:spLocks noGrp="1"/>
          </p:cNvSpPr>
          <p:nvPr>
            <p:ph type="body" idx="1"/>
          </p:nvPr>
        </p:nvSpPr>
        <p:spPr>
          <a:xfrm>
            <a:off x="457200" y="1313000"/>
            <a:ext cx="8229600" cy="45306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US" sz="3600"/>
              <a:t>2. Draw what the moon would look like from Earth.</a:t>
            </a:r>
            <a:endParaRPr sz="3600"/>
          </a:p>
        </p:txBody>
      </p:sp>
      <p:pic>
        <p:nvPicPr>
          <p:cNvPr id="408" name="Shape 408"/>
          <p:cNvPicPr preferRelativeResize="0"/>
          <p:nvPr/>
        </p:nvPicPr>
        <p:blipFill>
          <a:blip r:embed="rId3">
            <a:alphaModFix/>
          </a:blip>
          <a:stretch>
            <a:fillRect/>
          </a:stretch>
        </p:blipFill>
        <p:spPr>
          <a:xfrm>
            <a:off x="3102313" y="2089638"/>
            <a:ext cx="5133975" cy="4429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a:t>Exit Ticket: </a:t>
            </a:r>
            <a:r>
              <a:rPr lang="en-US" sz="4200" b="0" i="0" u="none" strike="noStrike" cap="none">
                <a:solidFill>
                  <a:schemeClr val="lt2"/>
                </a:solidFill>
                <a:latin typeface="Tahoma"/>
                <a:ea typeface="Tahoma"/>
                <a:cs typeface="Tahoma"/>
                <a:sym typeface="Tahoma"/>
              </a:rPr>
              <a:t>Waxing or Waning?</a:t>
            </a:r>
            <a:endParaRPr/>
          </a:p>
        </p:txBody>
      </p:sp>
      <p:pic>
        <p:nvPicPr>
          <p:cNvPr id="414" name="Shape 414"/>
          <p:cNvPicPr preferRelativeResize="0">
            <a:picLocks noGrp="1"/>
          </p:cNvPicPr>
          <p:nvPr>
            <p:ph type="body" idx="1"/>
          </p:nvPr>
        </p:nvPicPr>
        <p:blipFill rotWithShape="1">
          <a:blip r:embed="rId3">
            <a:alphaModFix/>
          </a:blip>
          <a:srcRect/>
          <a:stretch/>
        </p:blipFill>
        <p:spPr>
          <a:xfrm>
            <a:off x="457200" y="1600200"/>
            <a:ext cx="8229600" cy="4530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4200" b="0" i="0" u="none" strike="noStrike" cap="none">
                <a:solidFill>
                  <a:schemeClr val="lt2"/>
                </a:solidFill>
                <a:latin typeface="Tahoma"/>
                <a:ea typeface="Tahoma"/>
                <a:cs typeface="Tahoma"/>
                <a:sym typeface="Tahoma"/>
              </a:rPr>
              <a:t>Eclipses</a:t>
            </a:r>
            <a:endParaRPr/>
          </a:p>
        </p:txBody>
      </p:sp>
      <p:sp>
        <p:nvSpPr>
          <p:cNvPr id="466" name="Shape 466"/>
          <p:cNvSpPr txBox="1">
            <a:spLocks noGrp="1"/>
          </p:cNvSpPr>
          <p:nvPr>
            <p:ph type="body" idx="1"/>
          </p:nvPr>
        </p:nvSpPr>
        <p:spPr>
          <a:xfrm>
            <a:off x="457200" y="1600200"/>
            <a:ext cx="4038600" cy="453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240"/>
              <a:buFont typeface="Noto Sans Symbols"/>
              <a:buChar char="●"/>
            </a:pPr>
            <a:r>
              <a:rPr lang="en-US" sz="2800" b="0" i="0" u="none" strike="noStrike" cap="none">
                <a:solidFill>
                  <a:schemeClr val="lt1"/>
                </a:solidFill>
                <a:latin typeface="Tahoma"/>
                <a:ea typeface="Tahoma"/>
                <a:cs typeface="Tahoma"/>
                <a:sym typeface="Tahoma"/>
              </a:rPr>
              <a:t>Don’t occur every month due to the plane of the moon’s orbit.</a:t>
            </a:r>
            <a:endParaRPr/>
          </a:p>
          <a:p>
            <a:pPr marL="342900" marR="0" lvl="0" indent="-342900" algn="l" rtl="0">
              <a:lnSpc>
                <a:spcPct val="100000"/>
              </a:lnSpc>
              <a:spcBef>
                <a:spcPts val="560"/>
              </a:spcBef>
              <a:spcAft>
                <a:spcPts val="0"/>
              </a:spcAft>
              <a:buClr>
                <a:schemeClr val="hlink"/>
              </a:buClr>
              <a:buSzPts val="2240"/>
              <a:buFont typeface="Noto Sans Symbols"/>
              <a:buChar char="●"/>
            </a:pPr>
            <a:r>
              <a:rPr lang="en-US" sz="2800" b="0" i="0" u="none" strike="noStrike" cap="none">
                <a:solidFill>
                  <a:schemeClr val="lt1"/>
                </a:solidFill>
                <a:latin typeface="Tahoma"/>
                <a:ea typeface="Tahoma"/>
                <a:cs typeface="Tahoma"/>
                <a:sym typeface="Tahoma"/>
              </a:rPr>
              <a:t>Lunar Eclipse: </a:t>
            </a:r>
            <a:r>
              <a:rPr lang="en-US" sz="2800" b="0" i="0" u="sng" strike="noStrike" cap="none">
                <a:solidFill>
                  <a:schemeClr val="lt1"/>
                </a:solidFill>
                <a:latin typeface="Tahoma"/>
                <a:ea typeface="Tahoma"/>
                <a:cs typeface="Tahoma"/>
                <a:sym typeface="Tahoma"/>
              </a:rPr>
              <a:t>Moon moves into Earth’s shadow.  About 1 per year.</a:t>
            </a:r>
            <a:endParaRPr/>
          </a:p>
          <a:p>
            <a:pPr marL="342900" marR="0" lvl="0" indent="-200660" algn="l" rtl="0">
              <a:spcBef>
                <a:spcPts val="560"/>
              </a:spcBef>
              <a:spcAft>
                <a:spcPts val="0"/>
              </a:spcAft>
              <a:buClr>
                <a:schemeClr val="hlink"/>
              </a:buClr>
              <a:buSzPts val="2240"/>
              <a:buFont typeface="Noto Sans Symbols"/>
              <a:buNone/>
            </a:pPr>
            <a:endParaRPr sz="2800" b="0" i="0" u="sng" strike="noStrike" cap="none">
              <a:solidFill>
                <a:schemeClr val="lt1"/>
              </a:solidFill>
              <a:latin typeface="Tahoma"/>
              <a:ea typeface="Tahoma"/>
              <a:cs typeface="Tahoma"/>
              <a:sym typeface="Tahoma"/>
            </a:endParaRPr>
          </a:p>
        </p:txBody>
      </p:sp>
      <p:pic>
        <p:nvPicPr>
          <p:cNvPr id="467" name="Shape 467"/>
          <p:cNvPicPr preferRelativeResize="0">
            <a:picLocks noGrp="1"/>
          </p:cNvPicPr>
          <p:nvPr>
            <p:ph type="body" idx="1"/>
          </p:nvPr>
        </p:nvPicPr>
        <p:blipFill rotWithShape="1">
          <a:blip r:embed="rId3">
            <a:alphaModFix/>
          </a:blip>
          <a:srcRect/>
          <a:stretch/>
        </p:blipFill>
        <p:spPr>
          <a:xfrm>
            <a:off x="4114800" y="1752600"/>
            <a:ext cx="4648200" cy="1136700"/>
          </a:xfrm>
          <a:prstGeom prst="rect">
            <a:avLst/>
          </a:prstGeom>
          <a:noFill/>
          <a:ln>
            <a:noFill/>
          </a:ln>
        </p:spPr>
      </p:pic>
      <p:pic>
        <p:nvPicPr>
          <p:cNvPr id="468" name="Shape 468" descr="lunar_eclipse"/>
          <p:cNvPicPr preferRelativeResize="0">
            <a:picLocks noGrp="1"/>
          </p:cNvPicPr>
          <p:nvPr>
            <p:ph type="body" idx="2"/>
          </p:nvPr>
        </p:nvPicPr>
        <p:blipFill rotWithShape="1">
          <a:blip r:embed="rId4">
            <a:alphaModFix/>
          </a:blip>
          <a:srcRect/>
          <a:stretch/>
        </p:blipFill>
        <p:spPr>
          <a:xfrm>
            <a:off x="4494212" y="3352800"/>
            <a:ext cx="4649700" cy="2670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4200" b="0" i="0" u="none" strike="noStrike" cap="none">
                <a:solidFill>
                  <a:schemeClr val="lt2"/>
                </a:solidFill>
                <a:latin typeface="Tahoma"/>
                <a:ea typeface="Tahoma"/>
                <a:cs typeface="Tahoma"/>
                <a:sym typeface="Tahoma"/>
              </a:rPr>
              <a:t>Solar Eclipse</a:t>
            </a:r>
            <a:endParaRPr/>
          </a:p>
        </p:txBody>
      </p:sp>
      <p:sp>
        <p:nvSpPr>
          <p:cNvPr id="474" name="Shape 474"/>
          <p:cNvSpPr txBox="1">
            <a:spLocks noGrp="1"/>
          </p:cNvSpPr>
          <p:nvPr>
            <p:ph type="body" idx="1"/>
          </p:nvPr>
        </p:nvSpPr>
        <p:spPr>
          <a:xfrm>
            <a:off x="457200" y="1600200"/>
            <a:ext cx="4038600" cy="453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240"/>
              <a:buFont typeface="Noto Sans Symbols"/>
              <a:buChar char="●"/>
            </a:pPr>
            <a:r>
              <a:rPr lang="en-US" sz="2800" b="0" i="0" u="sng" strike="noStrike" cap="none">
                <a:solidFill>
                  <a:schemeClr val="lt1"/>
                </a:solidFill>
                <a:latin typeface="Tahoma"/>
                <a:ea typeface="Tahoma"/>
                <a:cs typeface="Tahoma"/>
                <a:sym typeface="Tahoma"/>
              </a:rPr>
              <a:t>Moon’s small shadow hits Earth, blocks sun,  very rare.</a:t>
            </a:r>
            <a:endParaRPr/>
          </a:p>
        </p:txBody>
      </p:sp>
      <p:pic>
        <p:nvPicPr>
          <p:cNvPr id="475" name="Shape 475" descr="total eclipse"/>
          <p:cNvPicPr preferRelativeResize="0">
            <a:picLocks noGrp="1"/>
          </p:cNvPicPr>
          <p:nvPr>
            <p:ph type="body" idx="1"/>
          </p:nvPr>
        </p:nvPicPr>
        <p:blipFill rotWithShape="1">
          <a:blip r:embed="rId3">
            <a:alphaModFix/>
          </a:blip>
          <a:srcRect/>
          <a:stretch/>
        </p:blipFill>
        <p:spPr>
          <a:xfrm>
            <a:off x="5468937" y="1676400"/>
            <a:ext cx="2964000" cy="3673500"/>
          </a:xfrm>
          <a:prstGeom prst="rect">
            <a:avLst/>
          </a:prstGeom>
          <a:noFill/>
          <a:ln>
            <a:noFill/>
          </a:ln>
        </p:spPr>
      </p:pic>
      <p:pic>
        <p:nvPicPr>
          <p:cNvPr id="476" name="Shape 476" descr="Lunar"/>
          <p:cNvPicPr preferRelativeResize="0"/>
          <p:nvPr/>
        </p:nvPicPr>
        <p:blipFill rotWithShape="1">
          <a:blip r:embed="rId4">
            <a:alphaModFix/>
          </a:blip>
          <a:srcRect/>
          <a:stretch/>
        </p:blipFill>
        <p:spPr>
          <a:xfrm>
            <a:off x="1219200" y="3886200"/>
            <a:ext cx="3448200" cy="1460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457200" y="277813"/>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Video - Eclipses</a:t>
            </a:r>
            <a:endParaRPr/>
          </a:p>
        </p:txBody>
      </p:sp>
      <p:pic>
        <p:nvPicPr>
          <p:cNvPr id="567" name="Shape 567" descr="It's not often that we get a chance to see our planet's shadow, but a lunar eclipse gives us a fleeting glimpse. During these rare events, the full Moon rapidly darkens and then glows red as it enters the Earth's shadow. Though a lunar eclipse can be seen only at night, it's worth staying up to catch the show.  The next lunar eclipse visible from the western hemisphere will take place in the early morning hours of April 15, 2014, from about 2:00 am - 5:30 am Eastern Daylight Time (EDT).&#10;&#10;This video is public domain and can be downloaded at: http://svs.gsfc.nasa.gov/goto?11516 &#10;&#10;Like our videos? Subscribe to NASA's Goddard Shorts HD podcast:&#10;http://svs.gsfc.nasa.gov/vis/iTunes/f0004_index.html&#10;&#10;Or find NASA Goddard Space Flight Center on facebook:&#10;http://www.facebook.com/NASA.GSFC&#10;&#10;Or find us on Twitter:&#10;http://twitter.com/NASAGoddard" title="NASA | Understanding Lunar Eclipses">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ctrTitle"/>
          </p:nvPr>
        </p:nvSpPr>
        <p:spPr>
          <a:xfrm>
            <a:off x="685800" y="304800"/>
            <a:ext cx="7772400" cy="312420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4800" b="0" i="0" u="none" strike="noStrike" cap="none">
                <a:solidFill>
                  <a:schemeClr val="lt2"/>
                </a:solidFill>
                <a:latin typeface="Tahoma"/>
                <a:ea typeface="Tahoma"/>
                <a:cs typeface="Tahoma"/>
                <a:sym typeface="Tahoma"/>
              </a:rPr>
              <a:t>Astronomy Continued</a:t>
            </a:r>
            <a:br>
              <a:rPr lang="en-US" sz="4800" b="0" i="0" u="none" strike="noStrike" cap="none">
                <a:solidFill>
                  <a:schemeClr val="lt2"/>
                </a:solidFill>
                <a:latin typeface="Tahoma"/>
                <a:ea typeface="Tahoma"/>
                <a:cs typeface="Tahoma"/>
                <a:sym typeface="Tahoma"/>
              </a:rPr>
            </a:br>
            <a:br>
              <a:rPr lang="en-US" sz="4800" b="0" i="0" u="none" strike="noStrike" cap="none">
                <a:solidFill>
                  <a:schemeClr val="lt2"/>
                </a:solidFill>
                <a:latin typeface="Tahoma"/>
                <a:ea typeface="Tahoma"/>
                <a:cs typeface="Tahoma"/>
                <a:sym typeface="Tahoma"/>
              </a:rPr>
            </a:br>
            <a:r>
              <a:rPr lang="en-US" sz="4800" b="0" i="0" u="none" strike="noStrike" cap="none">
                <a:solidFill>
                  <a:schemeClr val="lt2"/>
                </a:solidFill>
                <a:latin typeface="Tahoma"/>
                <a:ea typeface="Tahoma"/>
                <a:cs typeface="Tahoma"/>
                <a:sym typeface="Tahoma"/>
              </a:rPr>
              <a:t>The Celestial Sphere:</a:t>
            </a:r>
            <a:endParaRPr/>
          </a:p>
        </p:txBody>
      </p:sp>
      <p:sp>
        <p:nvSpPr>
          <p:cNvPr id="198" name="Shape 198"/>
          <p:cNvSpPr txBox="1">
            <a:spLocks noGrp="1"/>
          </p:cNvSpPr>
          <p:nvPr>
            <p:ph type="subTitle" idx="1"/>
          </p:nvPr>
        </p:nvSpPr>
        <p:spPr>
          <a:xfrm>
            <a:off x="-457200" y="28956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hlink"/>
              </a:buClr>
              <a:buFont typeface="Noto Sans Symbols"/>
              <a:buNone/>
            </a:pPr>
            <a:r>
              <a:rPr lang="en-US" sz="3200" b="0" i="0" u="sng" strike="noStrike" cap="none">
                <a:solidFill>
                  <a:schemeClr val="lt1"/>
                </a:solidFill>
                <a:latin typeface="Tahoma"/>
                <a:ea typeface="Tahoma"/>
                <a:cs typeface="Tahoma"/>
                <a:sym typeface="Tahoma"/>
              </a:rPr>
              <a:t>A Model of the Sky</a:t>
            </a:r>
            <a:endParaRPr/>
          </a:p>
        </p:txBody>
      </p:sp>
      <p:pic>
        <p:nvPicPr>
          <p:cNvPr id="199" name="Shape 199"/>
          <p:cNvPicPr preferRelativeResize="0"/>
          <p:nvPr/>
        </p:nvPicPr>
        <p:blipFill rotWithShape="1">
          <a:blip r:embed="rId3">
            <a:alphaModFix/>
          </a:blip>
          <a:srcRect/>
          <a:stretch/>
        </p:blipFill>
        <p:spPr>
          <a:xfrm>
            <a:off x="3276600" y="3505200"/>
            <a:ext cx="4800600" cy="301148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4200" b="0" i="0" u="none" strike="noStrike" cap="none">
                <a:solidFill>
                  <a:schemeClr val="lt2"/>
                </a:solidFill>
                <a:latin typeface="Tahoma"/>
                <a:ea typeface="Tahoma"/>
                <a:cs typeface="Tahoma"/>
                <a:sym typeface="Tahoma"/>
              </a:rPr>
              <a:t>Tides</a:t>
            </a:r>
            <a:endParaRPr/>
          </a:p>
        </p:txBody>
      </p:sp>
      <p:sp>
        <p:nvSpPr>
          <p:cNvPr id="451" name="Shape 451"/>
          <p:cNvSpPr txBox="1">
            <a:spLocks noGrp="1"/>
          </p:cNvSpPr>
          <p:nvPr>
            <p:ph type="body" idx="1"/>
          </p:nvPr>
        </p:nvSpPr>
        <p:spPr>
          <a:xfrm>
            <a:off x="457200" y="1600200"/>
            <a:ext cx="8229600" cy="121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920"/>
              <a:buFont typeface="Noto Sans Symbols"/>
              <a:buChar char="●"/>
            </a:pPr>
            <a:r>
              <a:rPr lang="en-US" sz="2400" b="0" i="0" u="none" strike="noStrike" cap="none">
                <a:solidFill>
                  <a:schemeClr val="lt1"/>
                </a:solidFill>
                <a:latin typeface="Tahoma"/>
                <a:ea typeface="Tahoma"/>
                <a:cs typeface="Tahoma"/>
                <a:sym typeface="Tahoma"/>
              </a:rPr>
              <a:t>The Moon’s gravity pulls on the Earth’s ocean waters, causing </a:t>
            </a:r>
            <a:r>
              <a:rPr lang="en-US" sz="2400" b="0" i="0" u="sng" strike="noStrike" cap="none">
                <a:solidFill>
                  <a:schemeClr val="lt1"/>
                </a:solidFill>
                <a:latin typeface="Tahoma"/>
                <a:ea typeface="Tahoma"/>
                <a:cs typeface="Tahoma"/>
                <a:sym typeface="Tahoma"/>
              </a:rPr>
              <a:t>2 high tides and 2 low tides each day.</a:t>
            </a:r>
            <a:endParaRPr/>
          </a:p>
        </p:txBody>
      </p:sp>
      <p:pic>
        <p:nvPicPr>
          <p:cNvPr id="452" name="Shape 452"/>
          <p:cNvPicPr preferRelativeResize="0">
            <a:picLocks noGrp="1"/>
          </p:cNvPicPr>
          <p:nvPr>
            <p:ph type="body" idx="1"/>
          </p:nvPr>
        </p:nvPicPr>
        <p:blipFill rotWithShape="1">
          <a:blip r:embed="rId3">
            <a:alphaModFix/>
          </a:blip>
          <a:srcRect/>
          <a:stretch/>
        </p:blipFill>
        <p:spPr>
          <a:xfrm>
            <a:off x="1143000" y="2803525"/>
            <a:ext cx="6477000" cy="3884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4200" b="0" i="0" u="none" strike="noStrike" cap="none">
                <a:solidFill>
                  <a:schemeClr val="lt2"/>
                </a:solidFill>
                <a:latin typeface="Tahoma"/>
                <a:ea typeface="Tahoma"/>
                <a:cs typeface="Tahoma"/>
                <a:sym typeface="Tahoma"/>
              </a:rPr>
              <a:t>Tidal Cycles</a:t>
            </a:r>
            <a:endParaRPr/>
          </a:p>
        </p:txBody>
      </p:sp>
      <p:sp>
        <p:nvSpPr>
          <p:cNvPr id="647" name="Shape 647"/>
          <p:cNvSpPr txBox="1">
            <a:spLocks noGrp="1"/>
          </p:cNvSpPr>
          <p:nvPr>
            <p:ph type="body" idx="1"/>
          </p:nvPr>
        </p:nvSpPr>
        <p:spPr>
          <a:xfrm>
            <a:off x="457200" y="1600200"/>
            <a:ext cx="4038600" cy="4530600"/>
          </a:xfrm>
          <a:prstGeom prst="rect">
            <a:avLst/>
          </a:prstGeom>
          <a:noFill/>
          <a:ln>
            <a:noFill/>
          </a:ln>
        </p:spPr>
        <p:txBody>
          <a:bodyPr spcFirstLastPara="1" wrap="square" lIns="91425" tIns="45700" rIns="91425" bIns="45700" anchor="t" anchorCtr="0">
            <a:noAutofit/>
          </a:bodyPr>
          <a:lstStyle/>
          <a:p>
            <a:pPr marL="342900" marR="0" lvl="0" indent="-180340" algn="l" rtl="0">
              <a:spcBef>
                <a:spcPts val="0"/>
              </a:spcBef>
              <a:spcAft>
                <a:spcPts val="0"/>
              </a:spcAft>
              <a:buClr>
                <a:schemeClr val="hlink"/>
              </a:buClr>
              <a:buSzPts val="2560"/>
              <a:buFont typeface="Noto Sans Symbols"/>
              <a:buNone/>
            </a:pPr>
            <a:endParaRPr sz="3200" b="0" i="0" u="none" strike="noStrike" cap="none">
              <a:solidFill>
                <a:schemeClr val="lt1"/>
              </a:solidFill>
              <a:latin typeface="Tahoma"/>
              <a:ea typeface="Tahoma"/>
              <a:cs typeface="Tahoma"/>
              <a:sym typeface="Tahoma"/>
            </a:endParaRPr>
          </a:p>
        </p:txBody>
      </p:sp>
      <p:sp>
        <p:nvSpPr>
          <p:cNvPr id="648" name="Shape 648"/>
          <p:cNvSpPr txBox="1">
            <a:spLocks noGrp="1"/>
          </p:cNvSpPr>
          <p:nvPr>
            <p:ph type="body" idx="1"/>
          </p:nvPr>
        </p:nvSpPr>
        <p:spPr>
          <a:xfrm>
            <a:off x="4648200" y="1600200"/>
            <a:ext cx="4038600" cy="453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pic>
        <p:nvPicPr>
          <p:cNvPr id="649" name="Shape 649" descr="http://3.bp.blogspot.com/_mHGB8ADdHC8/SCWKBixN1JI/AAAAAAAAANU/aQc7VO4mMpI/s400/tides.gif"/>
          <p:cNvPicPr preferRelativeResize="0"/>
          <p:nvPr/>
        </p:nvPicPr>
        <p:blipFill rotWithShape="1">
          <a:blip r:embed="rId3">
            <a:alphaModFix/>
          </a:blip>
          <a:srcRect/>
          <a:stretch/>
        </p:blipFill>
        <p:spPr>
          <a:xfrm>
            <a:off x="533400" y="1600200"/>
            <a:ext cx="8120100" cy="4811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Video</a:t>
            </a:r>
            <a:endParaRPr/>
          </a:p>
        </p:txBody>
      </p:sp>
      <p:pic>
        <p:nvPicPr>
          <p:cNvPr id="641" name="Shape 641" descr="Today Phil explores the world of tides! What is the relationship between tides and gravity? How do planets and their moons become tidally locked? What would happen if you were 300km tall? Important questions.&#10;&#10;--&#10;&#10;Gravity Over Distance 0:44&#10;Tidal Force Parameters 1:35&#10;Battle of the Bulges 2:55&#10;Tidal Lock 6:17&#10;&#10;--&#10;&#10;PBS Digital Studios: http://youtube.com/pbsdigitalstudios&#10;&#10;Follow Phil on Twitter: https://twitter.com/badastronomer&#10;&#10;Want to find Crash Course elsewhere on the internet?&#10;Facebook - http://www.facebook.com/YouTubeCrashCourse&#10;Twitter - http://www.twitter.com/TheCrashCourse&#10;Tumblr - http://thecrashcourse.tumblr.com &#10;Support CrashCourse on Subbable: http://subbable.com/crashcourse&#10;&#10;--&#10;&#10;PHOTO/VIDEO CREDITS&#10;Photo &amp; video credit: &quot;NASA's Scientific Visualization Studio&quot;&#10; http://svs.gsfc.nasa.gov/cgi-bin/details.cgi?aid=4236 Photo credit: &quot;NASA's Scientific Visualization Studio&quot; &#10;https://www.flickr.com/photos/gsfc/8556665115/in/photostream/ &#10;http://svs.gsfc.nasa.gov/cgi-bin/details.cgi?aid=1333&#10;The Hopewell Rocks - https://www.youtube.com/watch?v=EnDJ6_XpGfo" title="Tides: Crash Course Astronomy #8">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Astrolabe</a:t>
            </a:r>
            <a:endParaRPr/>
          </a:p>
        </p:txBody>
      </p:sp>
      <p:sp>
        <p:nvSpPr>
          <p:cNvPr id="673" name="Shape 673"/>
          <p:cNvSpPr txBox="1">
            <a:spLocks noGrp="1"/>
          </p:cNvSpPr>
          <p:nvPr>
            <p:ph type="body" idx="1"/>
          </p:nvPr>
        </p:nvSpPr>
        <p:spPr>
          <a:xfrm>
            <a:off x="457200" y="1600200"/>
            <a:ext cx="8229600" cy="4530600"/>
          </a:xfrm>
          <a:prstGeom prst="rect">
            <a:avLst/>
          </a:prstGeom>
        </p:spPr>
        <p:txBody>
          <a:bodyPr spcFirstLastPara="1" wrap="square" lIns="91425" tIns="91425" rIns="91425" bIns="91425" anchor="t" anchorCtr="0">
            <a:noAutofit/>
          </a:bodyPr>
          <a:lstStyle/>
          <a:p>
            <a:pPr marL="342900" lvl="0" indent="-180340">
              <a:spcBef>
                <a:spcPts val="640"/>
              </a:spcBef>
              <a:spcAft>
                <a:spcPts val="0"/>
              </a:spcAft>
              <a:buNone/>
            </a:pPr>
            <a:endParaRPr/>
          </a:p>
        </p:txBody>
      </p:sp>
      <p:pic>
        <p:nvPicPr>
          <p:cNvPr id="674" name="Shape 674"/>
          <p:cNvPicPr preferRelativeResize="0"/>
          <p:nvPr/>
        </p:nvPicPr>
        <p:blipFill>
          <a:blip r:embed="rId3">
            <a:alphaModFix/>
          </a:blip>
          <a:stretch>
            <a:fillRect/>
          </a:stretch>
        </p:blipFill>
        <p:spPr>
          <a:xfrm>
            <a:off x="1876711" y="1372713"/>
            <a:ext cx="5390575" cy="49855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560"/>
              <a:buFont typeface="Noto Sans Symbols"/>
              <a:buChar char="●"/>
            </a:pPr>
            <a:r>
              <a:rPr lang="en-US" sz="3200" b="0" i="0" u="none" strike="noStrike" cap="none">
                <a:solidFill>
                  <a:schemeClr val="lt1"/>
                </a:solidFill>
                <a:latin typeface="Tahoma"/>
                <a:ea typeface="Tahoma"/>
                <a:cs typeface="Tahoma"/>
                <a:sym typeface="Tahoma"/>
              </a:rPr>
              <a:t>Horizon:  Place where the Earth appears to meet the sky.</a:t>
            </a:r>
            <a:endParaRPr/>
          </a:p>
          <a:p>
            <a:pPr marL="342900" marR="0" lvl="0" indent="-342900" algn="l" rtl="0">
              <a:lnSpc>
                <a:spcPct val="100000"/>
              </a:lnSpc>
              <a:spcBef>
                <a:spcPts val="640"/>
              </a:spcBef>
              <a:spcAft>
                <a:spcPts val="0"/>
              </a:spcAft>
              <a:buClr>
                <a:schemeClr val="hlink"/>
              </a:buClr>
              <a:buSzPts val="2560"/>
              <a:buFont typeface="Noto Sans Symbols"/>
              <a:buChar char="●"/>
            </a:pPr>
            <a:r>
              <a:rPr lang="en-US" sz="3200" b="0" i="0" u="none" strike="noStrike" cap="none">
                <a:solidFill>
                  <a:schemeClr val="lt1"/>
                </a:solidFill>
                <a:latin typeface="Tahoma"/>
                <a:ea typeface="Tahoma"/>
                <a:cs typeface="Tahoma"/>
                <a:sym typeface="Tahoma"/>
              </a:rPr>
              <a:t>Zenith:  </a:t>
            </a:r>
            <a:r>
              <a:rPr lang="en-US" sz="3200" b="0" i="0" u="sng" strike="noStrike" cap="none">
                <a:solidFill>
                  <a:schemeClr val="lt1"/>
                </a:solidFill>
                <a:latin typeface="Tahoma"/>
                <a:ea typeface="Tahoma"/>
                <a:cs typeface="Tahoma"/>
                <a:sym typeface="Tahoma"/>
              </a:rPr>
              <a:t>Point in the sky directly above the observer.</a:t>
            </a:r>
            <a:endParaRPr/>
          </a:p>
          <a:p>
            <a:pPr marL="342900" marR="0" lvl="0" indent="-342900" algn="l" rtl="0">
              <a:lnSpc>
                <a:spcPct val="100000"/>
              </a:lnSpc>
              <a:spcBef>
                <a:spcPts val="640"/>
              </a:spcBef>
              <a:spcAft>
                <a:spcPts val="0"/>
              </a:spcAft>
              <a:buClr>
                <a:schemeClr val="hlink"/>
              </a:buClr>
              <a:buFont typeface="Noto Sans Symbols"/>
              <a:buNone/>
            </a:pPr>
            <a:r>
              <a:rPr lang="en-US" sz="3200" b="0" i="0" u="none" strike="noStrike" cap="none">
                <a:solidFill>
                  <a:schemeClr val="lt1"/>
                </a:solidFill>
                <a:latin typeface="Tahoma"/>
                <a:ea typeface="Tahoma"/>
                <a:cs typeface="Tahoma"/>
                <a:sym typeface="Tahoma"/>
              </a:rPr>
              <a:t>OR the highest altitude that an object reaches.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3800" b="0" i="0" u="none" strike="noStrike" cap="none">
                <a:solidFill>
                  <a:schemeClr val="lt2"/>
                </a:solidFill>
                <a:latin typeface="Tahoma"/>
                <a:ea typeface="Tahoma"/>
                <a:cs typeface="Tahoma"/>
                <a:sym typeface="Tahoma"/>
              </a:rPr>
              <a:t>How to locate an object in the sky.</a:t>
            </a:r>
            <a:endParaRPr/>
          </a:p>
        </p:txBody>
      </p:sp>
      <p:sp>
        <p:nvSpPr>
          <p:cNvPr id="210" name="Shape 210"/>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hlink"/>
              </a:buClr>
              <a:buSzPts val="2240"/>
              <a:buFont typeface="Noto Sans Symbols"/>
              <a:buChar char="●"/>
            </a:pPr>
            <a:r>
              <a:rPr lang="en-US" sz="2800" b="0" i="0" u="none" strike="noStrike" cap="none">
                <a:solidFill>
                  <a:schemeClr val="lt1"/>
                </a:solidFill>
                <a:latin typeface="Tahoma"/>
                <a:ea typeface="Tahoma"/>
                <a:cs typeface="Tahoma"/>
                <a:sym typeface="Tahoma"/>
              </a:rPr>
              <a:t>Need 2 measurements:</a:t>
            </a:r>
            <a:endParaRPr/>
          </a:p>
          <a:p>
            <a:pPr marL="342900" marR="0" lvl="0" indent="-342900" algn="l" rtl="0">
              <a:lnSpc>
                <a:spcPct val="90000"/>
              </a:lnSpc>
              <a:spcBef>
                <a:spcPts val="560"/>
              </a:spcBef>
              <a:spcAft>
                <a:spcPts val="0"/>
              </a:spcAft>
              <a:buClr>
                <a:schemeClr val="hlink"/>
              </a:buClr>
              <a:buSzPts val="2240"/>
              <a:buFont typeface="Noto Sans Symbols"/>
              <a:buChar char="●"/>
            </a:pPr>
            <a:r>
              <a:rPr lang="en-US" sz="2800" b="0" i="0" u="none" strike="noStrike" cap="none">
                <a:solidFill>
                  <a:schemeClr val="lt1"/>
                </a:solidFill>
                <a:latin typeface="Tahoma"/>
                <a:ea typeface="Tahoma"/>
                <a:cs typeface="Tahoma"/>
                <a:sym typeface="Tahoma"/>
              </a:rPr>
              <a:t>Altitude:  </a:t>
            </a:r>
            <a:r>
              <a:rPr lang="en-US" sz="2800" b="0" i="0" u="sng" strike="noStrike" cap="none">
                <a:solidFill>
                  <a:schemeClr val="lt1"/>
                </a:solidFill>
                <a:latin typeface="Tahoma"/>
                <a:ea typeface="Tahoma"/>
                <a:cs typeface="Tahoma"/>
                <a:sym typeface="Tahoma"/>
              </a:rPr>
              <a:t>Angular distance above the horizon </a:t>
            </a:r>
            <a:r>
              <a:rPr lang="en-US" sz="2800" b="0" i="0" u="none" strike="noStrike" cap="none">
                <a:solidFill>
                  <a:schemeClr val="lt1"/>
                </a:solidFill>
                <a:latin typeface="Tahoma"/>
                <a:ea typeface="Tahoma"/>
                <a:cs typeface="Tahoma"/>
                <a:sym typeface="Tahoma"/>
              </a:rPr>
              <a:t>(max. is 90° and min. is 0°)</a:t>
            </a:r>
            <a:endParaRPr/>
          </a:p>
          <a:p>
            <a:pPr marL="342900" marR="0" lvl="0" indent="-342900" algn="l" rtl="0">
              <a:lnSpc>
                <a:spcPct val="90000"/>
              </a:lnSpc>
              <a:spcBef>
                <a:spcPts val="560"/>
              </a:spcBef>
              <a:spcAft>
                <a:spcPts val="0"/>
              </a:spcAft>
              <a:buClr>
                <a:schemeClr val="hlink"/>
              </a:buClr>
              <a:buSzPts val="2240"/>
              <a:buFont typeface="Noto Sans Symbols"/>
              <a:buChar char="●"/>
            </a:pPr>
            <a:r>
              <a:rPr lang="en-US" sz="2800" b="0" i="0" u="none" strike="noStrike" cap="none">
                <a:solidFill>
                  <a:schemeClr val="lt1"/>
                </a:solidFill>
                <a:latin typeface="Tahoma"/>
                <a:ea typeface="Tahoma"/>
                <a:cs typeface="Tahoma"/>
                <a:sym typeface="Tahoma"/>
              </a:rPr>
              <a:t>Azimuth:  </a:t>
            </a:r>
            <a:r>
              <a:rPr lang="en-US" sz="2800" b="0" i="0" u="sng" strike="noStrike" cap="none">
                <a:solidFill>
                  <a:schemeClr val="lt1"/>
                </a:solidFill>
                <a:latin typeface="Tahoma"/>
                <a:ea typeface="Tahoma"/>
                <a:cs typeface="Tahoma"/>
                <a:sym typeface="Tahoma"/>
              </a:rPr>
              <a:t>Angular distance around the horizon from the North.</a:t>
            </a:r>
            <a:endParaRPr/>
          </a:p>
          <a:p>
            <a:pPr marL="342900" marR="0" lvl="0" indent="-200660" algn="l" rtl="0">
              <a:spcBef>
                <a:spcPts val="560"/>
              </a:spcBef>
              <a:spcAft>
                <a:spcPts val="0"/>
              </a:spcAft>
              <a:buClr>
                <a:schemeClr val="hlink"/>
              </a:buClr>
              <a:buSzPts val="2240"/>
              <a:buFont typeface="Noto Sans Symbols"/>
              <a:buNone/>
            </a:pPr>
            <a:endParaRPr sz="2800" b="0" i="0" u="sng" strike="noStrike" cap="none">
              <a:solidFill>
                <a:schemeClr val="lt1"/>
              </a:solidFill>
              <a:latin typeface="Tahoma"/>
              <a:ea typeface="Tahoma"/>
              <a:cs typeface="Tahoma"/>
              <a:sym typeface="Tahoma"/>
            </a:endParaRPr>
          </a:p>
        </p:txBody>
      </p:sp>
      <p:pic>
        <p:nvPicPr>
          <p:cNvPr id="211" name="Shape 211" descr="sphere"/>
          <p:cNvPicPr preferRelativeResize="0">
            <a:picLocks noGrp="1"/>
          </p:cNvPicPr>
          <p:nvPr>
            <p:ph type="body" idx="1"/>
          </p:nvPr>
        </p:nvPicPr>
        <p:blipFill rotWithShape="1">
          <a:blip r:embed="rId3">
            <a:alphaModFix/>
          </a:blip>
          <a:srcRect/>
          <a:stretch/>
        </p:blipFill>
        <p:spPr>
          <a:xfrm>
            <a:off x="4114800" y="1600200"/>
            <a:ext cx="5029200" cy="28368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4200" b="0" i="0" u="none" strike="noStrike" cap="none">
                <a:solidFill>
                  <a:schemeClr val="lt2"/>
                </a:solidFill>
                <a:latin typeface="Tahoma"/>
                <a:ea typeface="Tahoma"/>
                <a:cs typeface="Tahoma"/>
                <a:sym typeface="Tahoma"/>
              </a:rPr>
              <a:t>Altitude and Azimuth</a:t>
            </a:r>
            <a:endParaRPr/>
          </a:p>
        </p:txBody>
      </p:sp>
      <p:pic>
        <p:nvPicPr>
          <p:cNvPr id="217" name="Shape 217"/>
          <p:cNvPicPr preferRelativeResize="0">
            <a:picLocks noGrp="1"/>
          </p:cNvPicPr>
          <p:nvPr>
            <p:ph type="body" idx="1"/>
          </p:nvPr>
        </p:nvPicPr>
        <p:blipFill rotWithShape="1">
          <a:blip r:embed="rId3">
            <a:alphaModFix/>
          </a:blip>
          <a:srcRect/>
          <a:stretch/>
        </p:blipFill>
        <p:spPr>
          <a:xfrm>
            <a:off x="457200" y="1600200"/>
            <a:ext cx="8229600" cy="4530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4200" b="0" i="0" u="none" strike="noStrike" cap="none">
                <a:solidFill>
                  <a:schemeClr val="lt2"/>
                </a:solidFill>
                <a:latin typeface="Tahoma"/>
                <a:ea typeface="Tahoma"/>
                <a:cs typeface="Tahoma"/>
                <a:sym typeface="Tahoma"/>
              </a:rPr>
              <a:t>Polaris (</a:t>
            </a:r>
            <a:r>
              <a:rPr lang="en-US" sz="4200" b="0" i="0" u="sng" strike="noStrike" cap="none">
                <a:solidFill>
                  <a:schemeClr val="lt2"/>
                </a:solidFill>
                <a:latin typeface="Tahoma"/>
                <a:ea typeface="Tahoma"/>
                <a:cs typeface="Tahoma"/>
                <a:sym typeface="Tahoma"/>
              </a:rPr>
              <a:t>The North Star</a:t>
            </a:r>
            <a:r>
              <a:rPr lang="en-US" sz="4200" b="0" i="0" u="none" strike="noStrike" cap="none">
                <a:solidFill>
                  <a:schemeClr val="lt2"/>
                </a:solidFill>
                <a:latin typeface="Tahoma"/>
                <a:ea typeface="Tahoma"/>
                <a:cs typeface="Tahoma"/>
                <a:sym typeface="Tahoma"/>
              </a:rPr>
              <a:t>)</a:t>
            </a:r>
            <a:endParaRPr/>
          </a:p>
        </p:txBody>
      </p:sp>
      <p:sp>
        <p:nvSpPr>
          <p:cNvPr id="229" name="Shape 229"/>
          <p:cNvSpPr txBox="1">
            <a:spLocks noGrp="1"/>
          </p:cNvSpPr>
          <p:nvPr>
            <p:ph type="body" idx="1"/>
          </p:nvPr>
        </p:nvSpPr>
        <p:spPr>
          <a:xfrm>
            <a:off x="457200" y="1600200"/>
            <a:ext cx="8153400" cy="1524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240"/>
              <a:buFont typeface="Noto Sans Symbols"/>
              <a:buChar char="●"/>
            </a:pPr>
            <a:r>
              <a:rPr lang="en-US" sz="2800" b="0" i="0" u="sng" strike="noStrike" cap="none">
                <a:solidFill>
                  <a:schemeClr val="lt1"/>
                </a:solidFill>
                <a:latin typeface="Tahoma"/>
                <a:ea typeface="Tahoma"/>
                <a:cs typeface="Tahoma"/>
                <a:sym typeface="Tahoma"/>
              </a:rPr>
              <a:t>Altitude of Polaris equals your latitude</a:t>
            </a:r>
            <a:r>
              <a:rPr lang="en-US" sz="2800" b="0" i="0" u="none" strike="noStrike" cap="none">
                <a:solidFill>
                  <a:schemeClr val="lt1"/>
                </a:solidFill>
                <a:latin typeface="Tahoma"/>
                <a:ea typeface="Tahoma"/>
                <a:cs typeface="Tahoma"/>
                <a:sym typeface="Tahoma"/>
              </a:rPr>
              <a:t> </a:t>
            </a:r>
            <a:endParaRPr/>
          </a:p>
          <a:p>
            <a:pPr marL="342900" marR="0" lvl="0" indent="-342900" algn="l" rtl="0">
              <a:lnSpc>
                <a:spcPct val="100000"/>
              </a:lnSpc>
              <a:spcBef>
                <a:spcPts val="560"/>
              </a:spcBef>
              <a:spcAft>
                <a:spcPts val="0"/>
              </a:spcAft>
              <a:buClr>
                <a:schemeClr val="hlink"/>
              </a:buClr>
              <a:buSzPts val="2240"/>
              <a:buFont typeface="Noto Sans Symbols"/>
              <a:buChar char="●"/>
            </a:pPr>
            <a:r>
              <a:rPr lang="en-US" sz="2800" b="0" i="0" u="none" strike="noStrike" cap="none">
                <a:solidFill>
                  <a:schemeClr val="lt1"/>
                </a:solidFill>
                <a:latin typeface="Tahoma"/>
                <a:ea typeface="Tahoma"/>
                <a:cs typeface="Tahoma"/>
                <a:sym typeface="Tahoma"/>
              </a:rPr>
              <a:t>(can only be seen in the northern hemisphere).</a:t>
            </a:r>
            <a:endParaRPr/>
          </a:p>
        </p:txBody>
      </p:sp>
      <p:pic>
        <p:nvPicPr>
          <p:cNvPr id="230" name="Shape 230" descr="star trail equ"/>
          <p:cNvPicPr preferRelativeResize="0">
            <a:picLocks noGrp="1"/>
          </p:cNvPicPr>
          <p:nvPr>
            <p:ph type="body" idx="1"/>
          </p:nvPr>
        </p:nvPicPr>
        <p:blipFill rotWithShape="1">
          <a:blip r:embed="rId3">
            <a:alphaModFix/>
          </a:blip>
          <a:srcRect/>
          <a:stretch/>
        </p:blipFill>
        <p:spPr>
          <a:xfrm>
            <a:off x="533400" y="3276600"/>
            <a:ext cx="4038600" cy="2063750"/>
          </a:xfrm>
          <a:prstGeom prst="rect">
            <a:avLst/>
          </a:prstGeom>
          <a:noFill/>
          <a:ln>
            <a:noFill/>
          </a:ln>
        </p:spPr>
      </p:pic>
      <p:pic>
        <p:nvPicPr>
          <p:cNvPr id="231" name="Shape 231" descr="star trail pole"/>
          <p:cNvPicPr preferRelativeResize="0">
            <a:picLocks noGrp="1"/>
          </p:cNvPicPr>
          <p:nvPr>
            <p:ph type="body" idx="2"/>
          </p:nvPr>
        </p:nvPicPr>
        <p:blipFill rotWithShape="1">
          <a:blip r:embed="rId4">
            <a:alphaModFix/>
          </a:blip>
          <a:srcRect/>
          <a:stretch/>
        </p:blipFill>
        <p:spPr>
          <a:xfrm>
            <a:off x="5410200" y="3200400"/>
            <a:ext cx="3000375" cy="21891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4200" b="0" i="0" u="none" strike="noStrike" cap="none">
                <a:solidFill>
                  <a:schemeClr val="lt2"/>
                </a:solidFill>
                <a:latin typeface="Tahoma"/>
                <a:ea typeface="Tahoma"/>
                <a:cs typeface="Tahoma"/>
                <a:sym typeface="Tahoma"/>
              </a:rPr>
              <a:t>Polaris from New York State?</a:t>
            </a:r>
            <a:endParaRPr/>
          </a:p>
        </p:txBody>
      </p:sp>
      <p:pic>
        <p:nvPicPr>
          <p:cNvPr id="237" name="Shape 237"/>
          <p:cNvPicPr preferRelativeResize="0">
            <a:picLocks noGrp="1"/>
          </p:cNvPicPr>
          <p:nvPr>
            <p:ph type="body" idx="1"/>
          </p:nvPr>
        </p:nvPicPr>
        <p:blipFill rotWithShape="1">
          <a:blip r:embed="rId3">
            <a:alphaModFix/>
          </a:blip>
          <a:srcRect/>
          <a:stretch/>
        </p:blipFill>
        <p:spPr>
          <a:xfrm>
            <a:off x="457200" y="1600200"/>
            <a:ext cx="8229600" cy="4530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Tahoma"/>
              <a:buNone/>
            </a:pPr>
            <a:r>
              <a:rPr lang="en-US" sz="3800" b="1" i="0" u="none" strike="noStrike" cap="none">
                <a:solidFill>
                  <a:schemeClr val="lt2"/>
                </a:solidFill>
                <a:latin typeface="Tahoma"/>
                <a:ea typeface="Tahoma"/>
                <a:cs typeface="Tahoma"/>
                <a:sym typeface="Tahoma"/>
              </a:rPr>
              <a:t>Constellation</a:t>
            </a:r>
            <a:r>
              <a:rPr lang="en-US" sz="3800" b="0" i="0" u="none" strike="noStrike" cap="none">
                <a:solidFill>
                  <a:schemeClr val="lt2"/>
                </a:solidFill>
                <a:latin typeface="Tahoma"/>
                <a:ea typeface="Tahoma"/>
                <a:cs typeface="Tahoma"/>
                <a:sym typeface="Tahoma"/>
              </a:rPr>
              <a:t>: </a:t>
            </a:r>
            <a:r>
              <a:rPr lang="en-US" sz="3800" b="0" i="0" u="sng" strike="noStrike" cap="none">
                <a:solidFill>
                  <a:schemeClr val="lt2"/>
                </a:solidFill>
                <a:latin typeface="Tahoma"/>
                <a:ea typeface="Tahoma"/>
                <a:cs typeface="Tahoma"/>
                <a:sym typeface="Tahoma"/>
              </a:rPr>
              <a:t>Group of stars that form patterns</a:t>
            </a:r>
            <a:r>
              <a:rPr lang="en-US" sz="3800" b="0" i="0" u="none" strike="noStrike" cap="none">
                <a:solidFill>
                  <a:schemeClr val="lt2"/>
                </a:solidFill>
                <a:latin typeface="Tahoma"/>
                <a:ea typeface="Tahoma"/>
                <a:cs typeface="Tahoma"/>
                <a:sym typeface="Tahoma"/>
              </a:rPr>
              <a:t>.</a:t>
            </a:r>
            <a:endParaRPr/>
          </a:p>
        </p:txBody>
      </p:sp>
      <p:sp>
        <p:nvSpPr>
          <p:cNvPr id="243" name="Shape 243"/>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240"/>
              <a:buFont typeface="Noto Sans Symbols"/>
              <a:buChar char="●"/>
            </a:pPr>
            <a:r>
              <a:rPr lang="en-US" sz="2800" b="0" i="0" u="none" strike="noStrike" cap="none">
                <a:solidFill>
                  <a:schemeClr val="lt1"/>
                </a:solidFill>
                <a:latin typeface="Tahoma"/>
                <a:ea typeface="Tahoma"/>
                <a:cs typeface="Tahoma"/>
                <a:sym typeface="Tahoma"/>
              </a:rPr>
              <a:t>They appear to move in arcs around Polaris due to </a:t>
            </a:r>
            <a:r>
              <a:rPr lang="en-US" sz="2800" b="0" i="0" u="sng" strike="noStrike" cap="none">
                <a:solidFill>
                  <a:schemeClr val="lt1"/>
                </a:solidFill>
                <a:latin typeface="Tahoma"/>
                <a:ea typeface="Tahoma"/>
                <a:cs typeface="Tahoma"/>
                <a:sym typeface="Tahoma"/>
              </a:rPr>
              <a:t>Earth’s rotation</a:t>
            </a:r>
            <a:r>
              <a:rPr lang="en-US" sz="2800" b="0" i="0" u="none" strike="noStrike" cap="none">
                <a:solidFill>
                  <a:schemeClr val="lt1"/>
                </a:solidFill>
                <a:latin typeface="Tahoma"/>
                <a:ea typeface="Tahoma"/>
                <a:cs typeface="Tahoma"/>
                <a:sym typeface="Tahoma"/>
              </a:rPr>
              <a:t>.</a:t>
            </a:r>
            <a:endParaRPr/>
          </a:p>
        </p:txBody>
      </p:sp>
      <p:pic>
        <p:nvPicPr>
          <p:cNvPr id="244" name="Shape 244" descr="startrail 45"/>
          <p:cNvPicPr preferRelativeResize="0">
            <a:picLocks noGrp="1"/>
          </p:cNvPicPr>
          <p:nvPr>
            <p:ph type="body" idx="1"/>
          </p:nvPr>
        </p:nvPicPr>
        <p:blipFill rotWithShape="1">
          <a:blip r:embed="rId3">
            <a:alphaModFix/>
          </a:blip>
          <a:srcRect/>
          <a:stretch/>
        </p:blipFill>
        <p:spPr>
          <a:xfrm>
            <a:off x="2667000" y="3276600"/>
            <a:ext cx="5638800" cy="2946400"/>
          </a:xfrm>
          <a:prstGeom prst="rect">
            <a:avLst/>
          </a:prstGeom>
          <a:noFill/>
          <a:ln>
            <a:noFill/>
          </a:ln>
        </p:spPr>
      </p:pic>
    </p:spTree>
  </p:cSld>
  <p:clrMapOvr>
    <a:masterClrMapping/>
  </p:clrMapOvr>
</p:sld>
</file>

<file path=ppt/theme/theme1.xml><?xml version="1.0" encoding="utf-8"?>
<a:theme xmlns:a="http://schemas.openxmlformats.org/drawingml/2006/main" name="1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611</Words>
  <Application>Microsoft Office PowerPoint</Application>
  <PresentationFormat>On-screen Show (4:3)</PresentationFormat>
  <Paragraphs>76</Paragraphs>
  <Slides>33</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Tahoma</vt:lpstr>
      <vt:lpstr>Arial</vt:lpstr>
      <vt:lpstr>Noto Sans Symbols</vt:lpstr>
      <vt:lpstr>1_Curtain Call</vt:lpstr>
      <vt:lpstr>Curtain Call</vt:lpstr>
      <vt:lpstr>Drawing an Ellipse</vt:lpstr>
      <vt:lpstr>Model / Steps (LAB PRACTICAL)</vt:lpstr>
      <vt:lpstr>Astronomy Continued  The Celestial Sphere:</vt:lpstr>
      <vt:lpstr>PowerPoint Presentation</vt:lpstr>
      <vt:lpstr>How to locate an object in the sky.</vt:lpstr>
      <vt:lpstr>Altitude and Azimuth</vt:lpstr>
      <vt:lpstr>Polaris (The North Star)</vt:lpstr>
      <vt:lpstr>Polaris from New York State?</vt:lpstr>
      <vt:lpstr>Constellation: Group of stars that form patterns.</vt:lpstr>
      <vt:lpstr>**The apparent path of the Sun**</vt:lpstr>
      <vt:lpstr>Path of the Sun</vt:lpstr>
      <vt:lpstr>Video</vt:lpstr>
      <vt:lpstr>The Moon</vt:lpstr>
      <vt:lpstr>The same side (half) of the Moon is always facing the Earth.</vt:lpstr>
      <vt:lpstr>The Lunar Month:</vt:lpstr>
      <vt:lpstr>Phases of the Moon:</vt:lpstr>
      <vt:lpstr>PowerPoint Presentation</vt:lpstr>
      <vt:lpstr>PowerPoint Presentation</vt:lpstr>
      <vt:lpstr>Phases of the Moon</vt:lpstr>
      <vt:lpstr>Waxing or Waning?</vt:lpstr>
      <vt:lpstr>Waxing or Waning?</vt:lpstr>
      <vt:lpstr>Waxing or Waning?</vt:lpstr>
      <vt:lpstr>Video - Phases</vt:lpstr>
      <vt:lpstr>Moon Phases WRKST</vt:lpstr>
      <vt:lpstr>Moon Phases WRKST</vt:lpstr>
      <vt:lpstr>Exit Ticket: Waxing or Waning?</vt:lpstr>
      <vt:lpstr>Eclipses</vt:lpstr>
      <vt:lpstr>Solar Eclipse</vt:lpstr>
      <vt:lpstr>Video - Eclipses</vt:lpstr>
      <vt:lpstr>Tides</vt:lpstr>
      <vt:lpstr>Tidal Cycles</vt:lpstr>
      <vt:lpstr>Video</vt:lpstr>
      <vt:lpstr>Astrolabe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Drawing an Ellipse</dc:title>
  <dc:creator>Owner</dc:creator>
  <cp:lastModifiedBy>Tim Ferro</cp:lastModifiedBy>
  <cp:revision>1</cp:revision>
  <dcterms:modified xsi:type="dcterms:W3CDTF">2018-05-18T00:24:23Z</dcterms:modified>
</cp:coreProperties>
</file>