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16"/>
  </p:notesMasterIdLst>
  <p:sldIdLst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Shape 9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Shape 10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Shape 10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sp>
          <p:nvSpPr>
            <p:cNvPr id="7" name="Shape 7"/>
            <p:cNvSpPr/>
            <p:nvPr/>
          </p:nvSpPr>
          <p:spPr>
            <a:xfrm>
              <a:off x="0" y="3505200"/>
              <a:ext cx="3992562" cy="3127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3" y="108304"/>
                  </a:moveTo>
                  <a:lnTo>
                    <a:pt x="35499" y="101664"/>
                  </a:lnTo>
                  <a:lnTo>
                    <a:pt x="39793" y="99106"/>
                  </a:lnTo>
                  <a:lnTo>
                    <a:pt x="40652" y="85279"/>
                  </a:lnTo>
                  <a:lnTo>
                    <a:pt x="39793" y="74619"/>
                  </a:lnTo>
                  <a:lnTo>
                    <a:pt x="41797" y="71329"/>
                  </a:lnTo>
                  <a:lnTo>
                    <a:pt x="42990" y="77238"/>
                  </a:lnTo>
                  <a:lnTo>
                    <a:pt x="46711" y="83451"/>
                  </a:lnTo>
                  <a:lnTo>
                    <a:pt x="53248" y="92527"/>
                  </a:lnTo>
                  <a:lnTo>
                    <a:pt x="58735" y="98741"/>
                  </a:lnTo>
                  <a:lnTo>
                    <a:pt x="64556" y="99411"/>
                  </a:lnTo>
                  <a:lnTo>
                    <a:pt x="70186" y="103126"/>
                  </a:lnTo>
                  <a:lnTo>
                    <a:pt x="79395" y="101055"/>
                  </a:lnTo>
                  <a:lnTo>
                    <a:pt x="86791" y="102213"/>
                  </a:lnTo>
                  <a:lnTo>
                    <a:pt x="94234" y="99411"/>
                  </a:lnTo>
                  <a:lnTo>
                    <a:pt x="90322" y="92162"/>
                  </a:lnTo>
                  <a:lnTo>
                    <a:pt x="91610" y="84365"/>
                  </a:lnTo>
                  <a:lnTo>
                    <a:pt x="89415" y="78274"/>
                  </a:lnTo>
                  <a:lnTo>
                    <a:pt x="88986" y="68771"/>
                  </a:lnTo>
                  <a:lnTo>
                    <a:pt x="85073" y="58903"/>
                  </a:lnTo>
                  <a:lnTo>
                    <a:pt x="72858" y="54274"/>
                  </a:lnTo>
                  <a:lnTo>
                    <a:pt x="61502" y="53177"/>
                  </a:lnTo>
                  <a:lnTo>
                    <a:pt x="66465" y="47573"/>
                  </a:lnTo>
                  <a:lnTo>
                    <a:pt x="73908" y="45380"/>
                  </a:lnTo>
                  <a:lnTo>
                    <a:pt x="77296" y="44954"/>
                  </a:lnTo>
                  <a:lnTo>
                    <a:pt x="83642" y="44588"/>
                  </a:lnTo>
                  <a:lnTo>
                    <a:pt x="92230" y="43857"/>
                  </a:lnTo>
                  <a:lnTo>
                    <a:pt x="100532" y="37644"/>
                  </a:lnTo>
                  <a:lnTo>
                    <a:pt x="106258" y="31431"/>
                  </a:lnTo>
                  <a:lnTo>
                    <a:pt x="113415" y="26680"/>
                  </a:lnTo>
                  <a:lnTo>
                    <a:pt x="120000" y="20527"/>
                  </a:lnTo>
                  <a:lnTo>
                    <a:pt x="115467" y="20893"/>
                  </a:lnTo>
                  <a:lnTo>
                    <a:pt x="104540" y="20893"/>
                  </a:lnTo>
                  <a:lnTo>
                    <a:pt x="99101" y="20162"/>
                  </a:lnTo>
                  <a:lnTo>
                    <a:pt x="97956" y="18335"/>
                  </a:lnTo>
                  <a:lnTo>
                    <a:pt x="93089" y="18335"/>
                  </a:lnTo>
                  <a:lnTo>
                    <a:pt x="85646" y="15776"/>
                  </a:lnTo>
                  <a:lnTo>
                    <a:pt x="78489" y="17604"/>
                  </a:lnTo>
                  <a:lnTo>
                    <a:pt x="69041" y="22659"/>
                  </a:lnTo>
                  <a:lnTo>
                    <a:pt x="61884" y="24852"/>
                  </a:lnTo>
                  <a:lnTo>
                    <a:pt x="55013" y="25218"/>
                  </a:lnTo>
                  <a:lnTo>
                    <a:pt x="62409" y="20527"/>
                  </a:lnTo>
                  <a:lnTo>
                    <a:pt x="69900" y="12060"/>
                  </a:lnTo>
                  <a:lnTo>
                    <a:pt x="69328" y="10233"/>
                  </a:lnTo>
                  <a:lnTo>
                    <a:pt x="69900" y="6213"/>
                  </a:lnTo>
                  <a:lnTo>
                    <a:pt x="70473" y="2192"/>
                  </a:lnTo>
                  <a:lnTo>
                    <a:pt x="69328" y="0"/>
                  </a:lnTo>
                  <a:lnTo>
                    <a:pt x="67610" y="1461"/>
                  </a:lnTo>
                  <a:lnTo>
                    <a:pt x="64699" y="2558"/>
                  </a:lnTo>
                  <a:lnTo>
                    <a:pt x="56731" y="6213"/>
                  </a:lnTo>
                  <a:lnTo>
                    <a:pt x="52389" y="8771"/>
                  </a:lnTo>
                  <a:lnTo>
                    <a:pt x="48954" y="8771"/>
                  </a:lnTo>
                  <a:lnTo>
                    <a:pt x="47284" y="10233"/>
                  </a:lnTo>
                  <a:lnTo>
                    <a:pt x="42417" y="20162"/>
                  </a:lnTo>
                  <a:lnTo>
                    <a:pt x="40652" y="24852"/>
                  </a:lnTo>
                  <a:lnTo>
                    <a:pt x="34640" y="29238"/>
                  </a:lnTo>
                  <a:lnTo>
                    <a:pt x="30966" y="32893"/>
                  </a:lnTo>
                  <a:lnTo>
                    <a:pt x="30679" y="32893"/>
                  </a:lnTo>
                  <a:lnTo>
                    <a:pt x="30393" y="32527"/>
                  </a:lnTo>
                  <a:lnTo>
                    <a:pt x="28628" y="31431"/>
                  </a:lnTo>
                  <a:lnTo>
                    <a:pt x="26910" y="29969"/>
                  </a:lnTo>
                  <a:lnTo>
                    <a:pt x="26337" y="29604"/>
                  </a:lnTo>
                  <a:lnTo>
                    <a:pt x="25765" y="28873"/>
                  </a:lnTo>
                  <a:lnTo>
                    <a:pt x="25192" y="28142"/>
                  </a:lnTo>
                  <a:lnTo>
                    <a:pt x="24047" y="27045"/>
                  </a:lnTo>
                  <a:lnTo>
                    <a:pt x="22616" y="25949"/>
                  </a:lnTo>
                  <a:lnTo>
                    <a:pt x="21184" y="24852"/>
                  </a:lnTo>
                  <a:lnTo>
                    <a:pt x="19801" y="23756"/>
                  </a:lnTo>
                  <a:lnTo>
                    <a:pt x="18369" y="22659"/>
                  </a:lnTo>
                  <a:lnTo>
                    <a:pt x="17463" y="22294"/>
                  </a:lnTo>
                  <a:lnTo>
                    <a:pt x="17176" y="21928"/>
                  </a:lnTo>
                  <a:lnTo>
                    <a:pt x="9161" y="14253"/>
                  </a:lnTo>
                  <a:lnTo>
                    <a:pt x="10019" y="18700"/>
                  </a:lnTo>
                  <a:lnTo>
                    <a:pt x="27196" y="34355"/>
                  </a:lnTo>
                  <a:lnTo>
                    <a:pt x="26624" y="37644"/>
                  </a:lnTo>
                  <a:lnTo>
                    <a:pt x="21184" y="44588"/>
                  </a:lnTo>
                  <a:lnTo>
                    <a:pt x="15459" y="47939"/>
                  </a:lnTo>
                  <a:lnTo>
                    <a:pt x="15172" y="47939"/>
                  </a:lnTo>
                  <a:lnTo>
                    <a:pt x="12310" y="49401"/>
                  </a:lnTo>
                  <a:lnTo>
                    <a:pt x="6059" y="51959"/>
                  </a:lnTo>
                  <a:lnTo>
                    <a:pt x="0" y="54883"/>
                  </a:lnTo>
                  <a:lnTo>
                    <a:pt x="0" y="70964"/>
                  </a:lnTo>
                  <a:lnTo>
                    <a:pt x="3721" y="69868"/>
                  </a:lnTo>
                  <a:lnTo>
                    <a:pt x="17749" y="61827"/>
                  </a:lnTo>
                  <a:lnTo>
                    <a:pt x="16031" y="68040"/>
                  </a:lnTo>
                  <a:lnTo>
                    <a:pt x="10592" y="76873"/>
                  </a:lnTo>
                  <a:lnTo>
                    <a:pt x="6918" y="88507"/>
                  </a:lnTo>
                  <a:lnTo>
                    <a:pt x="6632" y="88873"/>
                  </a:lnTo>
                  <a:lnTo>
                    <a:pt x="6345" y="89238"/>
                  </a:lnTo>
                  <a:lnTo>
                    <a:pt x="4866" y="91065"/>
                  </a:lnTo>
                  <a:lnTo>
                    <a:pt x="4294" y="91796"/>
                  </a:lnTo>
                  <a:lnTo>
                    <a:pt x="4007" y="92527"/>
                  </a:lnTo>
                  <a:lnTo>
                    <a:pt x="4007" y="93258"/>
                  </a:lnTo>
                  <a:lnTo>
                    <a:pt x="4580" y="93624"/>
                  </a:lnTo>
                  <a:lnTo>
                    <a:pt x="5439" y="94355"/>
                  </a:lnTo>
                  <a:lnTo>
                    <a:pt x="6059" y="95451"/>
                  </a:lnTo>
                  <a:lnTo>
                    <a:pt x="6632" y="97279"/>
                  </a:lnTo>
                  <a:lnTo>
                    <a:pt x="6918" y="99472"/>
                  </a:lnTo>
                  <a:lnTo>
                    <a:pt x="7157" y="101299"/>
                  </a:lnTo>
                  <a:lnTo>
                    <a:pt x="7443" y="103126"/>
                  </a:lnTo>
                  <a:lnTo>
                    <a:pt x="7729" y="104588"/>
                  </a:lnTo>
                  <a:lnTo>
                    <a:pt x="7729" y="104954"/>
                  </a:lnTo>
                  <a:lnTo>
                    <a:pt x="10306" y="109401"/>
                  </a:lnTo>
                  <a:lnTo>
                    <a:pt x="10306" y="109766"/>
                  </a:lnTo>
                  <a:lnTo>
                    <a:pt x="10592" y="110497"/>
                  </a:lnTo>
                  <a:lnTo>
                    <a:pt x="10878" y="112690"/>
                  </a:lnTo>
                  <a:lnTo>
                    <a:pt x="11165" y="114883"/>
                  </a:lnTo>
                  <a:lnTo>
                    <a:pt x="11451" y="115979"/>
                  </a:lnTo>
                  <a:lnTo>
                    <a:pt x="11451" y="116710"/>
                  </a:lnTo>
                  <a:lnTo>
                    <a:pt x="11737" y="117076"/>
                  </a:lnTo>
                  <a:lnTo>
                    <a:pt x="12023" y="117807"/>
                  </a:lnTo>
                  <a:lnTo>
                    <a:pt x="12310" y="120000"/>
                  </a:lnTo>
                  <a:lnTo>
                    <a:pt x="20898" y="120000"/>
                  </a:lnTo>
                  <a:lnTo>
                    <a:pt x="22043" y="117076"/>
                  </a:lnTo>
                  <a:lnTo>
                    <a:pt x="29773" y="108304"/>
                  </a:lnTo>
                  <a:lnTo>
                    <a:pt x="29773" y="10830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3962400"/>
              <a:ext cx="3352800" cy="2546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83" y="73797"/>
                  </a:moveTo>
                  <a:lnTo>
                    <a:pt x="30748" y="48325"/>
                  </a:lnTo>
                  <a:lnTo>
                    <a:pt x="37870" y="27948"/>
                  </a:lnTo>
                  <a:lnTo>
                    <a:pt x="52397" y="41533"/>
                  </a:lnTo>
                  <a:lnTo>
                    <a:pt x="68619" y="61485"/>
                  </a:lnTo>
                  <a:lnTo>
                    <a:pt x="83824" y="78466"/>
                  </a:lnTo>
                  <a:lnTo>
                    <a:pt x="101742" y="96226"/>
                  </a:lnTo>
                  <a:lnTo>
                    <a:pt x="106434" y="100047"/>
                  </a:lnTo>
                  <a:lnTo>
                    <a:pt x="103777" y="95801"/>
                  </a:lnTo>
                  <a:lnTo>
                    <a:pt x="79755" y="70825"/>
                  </a:lnTo>
                  <a:lnTo>
                    <a:pt x="61497" y="48325"/>
                  </a:lnTo>
                  <a:lnTo>
                    <a:pt x="40866" y="23278"/>
                  </a:lnTo>
                  <a:lnTo>
                    <a:pt x="56467" y="22004"/>
                  </a:lnTo>
                  <a:lnTo>
                    <a:pt x="72689" y="22429"/>
                  </a:lnTo>
                  <a:lnTo>
                    <a:pt x="91229" y="19033"/>
                  </a:lnTo>
                  <a:lnTo>
                    <a:pt x="120000" y="13938"/>
                  </a:lnTo>
                  <a:lnTo>
                    <a:pt x="117286" y="12240"/>
                  </a:lnTo>
                  <a:lnTo>
                    <a:pt x="87216" y="18183"/>
                  </a:lnTo>
                  <a:lnTo>
                    <a:pt x="68280" y="19457"/>
                  </a:lnTo>
                  <a:lnTo>
                    <a:pt x="42901" y="18183"/>
                  </a:lnTo>
                  <a:lnTo>
                    <a:pt x="46292" y="16061"/>
                  </a:lnTo>
                  <a:lnTo>
                    <a:pt x="64550" y="0"/>
                  </a:lnTo>
                  <a:lnTo>
                    <a:pt x="61497" y="2122"/>
                  </a:lnTo>
                  <a:lnTo>
                    <a:pt x="57089" y="5943"/>
                  </a:lnTo>
                  <a:lnTo>
                    <a:pt x="48327" y="13514"/>
                  </a:lnTo>
                  <a:lnTo>
                    <a:pt x="37870" y="19882"/>
                  </a:lnTo>
                  <a:lnTo>
                    <a:pt x="35836" y="25400"/>
                  </a:lnTo>
                  <a:lnTo>
                    <a:pt x="17239" y="41533"/>
                  </a:lnTo>
                  <a:lnTo>
                    <a:pt x="0" y="51297"/>
                  </a:lnTo>
                  <a:lnTo>
                    <a:pt x="0" y="51721"/>
                  </a:lnTo>
                  <a:lnTo>
                    <a:pt x="0" y="54268"/>
                  </a:lnTo>
                  <a:lnTo>
                    <a:pt x="16900" y="44929"/>
                  </a:lnTo>
                  <a:lnTo>
                    <a:pt x="33462" y="30495"/>
                  </a:lnTo>
                  <a:lnTo>
                    <a:pt x="28714" y="47476"/>
                  </a:lnTo>
                  <a:lnTo>
                    <a:pt x="29731" y="70400"/>
                  </a:lnTo>
                  <a:lnTo>
                    <a:pt x="26000" y="82641"/>
                  </a:lnTo>
                  <a:lnTo>
                    <a:pt x="18596" y="104716"/>
                  </a:lnTo>
                  <a:lnTo>
                    <a:pt x="18257" y="120000"/>
                  </a:lnTo>
                  <a:lnTo>
                    <a:pt x="18596" y="120000"/>
                  </a:lnTo>
                  <a:lnTo>
                    <a:pt x="19613" y="109811"/>
                  </a:lnTo>
                  <a:lnTo>
                    <a:pt x="32783" y="73797"/>
                  </a:lnTo>
                  <a:lnTo>
                    <a:pt x="32783" y="7379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3321050" y="5132387"/>
              <a:ext cx="5822950" cy="1497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14" y="38176"/>
                  </a:moveTo>
                  <a:lnTo>
                    <a:pt x="109203" y="36648"/>
                  </a:lnTo>
                  <a:lnTo>
                    <a:pt x="108615" y="33594"/>
                  </a:lnTo>
                  <a:lnTo>
                    <a:pt x="104492" y="32831"/>
                  </a:lnTo>
                  <a:lnTo>
                    <a:pt x="98767" y="27486"/>
                  </a:lnTo>
                  <a:lnTo>
                    <a:pt x="92126" y="29777"/>
                  </a:lnTo>
                  <a:lnTo>
                    <a:pt x="82868" y="36648"/>
                  </a:lnTo>
                  <a:lnTo>
                    <a:pt x="76226" y="38939"/>
                  </a:lnTo>
                  <a:lnTo>
                    <a:pt x="70305" y="39703"/>
                  </a:lnTo>
                  <a:lnTo>
                    <a:pt x="77600" y="32831"/>
                  </a:lnTo>
                  <a:lnTo>
                    <a:pt x="85845" y="19851"/>
                  </a:lnTo>
                  <a:lnTo>
                    <a:pt x="85845" y="16797"/>
                  </a:lnTo>
                  <a:lnTo>
                    <a:pt x="87219" y="9925"/>
                  </a:lnTo>
                  <a:lnTo>
                    <a:pt x="88560" y="3054"/>
                  </a:lnTo>
                  <a:lnTo>
                    <a:pt x="88167" y="0"/>
                  </a:lnTo>
                  <a:lnTo>
                    <a:pt x="86434" y="1527"/>
                  </a:lnTo>
                  <a:lnTo>
                    <a:pt x="83653" y="3817"/>
                  </a:lnTo>
                  <a:lnTo>
                    <a:pt x="82279" y="6871"/>
                  </a:lnTo>
                  <a:lnTo>
                    <a:pt x="79334" y="10689"/>
                  </a:lnTo>
                  <a:lnTo>
                    <a:pt x="76030" y="8398"/>
                  </a:lnTo>
                  <a:lnTo>
                    <a:pt x="71679" y="11452"/>
                  </a:lnTo>
                  <a:lnTo>
                    <a:pt x="68735" y="11452"/>
                  </a:lnTo>
                  <a:lnTo>
                    <a:pt x="66968" y="13743"/>
                  </a:lnTo>
                  <a:lnTo>
                    <a:pt x="60687" y="29013"/>
                  </a:lnTo>
                  <a:lnTo>
                    <a:pt x="57938" y="36648"/>
                  </a:lnTo>
                  <a:lnTo>
                    <a:pt x="52050" y="42884"/>
                  </a:lnTo>
                  <a:lnTo>
                    <a:pt x="47928" y="48229"/>
                  </a:lnTo>
                  <a:lnTo>
                    <a:pt x="47731" y="48229"/>
                  </a:lnTo>
                  <a:lnTo>
                    <a:pt x="47535" y="47465"/>
                  </a:lnTo>
                  <a:lnTo>
                    <a:pt x="46357" y="45938"/>
                  </a:lnTo>
                  <a:lnTo>
                    <a:pt x="45179" y="43647"/>
                  </a:lnTo>
                  <a:lnTo>
                    <a:pt x="44591" y="42120"/>
                  </a:lnTo>
                  <a:lnTo>
                    <a:pt x="44394" y="41230"/>
                  </a:lnTo>
                  <a:lnTo>
                    <a:pt x="43969" y="39703"/>
                  </a:lnTo>
                  <a:lnTo>
                    <a:pt x="43184" y="38176"/>
                  </a:lnTo>
                  <a:lnTo>
                    <a:pt x="42202" y="36648"/>
                  </a:lnTo>
                  <a:lnTo>
                    <a:pt x="41221" y="34358"/>
                  </a:lnTo>
                  <a:lnTo>
                    <a:pt x="40239" y="32067"/>
                  </a:lnTo>
                  <a:lnTo>
                    <a:pt x="38833" y="28886"/>
                  </a:lnTo>
                  <a:lnTo>
                    <a:pt x="36608" y="28886"/>
                  </a:lnTo>
                  <a:lnTo>
                    <a:pt x="44394" y="50519"/>
                  </a:lnTo>
                  <a:lnTo>
                    <a:pt x="43184" y="55737"/>
                  </a:lnTo>
                  <a:lnTo>
                    <a:pt x="37131" y="66426"/>
                  </a:lnTo>
                  <a:lnTo>
                    <a:pt x="31406" y="71007"/>
                  </a:lnTo>
                  <a:lnTo>
                    <a:pt x="22377" y="76352"/>
                  </a:lnTo>
                  <a:lnTo>
                    <a:pt x="15507" y="80169"/>
                  </a:lnTo>
                  <a:lnTo>
                    <a:pt x="12758" y="87041"/>
                  </a:lnTo>
                  <a:lnTo>
                    <a:pt x="4318" y="99384"/>
                  </a:lnTo>
                  <a:lnTo>
                    <a:pt x="0" y="105493"/>
                  </a:lnTo>
                  <a:lnTo>
                    <a:pt x="7655" y="107783"/>
                  </a:lnTo>
                  <a:lnTo>
                    <a:pt x="16292" y="105493"/>
                  </a:lnTo>
                  <a:lnTo>
                    <a:pt x="30261" y="94040"/>
                  </a:lnTo>
                  <a:lnTo>
                    <a:pt x="27480" y="103966"/>
                  </a:lnTo>
                  <a:lnTo>
                    <a:pt x="20839" y="117709"/>
                  </a:lnTo>
                  <a:lnTo>
                    <a:pt x="20054" y="120000"/>
                  </a:lnTo>
                  <a:lnTo>
                    <a:pt x="45965" y="120000"/>
                  </a:lnTo>
                  <a:lnTo>
                    <a:pt x="46161" y="117709"/>
                  </a:lnTo>
                  <a:lnTo>
                    <a:pt x="47339" y="120000"/>
                  </a:lnTo>
                  <a:lnTo>
                    <a:pt x="95659" y="120000"/>
                  </a:lnTo>
                  <a:lnTo>
                    <a:pt x="94482" y="109310"/>
                  </a:lnTo>
                  <a:lnTo>
                    <a:pt x="88756" y="98621"/>
                  </a:lnTo>
                  <a:lnTo>
                    <a:pt x="84471" y="90095"/>
                  </a:lnTo>
                  <a:lnTo>
                    <a:pt x="76423" y="80933"/>
                  </a:lnTo>
                  <a:lnTo>
                    <a:pt x="75212" y="77115"/>
                  </a:lnTo>
                  <a:lnTo>
                    <a:pt x="82082" y="74061"/>
                  </a:lnTo>
                  <a:lnTo>
                    <a:pt x="85256" y="74825"/>
                  </a:lnTo>
                  <a:lnTo>
                    <a:pt x="90719" y="74825"/>
                  </a:lnTo>
                  <a:lnTo>
                    <a:pt x="98178" y="74061"/>
                  </a:lnTo>
                  <a:lnTo>
                    <a:pt x="106619" y="65662"/>
                  </a:lnTo>
                  <a:lnTo>
                    <a:pt x="112933" y="55737"/>
                  </a:lnTo>
                  <a:lnTo>
                    <a:pt x="119999" y="49756"/>
                  </a:lnTo>
                  <a:lnTo>
                    <a:pt x="119999" y="39703"/>
                  </a:lnTo>
                  <a:lnTo>
                    <a:pt x="113914" y="38176"/>
                  </a:lnTo>
                  <a:lnTo>
                    <a:pt x="113914" y="3817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831850"/>
              <a:ext cx="1544637" cy="18970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19395"/>
                  </a:moveTo>
                  <a:lnTo>
                    <a:pt x="60681" y="120000"/>
                  </a:lnTo>
                  <a:lnTo>
                    <a:pt x="71826" y="115771"/>
                  </a:lnTo>
                  <a:lnTo>
                    <a:pt x="100681" y="109228"/>
                  </a:lnTo>
                  <a:lnTo>
                    <a:pt x="115541" y="106208"/>
                  </a:lnTo>
                  <a:lnTo>
                    <a:pt x="93993" y="99563"/>
                  </a:lnTo>
                  <a:lnTo>
                    <a:pt x="68854" y="95939"/>
                  </a:lnTo>
                  <a:lnTo>
                    <a:pt x="24396" y="97751"/>
                  </a:lnTo>
                  <a:lnTo>
                    <a:pt x="37027" y="89899"/>
                  </a:lnTo>
                  <a:lnTo>
                    <a:pt x="61424" y="80838"/>
                  </a:lnTo>
                  <a:lnTo>
                    <a:pt x="85944" y="67550"/>
                  </a:lnTo>
                  <a:lnTo>
                    <a:pt x="86687" y="67550"/>
                  </a:lnTo>
                  <a:lnTo>
                    <a:pt x="88173" y="66946"/>
                  </a:lnTo>
                  <a:lnTo>
                    <a:pt x="93250" y="65134"/>
                  </a:lnTo>
                  <a:lnTo>
                    <a:pt x="96222" y="64530"/>
                  </a:lnTo>
                  <a:lnTo>
                    <a:pt x="97708" y="63322"/>
                  </a:lnTo>
                  <a:lnTo>
                    <a:pt x="98452" y="62114"/>
                  </a:lnTo>
                  <a:lnTo>
                    <a:pt x="97708" y="61510"/>
                  </a:lnTo>
                  <a:lnTo>
                    <a:pt x="96965" y="60302"/>
                  </a:lnTo>
                  <a:lnTo>
                    <a:pt x="96965" y="57885"/>
                  </a:lnTo>
                  <a:lnTo>
                    <a:pt x="98452" y="54865"/>
                  </a:lnTo>
                  <a:lnTo>
                    <a:pt x="99938" y="51845"/>
                  </a:lnTo>
                  <a:lnTo>
                    <a:pt x="102167" y="48825"/>
                  </a:lnTo>
                  <a:lnTo>
                    <a:pt x="103653" y="45805"/>
                  </a:lnTo>
                  <a:lnTo>
                    <a:pt x="104396" y="43993"/>
                  </a:lnTo>
                  <a:lnTo>
                    <a:pt x="105139" y="43389"/>
                  </a:lnTo>
                  <a:lnTo>
                    <a:pt x="105139" y="34932"/>
                  </a:lnTo>
                  <a:lnTo>
                    <a:pt x="105139" y="34328"/>
                  </a:lnTo>
                  <a:lnTo>
                    <a:pt x="105882" y="33724"/>
                  </a:lnTo>
                  <a:lnTo>
                    <a:pt x="108111" y="30704"/>
                  </a:lnTo>
                  <a:lnTo>
                    <a:pt x="109597" y="27080"/>
                  </a:lnTo>
                  <a:lnTo>
                    <a:pt x="111083" y="24060"/>
                  </a:lnTo>
                  <a:lnTo>
                    <a:pt x="111826" y="22852"/>
                  </a:lnTo>
                  <a:lnTo>
                    <a:pt x="112569" y="21644"/>
                  </a:lnTo>
                  <a:lnTo>
                    <a:pt x="114798" y="17416"/>
                  </a:lnTo>
                  <a:lnTo>
                    <a:pt x="117027" y="13791"/>
                  </a:lnTo>
                  <a:lnTo>
                    <a:pt x="117770" y="12583"/>
                  </a:lnTo>
                  <a:lnTo>
                    <a:pt x="117770" y="11979"/>
                  </a:lnTo>
                  <a:lnTo>
                    <a:pt x="120000" y="0"/>
                  </a:lnTo>
                  <a:lnTo>
                    <a:pt x="117027" y="4731"/>
                  </a:lnTo>
                  <a:lnTo>
                    <a:pt x="96965" y="11375"/>
                  </a:lnTo>
                  <a:lnTo>
                    <a:pt x="87430" y="16208"/>
                  </a:lnTo>
                  <a:lnTo>
                    <a:pt x="56965" y="23456"/>
                  </a:lnTo>
                  <a:lnTo>
                    <a:pt x="34798" y="28892"/>
                  </a:lnTo>
                  <a:lnTo>
                    <a:pt x="21424" y="29496"/>
                  </a:lnTo>
                  <a:lnTo>
                    <a:pt x="1486" y="48825"/>
                  </a:lnTo>
                  <a:lnTo>
                    <a:pt x="0" y="51241"/>
                  </a:lnTo>
                  <a:lnTo>
                    <a:pt x="0" y="119395"/>
                  </a:lnTo>
                  <a:lnTo>
                    <a:pt x="11888" y="118791"/>
                  </a:lnTo>
                  <a:lnTo>
                    <a:pt x="40000" y="119395"/>
                  </a:lnTo>
                  <a:lnTo>
                    <a:pt x="40000" y="11939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5060950" y="1587"/>
              <a:ext cx="4079875" cy="3597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299" y="24518"/>
                  </a:moveTo>
                  <a:lnTo>
                    <a:pt x="40108" y="32409"/>
                  </a:lnTo>
                  <a:lnTo>
                    <a:pt x="43750" y="38128"/>
                  </a:lnTo>
                  <a:lnTo>
                    <a:pt x="50754" y="45172"/>
                  </a:lnTo>
                  <a:lnTo>
                    <a:pt x="51595" y="48031"/>
                  </a:lnTo>
                  <a:lnTo>
                    <a:pt x="44871" y="48349"/>
                  </a:lnTo>
                  <a:lnTo>
                    <a:pt x="41789" y="47714"/>
                  </a:lnTo>
                  <a:lnTo>
                    <a:pt x="36700" y="46760"/>
                  </a:lnTo>
                  <a:lnTo>
                    <a:pt x="29743" y="45489"/>
                  </a:lnTo>
                  <a:lnTo>
                    <a:pt x="21011" y="49302"/>
                  </a:lnTo>
                  <a:lnTo>
                    <a:pt x="14287" y="54068"/>
                  </a:lnTo>
                  <a:lnTo>
                    <a:pt x="7003" y="56928"/>
                  </a:lnTo>
                  <a:lnTo>
                    <a:pt x="0" y="61059"/>
                  </a:lnTo>
                  <a:lnTo>
                    <a:pt x="3642" y="61694"/>
                  </a:lnTo>
                  <a:lnTo>
                    <a:pt x="12326" y="64607"/>
                  </a:lnTo>
                  <a:lnTo>
                    <a:pt x="16856" y="66513"/>
                  </a:lnTo>
                  <a:lnTo>
                    <a:pt x="17136" y="68737"/>
                  </a:lnTo>
                  <a:lnTo>
                    <a:pt x="20731" y="69691"/>
                  </a:lnTo>
                  <a:lnTo>
                    <a:pt x="26054" y="74139"/>
                  </a:lnTo>
                  <a:lnTo>
                    <a:pt x="32544" y="74139"/>
                  </a:lnTo>
                  <a:lnTo>
                    <a:pt x="41789" y="71279"/>
                  </a:lnTo>
                  <a:lnTo>
                    <a:pt x="47906" y="71279"/>
                  </a:lnTo>
                  <a:lnTo>
                    <a:pt x="53556" y="71915"/>
                  </a:lnTo>
                  <a:lnTo>
                    <a:pt x="46272" y="74774"/>
                  </a:lnTo>
                  <a:lnTo>
                    <a:pt x="37540" y="81447"/>
                  </a:lnTo>
                  <a:lnTo>
                    <a:pt x="37540" y="83353"/>
                  </a:lnTo>
                  <a:lnTo>
                    <a:pt x="35579" y="87113"/>
                  </a:lnTo>
                  <a:lnTo>
                    <a:pt x="33898" y="90979"/>
                  </a:lnTo>
                  <a:lnTo>
                    <a:pt x="34178" y="92886"/>
                  </a:lnTo>
                  <a:lnTo>
                    <a:pt x="35859" y="92250"/>
                  </a:lnTo>
                  <a:lnTo>
                    <a:pt x="38708" y="91615"/>
                  </a:lnTo>
                  <a:lnTo>
                    <a:pt x="40389" y="89655"/>
                  </a:lnTo>
                  <a:lnTo>
                    <a:pt x="43190" y="88067"/>
                  </a:lnTo>
                  <a:lnTo>
                    <a:pt x="46272" y="89973"/>
                  </a:lnTo>
                  <a:lnTo>
                    <a:pt x="50754" y="88702"/>
                  </a:lnTo>
                  <a:lnTo>
                    <a:pt x="52996" y="86160"/>
                  </a:lnTo>
                  <a:lnTo>
                    <a:pt x="53556" y="89338"/>
                  </a:lnTo>
                  <a:lnTo>
                    <a:pt x="55237" y="88384"/>
                  </a:lnTo>
                  <a:lnTo>
                    <a:pt x="62241" y="80176"/>
                  </a:lnTo>
                  <a:lnTo>
                    <a:pt x="65322" y="76045"/>
                  </a:lnTo>
                  <a:lnTo>
                    <a:pt x="71252" y="73186"/>
                  </a:lnTo>
                  <a:lnTo>
                    <a:pt x="75408" y="70644"/>
                  </a:lnTo>
                  <a:lnTo>
                    <a:pt x="75968" y="71279"/>
                  </a:lnTo>
                  <a:lnTo>
                    <a:pt x="76809" y="72550"/>
                  </a:lnTo>
                  <a:lnTo>
                    <a:pt x="77929" y="74139"/>
                  </a:lnTo>
                  <a:lnTo>
                    <a:pt x="78490" y="75728"/>
                  </a:lnTo>
                  <a:lnTo>
                    <a:pt x="78770" y="76681"/>
                  </a:lnTo>
                  <a:lnTo>
                    <a:pt x="79330" y="77634"/>
                  </a:lnTo>
                  <a:lnTo>
                    <a:pt x="80731" y="80494"/>
                  </a:lnTo>
                  <a:lnTo>
                    <a:pt x="81571" y="82082"/>
                  </a:lnTo>
                  <a:lnTo>
                    <a:pt x="82459" y="83353"/>
                  </a:lnTo>
                  <a:lnTo>
                    <a:pt x="82739" y="83989"/>
                  </a:lnTo>
                  <a:lnTo>
                    <a:pt x="83019" y="84307"/>
                  </a:lnTo>
                  <a:lnTo>
                    <a:pt x="99175" y="119046"/>
                  </a:lnTo>
                  <a:lnTo>
                    <a:pt x="103424" y="120000"/>
                  </a:lnTo>
                  <a:lnTo>
                    <a:pt x="79050" y="70008"/>
                  </a:lnTo>
                  <a:lnTo>
                    <a:pt x="80451" y="66831"/>
                  </a:lnTo>
                  <a:lnTo>
                    <a:pt x="86894" y="61694"/>
                  </a:lnTo>
                  <a:lnTo>
                    <a:pt x="92824" y="59788"/>
                  </a:lnTo>
                  <a:lnTo>
                    <a:pt x="101463" y="58199"/>
                  </a:lnTo>
                  <a:lnTo>
                    <a:pt x="108233" y="56928"/>
                  </a:lnTo>
                  <a:lnTo>
                    <a:pt x="111595" y="53433"/>
                  </a:lnTo>
                  <a:lnTo>
                    <a:pt x="120000" y="47396"/>
                  </a:lnTo>
                  <a:lnTo>
                    <a:pt x="120000" y="42630"/>
                  </a:lnTo>
                  <a:lnTo>
                    <a:pt x="117478" y="41676"/>
                  </a:lnTo>
                  <a:lnTo>
                    <a:pt x="109354" y="41359"/>
                  </a:lnTo>
                  <a:lnTo>
                    <a:pt x="95346" y="46125"/>
                  </a:lnTo>
                  <a:lnTo>
                    <a:pt x="98708" y="40406"/>
                  </a:lnTo>
                  <a:lnTo>
                    <a:pt x="105712" y="33045"/>
                  </a:lnTo>
                  <a:lnTo>
                    <a:pt x="112435" y="22930"/>
                  </a:lnTo>
                  <a:lnTo>
                    <a:pt x="112715" y="22930"/>
                  </a:lnTo>
                  <a:lnTo>
                    <a:pt x="113276" y="22294"/>
                  </a:lnTo>
                  <a:lnTo>
                    <a:pt x="114677" y="21023"/>
                  </a:lnTo>
                  <a:lnTo>
                    <a:pt x="115517" y="20070"/>
                  </a:lnTo>
                  <a:lnTo>
                    <a:pt x="116077" y="19435"/>
                  </a:lnTo>
                  <a:lnTo>
                    <a:pt x="116357" y="18799"/>
                  </a:lnTo>
                  <a:lnTo>
                    <a:pt x="116077" y="18481"/>
                  </a:lnTo>
                  <a:lnTo>
                    <a:pt x="115517" y="17846"/>
                  </a:lnTo>
                  <a:lnTo>
                    <a:pt x="115517" y="16257"/>
                  </a:lnTo>
                  <a:lnTo>
                    <a:pt x="115517" y="14351"/>
                  </a:lnTo>
                  <a:lnTo>
                    <a:pt x="115797" y="12074"/>
                  </a:lnTo>
                  <a:lnTo>
                    <a:pt x="116357" y="10167"/>
                  </a:lnTo>
                  <a:lnTo>
                    <a:pt x="116638" y="8261"/>
                  </a:lnTo>
                  <a:lnTo>
                    <a:pt x="116918" y="6990"/>
                  </a:lnTo>
                  <a:lnTo>
                    <a:pt x="116918" y="6672"/>
                  </a:lnTo>
                  <a:lnTo>
                    <a:pt x="116357" y="1906"/>
                  </a:lnTo>
                  <a:lnTo>
                    <a:pt x="116357" y="1906"/>
                  </a:lnTo>
                  <a:lnTo>
                    <a:pt x="116357" y="1270"/>
                  </a:lnTo>
                  <a:lnTo>
                    <a:pt x="116638" y="0"/>
                  </a:lnTo>
                  <a:lnTo>
                    <a:pt x="98147" y="0"/>
                  </a:lnTo>
                  <a:lnTo>
                    <a:pt x="93665" y="3177"/>
                  </a:lnTo>
                  <a:lnTo>
                    <a:pt x="89136" y="4766"/>
                  </a:lnTo>
                  <a:lnTo>
                    <a:pt x="84420" y="17846"/>
                  </a:lnTo>
                  <a:lnTo>
                    <a:pt x="81571" y="28331"/>
                  </a:lnTo>
                  <a:lnTo>
                    <a:pt x="78770" y="31138"/>
                  </a:lnTo>
                  <a:lnTo>
                    <a:pt x="79891" y="24836"/>
                  </a:lnTo>
                  <a:lnTo>
                    <a:pt x="78770" y="18164"/>
                  </a:lnTo>
                  <a:lnTo>
                    <a:pt x="76249" y="7625"/>
                  </a:lnTo>
                  <a:lnTo>
                    <a:pt x="74007" y="635"/>
                  </a:lnTo>
                  <a:lnTo>
                    <a:pt x="73727" y="0"/>
                  </a:lnTo>
                  <a:lnTo>
                    <a:pt x="36700" y="0"/>
                  </a:lnTo>
                  <a:lnTo>
                    <a:pt x="34459" y="9849"/>
                  </a:lnTo>
                  <a:lnTo>
                    <a:pt x="35299" y="24518"/>
                  </a:lnTo>
                  <a:lnTo>
                    <a:pt x="35299" y="245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5595937" y="1587"/>
              <a:ext cx="3468687" cy="2393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022" y="61156"/>
                  </a:moveTo>
                  <a:lnTo>
                    <a:pt x="65625" y="98471"/>
                  </a:lnTo>
                  <a:lnTo>
                    <a:pt x="52720" y="95122"/>
                  </a:lnTo>
                  <a:lnTo>
                    <a:pt x="39871" y="89860"/>
                  </a:lnTo>
                  <a:lnTo>
                    <a:pt x="24375" y="88425"/>
                  </a:lnTo>
                  <a:lnTo>
                    <a:pt x="0" y="86033"/>
                  </a:lnTo>
                  <a:lnTo>
                    <a:pt x="1654" y="88903"/>
                  </a:lnTo>
                  <a:lnTo>
                    <a:pt x="27352" y="90338"/>
                  </a:lnTo>
                  <a:lnTo>
                    <a:pt x="42849" y="94644"/>
                  </a:lnTo>
                  <a:lnTo>
                    <a:pt x="62316" y="103734"/>
                  </a:lnTo>
                  <a:lnTo>
                    <a:pt x="59007" y="105169"/>
                  </a:lnTo>
                  <a:lnTo>
                    <a:pt x="39209" y="120000"/>
                  </a:lnTo>
                  <a:lnTo>
                    <a:pt x="42187" y="118086"/>
                  </a:lnTo>
                  <a:lnTo>
                    <a:pt x="47481" y="114737"/>
                  </a:lnTo>
                  <a:lnTo>
                    <a:pt x="56360" y="108039"/>
                  </a:lnTo>
                  <a:lnTo>
                    <a:pt x="66948" y="103255"/>
                  </a:lnTo>
                  <a:lnTo>
                    <a:pt x="69871" y="97514"/>
                  </a:lnTo>
                  <a:lnTo>
                    <a:pt x="90000" y="83162"/>
                  </a:lnTo>
                  <a:lnTo>
                    <a:pt x="106488" y="75986"/>
                  </a:lnTo>
                  <a:lnTo>
                    <a:pt x="120000" y="65461"/>
                  </a:lnTo>
                  <a:lnTo>
                    <a:pt x="108143" y="72637"/>
                  </a:lnTo>
                  <a:lnTo>
                    <a:pt x="91323" y="78857"/>
                  </a:lnTo>
                  <a:lnTo>
                    <a:pt x="73841" y="91774"/>
                  </a:lnTo>
                  <a:lnTo>
                    <a:pt x="82775" y="72159"/>
                  </a:lnTo>
                  <a:lnTo>
                    <a:pt x="89338" y="43455"/>
                  </a:lnTo>
                  <a:lnTo>
                    <a:pt x="95955" y="29661"/>
                  </a:lnTo>
                  <a:lnTo>
                    <a:pt x="109136" y="4784"/>
                  </a:lnTo>
                  <a:lnTo>
                    <a:pt x="110459" y="0"/>
                  </a:lnTo>
                  <a:lnTo>
                    <a:pt x="108805" y="0"/>
                  </a:lnTo>
                  <a:lnTo>
                    <a:pt x="88014" y="38272"/>
                  </a:lnTo>
                  <a:lnTo>
                    <a:pt x="81452" y="70724"/>
                  </a:lnTo>
                  <a:lnTo>
                    <a:pt x="69209" y="93687"/>
                  </a:lnTo>
                  <a:lnTo>
                    <a:pt x="62316" y="72159"/>
                  </a:lnTo>
                  <a:lnTo>
                    <a:pt x="55698" y="43056"/>
                  </a:lnTo>
                  <a:lnTo>
                    <a:pt x="48805" y="17700"/>
                  </a:lnTo>
                  <a:lnTo>
                    <a:pt x="43511" y="0"/>
                  </a:lnTo>
                  <a:lnTo>
                    <a:pt x="41525" y="0"/>
                  </a:lnTo>
                  <a:lnTo>
                    <a:pt x="49797" y="28225"/>
                  </a:lnTo>
                  <a:lnTo>
                    <a:pt x="57022" y="61156"/>
                  </a:lnTo>
                  <a:lnTo>
                    <a:pt x="57022" y="6115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1030287"/>
              <a:ext cx="1295400" cy="127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63" y="84179"/>
                  </a:moveTo>
                  <a:lnTo>
                    <a:pt x="48560" y="65373"/>
                  </a:lnTo>
                  <a:lnTo>
                    <a:pt x="95350" y="32238"/>
                  </a:lnTo>
                  <a:lnTo>
                    <a:pt x="120000" y="0"/>
                  </a:lnTo>
                  <a:lnTo>
                    <a:pt x="99778" y="22388"/>
                  </a:lnTo>
                  <a:lnTo>
                    <a:pt x="21254" y="75223"/>
                  </a:lnTo>
                  <a:lnTo>
                    <a:pt x="0" y="109253"/>
                  </a:lnTo>
                  <a:lnTo>
                    <a:pt x="0" y="120000"/>
                  </a:lnTo>
                  <a:lnTo>
                    <a:pt x="23763" y="84179"/>
                  </a:lnTo>
                  <a:lnTo>
                    <a:pt x="23763" y="8417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452687"/>
              <a:ext cx="1209675" cy="169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7" y="74018"/>
                  </a:moveTo>
                  <a:lnTo>
                    <a:pt x="120000" y="0"/>
                  </a:lnTo>
                  <a:lnTo>
                    <a:pt x="78418" y="40373"/>
                  </a:lnTo>
                  <a:lnTo>
                    <a:pt x="21818" y="53831"/>
                  </a:lnTo>
                  <a:lnTo>
                    <a:pt x="0" y="87476"/>
                  </a:lnTo>
                  <a:lnTo>
                    <a:pt x="0" y="120000"/>
                  </a:lnTo>
                  <a:lnTo>
                    <a:pt x="15177" y="99813"/>
                  </a:lnTo>
                  <a:lnTo>
                    <a:pt x="72727" y="74018"/>
                  </a:lnTo>
                  <a:lnTo>
                    <a:pt x="72727" y="7401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3673475" y="5446712"/>
              <a:ext cx="5051425" cy="1182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21" y="38600"/>
                  </a:moveTo>
                  <a:lnTo>
                    <a:pt x="65661" y="37631"/>
                  </a:lnTo>
                  <a:lnTo>
                    <a:pt x="79028" y="40538"/>
                  </a:lnTo>
                  <a:lnTo>
                    <a:pt x="94856" y="37631"/>
                  </a:lnTo>
                  <a:lnTo>
                    <a:pt x="120000" y="32947"/>
                  </a:lnTo>
                  <a:lnTo>
                    <a:pt x="117955" y="30040"/>
                  </a:lnTo>
                  <a:lnTo>
                    <a:pt x="91713" y="35693"/>
                  </a:lnTo>
                  <a:lnTo>
                    <a:pt x="75847" y="35693"/>
                  </a:lnTo>
                  <a:lnTo>
                    <a:pt x="55247" y="30040"/>
                  </a:lnTo>
                  <a:lnTo>
                    <a:pt x="58428" y="27133"/>
                  </a:lnTo>
                  <a:lnTo>
                    <a:pt x="77210" y="0"/>
                  </a:lnTo>
                  <a:lnTo>
                    <a:pt x="74256" y="3876"/>
                  </a:lnTo>
                  <a:lnTo>
                    <a:pt x="69523" y="10659"/>
                  </a:lnTo>
                  <a:lnTo>
                    <a:pt x="60662" y="22288"/>
                  </a:lnTo>
                  <a:lnTo>
                    <a:pt x="50703" y="31978"/>
                  </a:lnTo>
                  <a:lnTo>
                    <a:pt x="48015" y="40538"/>
                  </a:lnTo>
                  <a:lnTo>
                    <a:pt x="28968" y="66702"/>
                  </a:lnTo>
                  <a:lnTo>
                    <a:pt x="12685" y="81238"/>
                  </a:lnTo>
                  <a:lnTo>
                    <a:pt x="0" y="99650"/>
                  </a:lnTo>
                  <a:lnTo>
                    <a:pt x="11322" y="87052"/>
                  </a:lnTo>
                  <a:lnTo>
                    <a:pt x="27832" y="72516"/>
                  </a:lnTo>
                  <a:lnTo>
                    <a:pt x="44607" y="50228"/>
                  </a:lnTo>
                  <a:lnTo>
                    <a:pt x="37147" y="79300"/>
                  </a:lnTo>
                  <a:lnTo>
                    <a:pt x="32830" y="119999"/>
                  </a:lnTo>
                  <a:lnTo>
                    <a:pt x="32603" y="119999"/>
                  </a:lnTo>
                  <a:lnTo>
                    <a:pt x="35329" y="119999"/>
                  </a:lnTo>
                  <a:lnTo>
                    <a:pt x="38699" y="80269"/>
                  </a:lnTo>
                  <a:lnTo>
                    <a:pt x="49113" y="45383"/>
                  </a:lnTo>
                  <a:lnTo>
                    <a:pt x="57974" y="72516"/>
                  </a:lnTo>
                  <a:lnTo>
                    <a:pt x="67024" y="109340"/>
                  </a:lnTo>
                  <a:lnTo>
                    <a:pt x="70205" y="119999"/>
                  </a:lnTo>
                  <a:lnTo>
                    <a:pt x="72666" y="119999"/>
                  </a:lnTo>
                  <a:lnTo>
                    <a:pt x="64070" y="85114"/>
                  </a:lnTo>
                  <a:lnTo>
                    <a:pt x="52521" y="38600"/>
                  </a:lnTo>
                  <a:lnTo>
                    <a:pt x="52521" y="386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304800" y="20161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7"/>
            <p:cNvSpPr txBox="1"/>
            <p:nvPr/>
          </p:nvSpPr>
          <p:spPr>
            <a:xfrm>
              <a:off x="323850" y="20796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6400800"/>
              <a:ext cx="9144000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0"/>
              <a:ext cx="91440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08037" y="363537"/>
              <a:ext cx="5060950" cy="321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559" y="84723"/>
                  </a:moveTo>
                  <a:lnTo>
                    <a:pt x="32785" y="84367"/>
                  </a:lnTo>
                  <a:lnTo>
                    <a:pt x="33462" y="83656"/>
                  </a:lnTo>
                  <a:lnTo>
                    <a:pt x="34140" y="82588"/>
                  </a:lnTo>
                  <a:lnTo>
                    <a:pt x="35269" y="81166"/>
                  </a:lnTo>
                  <a:lnTo>
                    <a:pt x="37302" y="78260"/>
                  </a:lnTo>
                  <a:lnTo>
                    <a:pt x="38205" y="77608"/>
                  </a:lnTo>
                  <a:lnTo>
                    <a:pt x="38883" y="76897"/>
                  </a:lnTo>
                  <a:lnTo>
                    <a:pt x="39786" y="75830"/>
                  </a:lnTo>
                  <a:lnTo>
                    <a:pt x="40878" y="74051"/>
                  </a:lnTo>
                  <a:lnTo>
                    <a:pt x="41819" y="72628"/>
                  </a:lnTo>
                  <a:lnTo>
                    <a:pt x="42271" y="72272"/>
                  </a:lnTo>
                  <a:lnTo>
                    <a:pt x="42271" y="71916"/>
                  </a:lnTo>
                  <a:lnTo>
                    <a:pt x="39786" y="68359"/>
                  </a:lnTo>
                  <a:lnTo>
                    <a:pt x="36850" y="62312"/>
                  </a:lnTo>
                  <a:lnTo>
                    <a:pt x="33011" y="60533"/>
                  </a:lnTo>
                  <a:lnTo>
                    <a:pt x="25784" y="55197"/>
                  </a:lnTo>
                  <a:lnTo>
                    <a:pt x="24654" y="53774"/>
                  </a:lnTo>
                  <a:lnTo>
                    <a:pt x="27139" y="51936"/>
                  </a:lnTo>
                  <a:lnTo>
                    <a:pt x="24654" y="50158"/>
                  </a:lnTo>
                  <a:lnTo>
                    <a:pt x="23036" y="45889"/>
                  </a:lnTo>
                  <a:lnTo>
                    <a:pt x="24203" y="41976"/>
                  </a:lnTo>
                  <a:lnTo>
                    <a:pt x="22584" y="39130"/>
                  </a:lnTo>
                  <a:lnTo>
                    <a:pt x="20777" y="38063"/>
                  </a:lnTo>
                  <a:lnTo>
                    <a:pt x="19874" y="35217"/>
                  </a:lnTo>
                  <a:lnTo>
                    <a:pt x="19196" y="33794"/>
                  </a:lnTo>
                  <a:lnTo>
                    <a:pt x="20777" y="32727"/>
                  </a:lnTo>
                  <a:lnTo>
                    <a:pt x="23977" y="33438"/>
                  </a:lnTo>
                  <a:lnTo>
                    <a:pt x="27139" y="34150"/>
                  </a:lnTo>
                  <a:lnTo>
                    <a:pt x="28720" y="33794"/>
                  </a:lnTo>
                  <a:lnTo>
                    <a:pt x="35043" y="41264"/>
                  </a:lnTo>
                  <a:lnTo>
                    <a:pt x="41066" y="50395"/>
                  </a:lnTo>
                  <a:lnTo>
                    <a:pt x="40388" y="40612"/>
                  </a:lnTo>
                  <a:lnTo>
                    <a:pt x="37979" y="33557"/>
                  </a:lnTo>
                  <a:lnTo>
                    <a:pt x="35570" y="23300"/>
                  </a:lnTo>
                  <a:lnTo>
                    <a:pt x="39673" y="15711"/>
                  </a:lnTo>
                  <a:lnTo>
                    <a:pt x="42797" y="2667"/>
                  </a:lnTo>
                  <a:lnTo>
                    <a:pt x="47013" y="0"/>
                  </a:lnTo>
                  <a:lnTo>
                    <a:pt x="50363" y="8122"/>
                  </a:lnTo>
                  <a:lnTo>
                    <a:pt x="55181" y="17312"/>
                  </a:lnTo>
                  <a:lnTo>
                    <a:pt x="56537" y="24367"/>
                  </a:lnTo>
                  <a:lnTo>
                    <a:pt x="55520" y="32490"/>
                  </a:lnTo>
                  <a:lnTo>
                    <a:pt x="50702" y="45533"/>
                  </a:lnTo>
                  <a:lnTo>
                    <a:pt x="58983" y="37351"/>
                  </a:lnTo>
                  <a:lnTo>
                    <a:pt x="63500" y="27391"/>
                  </a:lnTo>
                  <a:lnTo>
                    <a:pt x="67565" y="21640"/>
                  </a:lnTo>
                  <a:lnTo>
                    <a:pt x="73023" y="14169"/>
                  </a:lnTo>
                  <a:lnTo>
                    <a:pt x="84504" y="8893"/>
                  </a:lnTo>
                  <a:lnTo>
                    <a:pt x="94027" y="8181"/>
                  </a:lnTo>
                  <a:lnTo>
                    <a:pt x="98544" y="10671"/>
                  </a:lnTo>
                  <a:lnTo>
                    <a:pt x="105959" y="8181"/>
                  </a:lnTo>
                  <a:lnTo>
                    <a:pt x="114805" y="8893"/>
                  </a:lnTo>
                  <a:lnTo>
                    <a:pt x="119548" y="9960"/>
                  </a:lnTo>
                  <a:lnTo>
                    <a:pt x="118193" y="12450"/>
                  </a:lnTo>
                  <a:lnTo>
                    <a:pt x="117289" y="11383"/>
                  </a:lnTo>
                  <a:lnTo>
                    <a:pt x="112547" y="12450"/>
                  </a:lnTo>
                  <a:lnTo>
                    <a:pt x="109385" y="15592"/>
                  </a:lnTo>
                  <a:lnTo>
                    <a:pt x="106675" y="22351"/>
                  </a:lnTo>
                  <a:lnTo>
                    <a:pt x="104190" y="31660"/>
                  </a:lnTo>
                  <a:lnTo>
                    <a:pt x="101706" y="38418"/>
                  </a:lnTo>
                  <a:lnTo>
                    <a:pt x="103061" y="43043"/>
                  </a:lnTo>
                  <a:lnTo>
                    <a:pt x="97189" y="49090"/>
                  </a:lnTo>
                  <a:lnTo>
                    <a:pt x="91994" y="54130"/>
                  </a:lnTo>
                  <a:lnTo>
                    <a:pt x="84090" y="59822"/>
                  </a:lnTo>
                  <a:lnTo>
                    <a:pt x="78895" y="63023"/>
                  </a:lnTo>
                  <a:lnTo>
                    <a:pt x="73889" y="63735"/>
                  </a:lnTo>
                  <a:lnTo>
                    <a:pt x="76599" y="66225"/>
                  </a:lnTo>
                  <a:lnTo>
                    <a:pt x="84956" y="65869"/>
                  </a:lnTo>
                  <a:lnTo>
                    <a:pt x="95796" y="67292"/>
                  </a:lnTo>
                  <a:lnTo>
                    <a:pt x="97867" y="71561"/>
                  </a:lnTo>
                  <a:lnTo>
                    <a:pt x="102609" y="77252"/>
                  </a:lnTo>
                  <a:lnTo>
                    <a:pt x="108933" y="85434"/>
                  </a:lnTo>
                  <a:lnTo>
                    <a:pt x="112321" y="87213"/>
                  </a:lnTo>
                  <a:lnTo>
                    <a:pt x="117515" y="92193"/>
                  </a:lnTo>
                  <a:lnTo>
                    <a:pt x="120000" y="91482"/>
                  </a:lnTo>
                  <a:lnTo>
                    <a:pt x="114127" y="93972"/>
                  </a:lnTo>
                  <a:lnTo>
                    <a:pt x="113902" y="93972"/>
                  </a:lnTo>
                  <a:lnTo>
                    <a:pt x="113224" y="94328"/>
                  </a:lnTo>
                  <a:lnTo>
                    <a:pt x="112321" y="94328"/>
                  </a:lnTo>
                  <a:lnTo>
                    <a:pt x="111417" y="94683"/>
                  </a:lnTo>
                  <a:lnTo>
                    <a:pt x="109385" y="95039"/>
                  </a:lnTo>
                  <a:lnTo>
                    <a:pt x="108481" y="95395"/>
                  </a:lnTo>
                  <a:lnTo>
                    <a:pt x="107804" y="95395"/>
                  </a:lnTo>
                  <a:lnTo>
                    <a:pt x="107126" y="95395"/>
                  </a:lnTo>
                  <a:lnTo>
                    <a:pt x="106449" y="95395"/>
                  </a:lnTo>
                  <a:lnTo>
                    <a:pt x="104416" y="95750"/>
                  </a:lnTo>
                  <a:lnTo>
                    <a:pt x="103513" y="95750"/>
                  </a:lnTo>
                  <a:lnTo>
                    <a:pt x="102609" y="96106"/>
                  </a:lnTo>
                  <a:lnTo>
                    <a:pt x="102158" y="96106"/>
                  </a:lnTo>
                  <a:lnTo>
                    <a:pt x="101932" y="96106"/>
                  </a:lnTo>
                  <a:lnTo>
                    <a:pt x="98092" y="98241"/>
                  </a:lnTo>
                  <a:lnTo>
                    <a:pt x="97641" y="98241"/>
                  </a:lnTo>
                  <a:lnTo>
                    <a:pt x="96700" y="98241"/>
                  </a:lnTo>
                  <a:lnTo>
                    <a:pt x="95345" y="98596"/>
                  </a:lnTo>
                  <a:lnTo>
                    <a:pt x="93575" y="98952"/>
                  </a:lnTo>
                  <a:lnTo>
                    <a:pt x="91994" y="99308"/>
                  </a:lnTo>
                  <a:lnTo>
                    <a:pt x="90639" y="99664"/>
                  </a:lnTo>
                  <a:lnTo>
                    <a:pt x="89510" y="100019"/>
                  </a:lnTo>
                  <a:lnTo>
                    <a:pt x="89058" y="100731"/>
                  </a:lnTo>
                  <a:lnTo>
                    <a:pt x="88833" y="101086"/>
                  </a:lnTo>
                  <a:lnTo>
                    <a:pt x="88155" y="101086"/>
                  </a:lnTo>
                  <a:lnTo>
                    <a:pt x="86762" y="100019"/>
                  </a:lnTo>
                  <a:lnTo>
                    <a:pt x="85633" y="98952"/>
                  </a:lnTo>
                  <a:lnTo>
                    <a:pt x="85181" y="98596"/>
                  </a:lnTo>
                  <a:lnTo>
                    <a:pt x="84956" y="98241"/>
                  </a:lnTo>
                  <a:lnTo>
                    <a:pt x="75922" y="93972"/>
                  </a:lnTo>
                  <a:lnTo>
                    <a:pt x="69410" y="88280"/>
                  </a:lnTo>
                  <a:lnTo>
                    <a:pt x="64404" y="86146"/>
                  </a:lnTo>
                  <a:lnTo>
                    <a:pt x="69861" y="100375"/>
                  </a:lnTo>
                  <a:lnTo>
                    <a:pt x="70765" y="109328"/>
                  </a:lnTo>
                  <a:lnTo>
                    <a:pt x="69861" y="118221"/>
                  </a:lnTo>
                  <a:lnTo>
                    <a:pt x="66662" y="113952"/>
                  </a:lnTo>
                  <a:lnTo>
                    <a:pt x="60828" y="106422"/>
                  </a:lnTo>
                  <a:lnTo>
                    <a:pt x="57628" y="103932"/>
                  </a:lnTo>
                  <a:lnTo>
                    <a:pt x="55821" y="96818"/>
                  </a:lnTo>
                  <a:lnTo>
                    <a:pt x="53111" y="87569"/>
                  </a:lnTo>
                  <a:lnTo>
                    <a:pt x="51116" y="81877"/>
                  </a:lnTo>
                  <a:lnTo>
                    <a:pt x="45884" y="76541"/>
                  </a:lnTo>
                  <a:lnTo>
                    <a:pt x="43174" y="75830"/>
                  </a:lnTo>
                  <a:lnTo>
                    <a:pt x="4780" y="118932"/>
                  </a:lnTo>
                  <a:lnTo>
                    <a:pt x="0" y="120000"/>
                  </a:lnTo>
                  <a:lnTo>
                    <a:pt x="32559" y="84723"/>
                  </a:lnTo>
                  <a:lnTo>
                    <a:pt x="32559" y="8472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2133600" y="465137"/>
              <a:ext cx="3403600" cy="2836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98" y="72389"/>
                  </a:moveTo>
                  <a:lnTo>
                    <a:pt x="12145" y="62316"/>
                  </a:lnTo>
                  <a:lnTo>
                    <a:pt x="5708" y="54258"/>
                  </a:lnTo>
                  <a:lnTo>
                    <a:pt x="2014" y="49826"/>
                  </a:lnTo>
                  <a:lnTo>
                    <a:pt x="0" y="47006"/>
                  </a:lnTo>
                  <a:lnTo>
                    <a:pt x="15111" y="64331"/>
                  </a:lnTo>
                  <a:lnTo>
                    <a:pt x="16455" y="67554"/>
                  </a:lnTo>
                  <a:lnTo>
                    <a:pt x="20541" y="44991"/>
                  </a:lnTo>
                  <a:lnTo>
                    <a:pt x="21212" y="27599"/>
                  </a:lnTo>
                  <a:lnTo>
                    <a:pt x="19421" y="7923"/>
                  </a:lnTo>
                  <a:lnTo>
                    <a:pt x="21996" y="0"/>
                  </a:lnTo>
                  <a:lnTo>
                    <a:pt x="22220" y="23973"/>
                  </a:lnTo>
                  <a:lnTo>
                    <a:pt x="23563" y="40895"/>
                  </a:lnTo>
                  <a:lnTo>
                    <a:pt x="21548" y="55467"/>
                  </a:lnTo>
                  <a:lnTo>
                    <a:pt x="21548" y="69569"/>
                  </a:lnTo>
                  <a:lnTo>
                    <a:pt x="49085" y="52646"/>
                  </a:lnTo>
                  <a:lnTo>
                    <a:pt x="73264" y="37269"/>
                  </a:lnTo>
                  <a:lnTo>
                    <a:pt x="100858" y="16720"/>
                  </a:lnTo>
                  <a:lnTo>
                    <a:pt x="117313" y="4633"/>
                  </a:lnTo>
                  <a:lnTo>
                    <a:pt x="101529" y="18735"/>
                  </a:lnTo>
                  <a:lnTo>
                    <a:pt x="81324" y="33642"/>
                  </a:lnTo>
                  <a:lnTo>
                    <a:pt x="62854" y="47006"/>
                  </a:lnTo>
                  <a:lnTo>
                    <a:pt x="41361" y="60302"/>
                  </a:lnTo>
                  <a:lnTo>
                    <a:pt x="25914" y="72792"/>
                  </a:lnTo>
                  <a:lnTo>
                    <a:pt x="45727" y="80111"/>
                  </a:lnTo>
                  <a:lnTo>
                    <a:pt x="71921" y="79709"/>
                  </a:lnTo>
                  <a:lnTo>
                    <a:pt x="107238" y="93743"/>
                  </a:lnTo>
                  <a:lnTo>
                    <a:pt x="120000" y="95355"/>
                  </a:lnTo>
                  <a:lnTo>
                    <a:pt x="101529" y="94549"/>
                  </a:lnTo>
                  <a:lnTo>
                    <a:pt x="80317" y="86491"/>
                  </a:lnTo>
                  <a:lnTo>
                    <a:pt x="68227" y="82529"/>
                  </a:lnTo>
                  <a:lnTo>
                    <a:pt x="44720" y="82126"/>
                  </a:lnTo>
                  <a:lnTo>
                    <a:pt x="28264" y="76888"/>
                  </a:lnTo>
                  <a:lnTo>
                    <a:pt x="41026" y="92534"/>
                  </a:lnTo>
                  <a:lnTo>
                    <a:pt x="49085" y="108718"/>
                  </a:lnTo>
                  <a:lnTo>
                    <a:pt x="56473" y="120000"/>
                  </a:lnTo>
                  <a:lnTo>
                    <a:pt x="45727" y="107912"/>
                  </a:lnTo>
                  <a:lnTo>
                    <a:pt x="37667" y="92132"/>
                  </a:lnTo>
                  <a:lnTo>
                    <a:pt x="23227" y="74471"/>
                  </a:lnTo>
                  <a:lnTo>
                    <a:pt x="17798" y="72389"/>
                  </a:lnTo>
                  <a:lnTo>
                    <a:pt x="17798" y="7238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4654550" y="2743200"/>
              <a:ext cx="4489450" cy="375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120" y="42349"/>
                  </a:moveTo>
                  <a:lnTo>
                    <a:pt x="79476" y="36263"/>
                  </a:lnTo>
                  <a:lnTo>
                    <a:pt x="76973" y="30735"/>
                  </a:lnTo>
                  <a:lnTo>
                    <a:pt x="74130" y="22214"/>
                  </a:lnTo>
                  <a:lnTo>
                    <a:pt x="72093" y="15824"/>
                  </a:lnTo>
                  <a:lnTo>
                    <a:pt x="68528" y="12781"/>
                  </a:lnTo>
                  <a:lnTo>
                    <a:pt x="61654" y="4260"/>
                  </a:lnTo>
                  <a:lnTo>
                    <a:pt x="58345" y="0"/>
                  </a:lnTo>
                  <a:lnTo>
                    <a:pt x="57072" y="6694"/>
                  </a:lnTo>
                  <a:lnTo>
                    <a:pt x="58090" y="14911"/>
                  </a:lnTo>
                  <a:lnTo>
                    <a:pt x="64200" y="28300"/>
                  </a:lnTo>
                  <a:lnTo>
                    <a:pt x="58599" y="24953"/>
                  </a:lnTo>
                  <a:lnTo>
                    <a:pt x="50961" y="18258"/>
                  </a:lnTo>
                  <a:lnTo>
                    <a:pt x="40777" y="11513"/>
                  </a:lnTo>
                  <a:lnTo>
                    <a:pt x="40523" y="11208"/>
                  </a:lnTo>
                  <a:lnTo>
                    <a:pt x="40268" y="10904"/>
                  </a:lnTo>
                  <a:lnTo>
                    <a:pt x="38741" y="9382"/>
                  </a:lnTo>
                  <a:lnTo>
                    <a:pt x="37213" y="8165"/>
                  </a:lnTo>
                  <a:lnTo>
                    <a:pt x="36449" y="7912"/>
                  </a:lnTo>
                  <a:lnTo>
                    <a:pt x="36195" y="8165"/>
                  </a:lnTo>
                  <a:lnTo>
                    <a:pt x="35685" y="8469"/>
                  </a:lnTo>
                  <a:lnTo>
                    <a:pt x="34370" y="8774"/>
                  </a:lnTo>
                  <a:lnTo>
                    <a:pt x="32588" y="8469"/>
                  </a:lnTo>
                  <a:lnTo>
                    <a:pt x="30551" y="8165"/>
                  </a:lnTo>
                  <a:lnTo>
                    <a:pt x="28769" y="7912"/>
                  </a:lnTo>
                  <a:lnTo>
                    <a:pt x="27029" y="7607"/>
                  </a:lnTo>
                  <a:lnTo>
                    <a:pt x="26011" y="7303"/>
                  </a:lnTo>
                  <a:lnTo>
                    <a:pt x="25502" y="7303"/>
                  </a:lnTo>
                  <a:lnTo>
                    <a:pt x="21131" y="8165"/>
                  </a:lnTo>
                  <a:lnTo>
                    <a:pt x="20876" y="8165"/>
                  </a:lnTo>
                  <a:lnTo>
                    <a:pt x="20367" y="7912"/>
                  </a:lnTo>
                  <a:lnTo>
                    <a:pt x="19349" y="7912"/>
                  </a:lnTo>
                  <a:lnTo>
                    <a:pt x="18330" y="7607"/>
                  </a:lnTo>
                  <a:lnTo>
                    <a:pt x="16082" y="7303"/>
                  </a:lnTo>
                  <a:lnTo>
                    <a:pt x="15318" y="6999"/>
                  </a:lnTo>
                  <a:lnTo>
                    <a:pt x="14512" y="6999"/>
                  </a:lnTo>
                  <a:lnTo>
                    <a:pt x="13748" y="6999"/>
                  </a:lnTo>
                  <a:lnTo>
                    <a:pt x="12729" y="6694"/>
                  </a:lnTo>
                  <a:lnTo>
                    <a:pt x="10438" y="6390"/>
                  </a:lnTo>
                  <a:lnTo>
                    <a:pt x="9165" y="6086"/>
                  </a:lnTo>
                  <a:lnTo>
                    <a:pt x="8147" y="6086"/>
                  </a:lnTo>
                  <a:lnTo>
                    <a:pt x="7383" y="5781"/>
                  </a:lnTo>
                  <a:lnTo>
                    <a:pt x="7128" y="5781"/>
                  </a:lnTo>
                  <a:lnTo>
                    <a:pt x="254" y="6086"/>
                  </a:lnTo>
                  <a:lnTo>
                    <a:pt x="9165" y="12172"/>
                  </a:lnTo>
                  <a:lnTo>
                    <a:pt x="12984" y="14911"/>
                  </a:lnTo>
                  <a:lnTo>
                    <a:pt x="20367" y="23431"/>
                  </a:lnTo>
                  <a:lnTo>
                    <a:pt x="25756" y="29822"/>
                  </a:lnTo>
                  <a:lnTo>
                    <a:pt x="27793" y="34082"/>
                  </a:lnTo>
                  <a:lnTo>
                    <a:pt x="40268" y="39002"/>
                  </a:lnTo>
                  <a:lnTo>
                    <a:pt x="49943" y="41437"/>
                  </a:lnTo>
                  <a:lnTo>
                    <a:pt x="52998" y="44175"/>
                  </a:lnTo>
                  <a:lnTo>
                    <a:pt x="47397" y="43262"/>
                  </a:lnTo>
                  <a:lnTo>
                    <a:pt x="41244" y="44175"/>
                  </a:lnTo>
                  <a:lnTo>
                    <a:pt x="32079" y="46610"/>
                  </a:lnTo>
                  <a:lnTo>
                    <a:pt x="26265" y="48740"/>
                  </a:lnTo>
                  <a:lnTo>
                    <a:pt x="20876" y="56348"/>
                  </a:lnTo>
                  <a:lnTo>
                    <a:pt x="17821" y="61572"/>
                  </a:lnTo>
                  <a:lnTo>
                    <a:pt x="14766" y="68216"/>
                  </a:lnTo>
                  <a:lnTo>
                    <a:pt x="11711" y="73085"/>
                  </a:lnTo>
                  <a:lnTo>
                    <a:pt x="8147" y="74606"/>
                  </a:lnTo>
                  <a:lnTo>
                    <a:pt x="2800" y="74302"/>
                  </a:lnTo>
                  <a:lnTo>
                    <a:pt x="1782" y="73085"/>
                  </a:lnTo>
                  <a:lnTo>
                    <a:pt x="0" y="74606"/>
                  </a:lnTo>
                  <a:lnTo>
                    <a:pt x="5346" y="77041"/>
                  </a:lnTo>
                  <a:lnTo>
                    <a:pt x="15572" y="80388"/>
                  </a:lnTo>
                  <a:lnTo>
                    <a:pt x="24186" y="80693"/>
                  </a:lnTo>
                  <a:lnTo>
                    <a:pt x="29278" y="84395"/>
                  </a:lnTo>
                  <a:lnTo>
                    <a:pt x="40268" y="86830"/>
                  </a:lnTo>
                  <a:lnTo>
                    <a:pt x="53465" y="85917"/>
                  </a:lnTo>
                  <a:lnTo>
                    <a:pt x="59872" y="81301"/>
                  </a:lnTo>
                  <a:lnTo>
                    <a:pt x="64455" y="77954"/>
                  </a:lnTo>
                  <a:lnTo>
                    <a:pt x="69801" y="70955"/>
                  </a:lnTo>
                  <a:lnTo>
                    <a:pt x="72093" y="70346"/>
                  </a:lnTo>
                  <a:lnTo>
                    <a:pt x="73620" y="76737"/>
                  </a:lnTo>
                  <a:lnTo>
                    <a:pt x="73366" y="79475"/>
                  </a:lnTo>
                  <a:lnTo>
                    <a:pt x="73111" y="84699"/>
                  </a:lnTo>
                  <a:lnTo>
                    <a:pt x="73111" y="91394"/>
                  </a:lnTo>
                  <a:lnTo>
                    <a:pt x="77694" y="99611"/>
                  </a:lnTo>
                  <a:lnTo>
                    <a:pt x="83041" y="106001"/>
                  </a:lnTo>
                  <a:lnTo>
                    <a:pt x="86647" y="113051"/>
                  </a:lnTo>
                  <a:lnTo>
                    <a:pt x="91442" y="120000"/>
                  </a:lnTo>
                  <a:lnTo>
                    <a:pt x="91697" y="116398"/>
                  </a:lnTo>
                  <a:lnTo>
                    <a:pt x="92970" y="108182"/>
                  </a:lnTo>
                  <a:lnTo>
                    <a:pt x="93988" y="103871"/>
                  </a:lnTo>
                  <a:lnTo>
                    <a:pt x="95813" y="103567"/>
                  </a:lnTo>
                  <a:lnTo>
                    <a:pt x="96322" y="99915"/>
                  </a:lnTo>
                  <a:lnTo>
                    <a:pt x="99377" y="94742"/>
                  </a:lnTo>
                  <a:lnTo>
                    <a:pt x="98613" y="88655"/>
                  </a:lnTo>
                  <a:lnTo>
                    <a:pt x="94752" y="79780"/>
                  </a:lnTo>
                  <a:lnTo>
                    <a:pt x="93734" y="73693"/>
                  </a:lnTo>
                  <a:lnTo>
                    <a:pt x="93734" y="68216"/>
                  </a:lnTo>
                  <a:lnTo>
                    <a:pt x="97340" y="75215"/>
                  </a:lnTo>
                  <a:lnTo>
                    <a:pt x="104427" y="83736"/>
                  </a:lnTo>
                  <a:lnTo>
                    <a:pt x="106251" y="83736"/>
                  </a:lnTo>
                  <a:lnTo>
                    <a:pt x="109816" y="85612"/>
                  </a:lnTo>
                  <a:lnTo>
                    <a:pt x="113635" y="87134"/>
                  </a:lnTo>
                  <a:lnTo>
                    <a:pt x="115417" y="86830"/>
                  </a:lnTo>
                  <a:lnTo>
                    <a:pt x="114356" y="85308"/>
                  </a:lnTo>
                  <a:lnTo>
                    <a:pt x="113635" y="82519"/>
                  </a:lnTo>
                  <a:lnTo>
                    <a:pt x="111598" y="80997"/>
                  </a:lnTo>
                  <a:lnTo>
                    <a:pt x="109816" y="78258"/>
                  </a:lnTo>
                  <a:lnTo>
                    <a:pt x="111089" y="75215"/>
                  </a:lnTo>
                  <a:lnTo>
                    <a:pt x="109306" y="70955"/>
                  </a:lnTo>
                  <a:lnTo>
                    <a:pt x="106506" y="68825"/>
                  </a:lnTo>
                  <a:lnTo>
                    <a:pt x="109306" y="68520"/>
                  </a:lnTo>
                  <a:lnTo>
                    <a:pt x="108288" y="66694"/>
                  </a:lnTo>
                  <a:lnTo>
                    <a:pt x="99886" y="60050"/>
                  </a:lnTo>
                  <a:lnTo>
                    <a:pt x="95558" y="56956"/>
                  </a:lnTo>
                  <a:lnTo>
                    <a:pt x="92206" y="51174"/>
                  </a:lnTo>
                  <a:lnTo>
                    <a:pt x="89193" y="47218"/>
                  </a:lnTo>
                  <a:lnTo>
                    <a:pt x="89448" y="47218"/>
                  </a:lnTo>
                  <a:lnTo>
                    <a:pt x="89702" y="46914"/>
                  </a:lnTo>
                  <a:lnTo>
                    <a:pt x="90678" y="46001"/>
                  </a:lnTo>
                  <a:lnTo>
                    <a:pt x="91951" y="44784"/>
                  </a:lnTo>
                  <a:lnTo>
                    <a:pt x="93224" y="44480"/>
                  </a:lnTo>
                  <a:lnTo>
                    <a:pt x="93988" y="44175"/>
                  </a:lnTo>
                  <a:lnTo>
                    <a:pt x="95049" y="43567"/>
                  </a:lnTo>
                  <a:lnTo>
                    <a:pt x="97595" y="42045"/>
                  </a:lnTo>
                  <a:lnTo>
                    <a:pt x="98613" y="41437"/>
                  </a:lnTo>
                  <a:lnTo>
                    <a:pt x="99632" y="40524"/>
                  </a:lnTo>
                  <a:lnTo>
                    <a:pt x="100396" y="40219"/>
                  </a:lnTo>
                  <a:lnTo>
                    <a:pt x="100650" y="39915"/>
                  </a:lnTo>
                  <a:lnTo>
                    <a:pt x="120000" y="29822"/>
                  </a:lnTo>
                  <a:lnTo>
                    <a:pt x="120000" y="26779"/>
                  </a:lnTo>
                  <a:lnTo>
                    <a:pt x="88175" y="43871"/>
                  </a:lnTo>
                  <a:lnTo>
                    <a:pt x="85120" y="42349"/>
                  </a:lnTo>
                  <a:lnTo>
                    <a:pt x="85120" y="4234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5016500" y="2952750"/>
              <a:ext cx="3432175" cy="3070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66" y="52911"/>
                  </a:moveTo>
                  <a:lnTo>
                    <a:pt x="107960" y="63357"/>
                  </a:lnTo>
                  <a:lnTo>
                    <a:pt x="114314" y="72621"/>
                  </a:lnTo>
                  <a:lnTo>
                    <a:pt x="117993" y="77471"/>
                  </a:lnTo>
                  <a:lnTo>
                    <a:pt x="120000" y="80455"/>
                  </a:lnTo>
                  <a:lnTo>
                    <a:pt x="105285" y="60746"/>
                  </a:lnTo>
                  <a:lnTo>
                    <a:pt x="103669" y="57761"/>
                  </a:lnTo>
                  <a:lnTo>
                    <a:pt x="99321" y="77098"/>
                  </a:lnTo>
                  <a:lnTo>
                    <a:pt x="98653" y="92393"/>
                  </a:lnTo>
                  <a:lnTo>
                    <a:pt x="101328" y="118507"/>
                  </a:lnTo>
                  <a:lnTo>
                    <a:pt x="99656" y="120000"/>
                  </a:lnTo>
                  <a:lnTo>
                    <a:pt x="97315" y="95378"/>
                  </a:lnTo>
                  <a:lnTo>
                    <a:pt x="96312" y="80082"/>
                  </a:lnTo>
                  <a:lnTo>
                    <a:pt x="98318" y="67461"/>
                  </a:lnTo>
                  <a:lnTo>
                    <a:pt x="98653" y="54404"/>
                  </a:lnTo>
                  <a:lnTo>
                    <a:pt x="70673" y="62611"/>
                  </a:lnTo>
                  <a:lnTo>
                    <a:pt x="45982" y="70383"/>
                  </a:lnTo>
                  <a:lnTo>
                    <a:pt x="18002" y="81575"/>
                  </a:lnTo>
                  <a:lnTo>
                    <a:pt x="1003" y="88290"/>
                  </a:lnTo>
                  <a:lnTo>
                    <a:pt x="17333" y="79709"/>
                  </a:lnTo>
                  <a:lnTo>
                    <a:pt x="38012" y="71129"/>
                  </a:lnTo>
                  <a:lnTo>
                    <a:pt x="56962" y="64476"/>
                  </a:lnTo>
                  <a:lnTo>
                    <a:pt x="78643" y="57761"/>
                  </a:lnTo>
                  <a:lnTo>
                    <a:pt x="94305" y="50673"/>
                  </a:lnTo>
                  <a:lnTo>
                    <a:pt x="74296" y="38735"/>
                  </a:lnTo>
                  <a:lnTo>
                    <a:pt x="47988" y="32020"/>
                  </a:lnTo>
                  <a:lnTo>
                    <a:pt x="12652" y="10010"/>
                  </a:lnTo>
                  <a:lnTo>
                    <a:pt x="0" y="5160"/>
                  </a:lnTo>
                  <a:lnTo>
                    <a:pt x="18337" y="11129"/>
                  </a:lnTo>
                  <a:lnTo>
                    <a:pt x="39684" y="23813"/>
                  </a:lnTo>
                  <a:lnTo>
                    <a:pt x="52001" y="30528"/>
                  </a:lnTo>
                  <a:lnTo>
                    <a:pt x="75299" y="36870"/>
                  </a:lnTo>
                  <a:lnTo>
                    <a:pt x="91964" y="46196"/>
                  </a:lnTo>
                  <a:lnTo>
                    <a:pt x="79312" y="28663"/>
                  </a:lnTo>
                  <a:lnTo>
                    <a:pt x="71676" y="11875"/>
                  </a:lnTo>
                  <a:lnTo>
                    <a:pt x="64319" y="0"/>
                  </a:lnTo>
                  <a:lnTo>
                    <a:pt x="74630" y="13367"/>
                  </a:lnTo>
                  <a:lnTo>
                    <a:pt x="82991" y="30155"/>
                  </a:lnTo>
                  <a:lnTo>
                    <a:pt x="97315" y="49927"/>
                  </a:lnTo>
                  <a:lnTo>
                    <a:pt x="102666" y="52911"/>
                  </a:lnTo>
                  <a:lnTo>
                    <a:pt x="102666" y="5291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sp>
          <p:nvSpPr>
            <p:cNvPr id="38" name="Shape 38"/>
            <p:cNvSpPr/>
            <p:nvPr/>
          </p:nvSpPr>
          <p:spPr>
            <a:xfrm>
              <a:off x="0" y="3505200"/>
              <a:ext cx="3992562" cy="3127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3" y="108304"/>
                  </a:moveTo>
                  <a:lnTo>
                    <a:pt x="35499" y="101664"/>
                  </a:lnTo>
                  <a:lnTo>
                    <a:pt x="39793" y="99106"/>
                  </a:lnTo>
                  <a:lnTo>
                    <a:pt x="40652" y="85279"/>
                  </a:lnTo>
                  <a:lnTo>
                    <a:pt x="39793" y="74619"/>
                  </a:lnTo>
                  <a:lnTo>
                    <a:pt x="41797" y="71329"/>
                  </a:lnTo>
                  <a:lnTo>
                    <a:pt x="42990" y="77238"/>
                  </a:lnTo>
                  <a:lnTo>
                    <a:pt x="46711" y="83451"/>
                  </a:lnTo>
                  <a:lnTo>
                    <a:pt x="53248" y="92527"/>
                  </a:lnTo>
                  <a:lnTo>
                    <a:pt x="58735" y="98741"/>
                  </a:lnTo>
                  <a:lnTo>
                    <a:pt x="64556" y="99411"/>
                  </a:lnTo>
                  <a:lnTo>
                    <a:pt x="70186" y="103126"/>
                  </a:lnTo>
                  <a:lnTo>
                    <a:pt x="79395" y="101055"/>
                  </a:lnTo>
                  <a:lnTo>
                    <a:pt x="86791" y="102213"/>
                  </a:lnTo>
                  <a:lnTo>
                    <a:pt x="94234" y="99411"/>
                  </a:lnTo>
                  <a:lnTo>
                    <a:pt x="90322" y="92162"/>
                  </a:lnTo>
                  <a:lnTo>
                    <a:pt x="91610" y="84365"/>
                  </a:lnTo>
                  <a:lnTo>
                    <a:pt x="89415" y="78274"/>
                  </a:lnTo>
                  <a:lnTo>
                    <a:pt x="88986" y="68771"/>
                  </a:lnTo>
                  <a:lnTo>
                    <a:pt x="85073" y="58903"/>
                  </a:lnTo>
                  <a:lnTo>
                    <a:pt x="72858" y="54274"/>
                  </a:lnTo>
                  <a:lnTo>
                    <a:pt x="61502" y="53177"/>
                  </a:lnTo>
                  <a:lnTo>
                    <a:pt x="66465" y="47573"/>
                  </a:lnTo>
                  <a:lnTo>
                    <a:pt x="73908" y="45380"/>
                  </a:lnTo>
                  <a:lnTo>
                    <a:pt x="77296" y="44954"/>
                  </a:lnTo>
                  <a:lnTo>
                    <a:pt x="83642" y="44588"/>
                  </a:lnTo>
                  <a:lnTo>
                    <a:pt x="92230" y="43857"/>
                  </a:lnTo>
                  <a:lnTo>
                    <a:pt x="100532" y="37644"/>
                  </a:lnTo>
                  <a:lnTo>
                    <a:pt x="106258" y="31431"/>
                  </a:lnTo>
                  <a:lnTo>
                    <a:pt x="113415" y="26680"/>
                  </a:lnTo>
                  <a:lnTo>
                    <a:pt x="120000" y="20527"/>
                  </a:lnTo>
                  <a:lnTo>
                    <a:pt x="115467" y="20893"/>
                  </a:lnTo>
                  <a:lnTo>
                    <a:pt x="104540" y="20893"/>
                  </a:lnTo>
                  <a:lnTo>
                    <a:pt x="99101" y="20162"/>
                  </a:lnTo>
                  <a:lnTo>
                    <a:pt x="97956" y="18335"/>
                  </a:lnTo>
                  <a:lnTo>
                    <a:pt x="93089" y="18335"/>
                  </a:lnTo>
                  <a:lnTo>
                    <a:pt x="85646" y="15776"/>
                  </a:lnTo>
                  <a:lnTo>
                    <a:pt x="78489" y="17604"/>
                  </a:lnTo>
                  <a:lnTo>
                    <a:pt x="69041" y="22659"/>
                  </a:lnTo>
                  <a:lnTo>
                    <a:pt x="61884" y="24852"/>
                  </a:lnTo>
                  <a:lnTo>
                    <a:pt x="55013" y="25218"/>
                  </a:lnTo>
                  <a:lnTo>
                    <a:pt x="62409" y="20527"/>
                  </a:lnTo>
                  <a:lnTo>
                    <a:pt x="69900" y="12060"/>
                  </a:lnTo>
                  <a:lnTo>
                    <a:pt x="69328" y="10233"/>
                  </a:lnTo>
                  <a:lnTo>
                    <a:pt x="69900" y="6213"/>
                  </a:lnTo>
                  <a:lnTo>
                    <a:pt x="70473" y="2192"/>
                  </a:lnTo>
                  <a:lnTo>
                    <a:pt x="69328" y="0"/>
                  </a:lnTo>
                  <a:lnTo>
                    <a:pt x="67610" y="1461"/>
                  </a:lnTo>
                  <a:lnTo>
                    <a:pt x="64699" y="2558"/>
                  </a:lnTo>
                  <a:lnTo>
                    <a:pt x="56731" y="6213"/>
                  </a:lnTo>
                  <a:lnTo>
                    <a:pt x="52389" y="8771"/>
                  </a:lnTo>
                  <a:lnTo>
                    <a:pt x="48954" y="8771"/>
                  </a:lnTo>
                  <a:lnTo>
                    <a:pt x="47284" y="10233"/>
                  </a:lnTo>
                  <a:lnTo>
                    <a:pt x="42417" y="20162"/>
                  </a:lnTo>
                  <a:lnTo>
                    <a:pt x="40652" y="24852"/>
                  </a:lnTo>
                  <a:lnTo>
                    <a:pt x="34640" y="29238"/>
                  </a:lnTo>
                  <a:lnTo>
                    <a:pt x="30966" y="32893"/>
                  </a:lnTo>
                  <a:lnTo>
                    <a:pt x="30679" y="32893"/>
                  </a:lnTo>
                  <a:lnTo>
                    <a:pt x="30393" y="32527"/>
                  </a:lnTo>
                  <a:lnTo>
                    <a:pt x="28628" y="31431"/>
                  </a:lnTo>
                  <a:lnTo>
                    <a:pt x="26910" y="29969"/>
                  </a:lnTo>
                  <a:lnTo>
                    <a:pt x="26337" y="29604"/>
                  </a:lnTo>
                  <a:lnTo>
                    <a:pt x="25765" y="28873"/>
                  </a:lnTo>
                  <a:lnTo>
                    <a:pt x="25192" y="28142"/>
                  </a:lnTo>
                  <a:lnTo>
                    <a:pt x="24047" y="27045"/>
                  </a:lnTo>
                  <a:lnTo>
                    <a:pt x="22616" y="25949"/>
                  </a:lnTo>
                  <a:lnTo>
                    <a:pt x="21184" y="24852"/>
                  </a:lnTo>
                  <a:lnTo>
                    <a:pt x="19801" y="23756"/>
                  </a:lnTo>
                  <a:lnTo>
                    <a:pt x="18369" y="22659"/>
                  </a:lnTo>
                  <a:lnTo>
                    <a:pt x="17463" y="22294"/>
                  </a:lnTo>
                  <a:lnTo>
                    <a:pt x="17176" y="21928"/>
                  </a:lnTo>
                  <a:lnTo>
                    <a:pt x="9161" y="14253"/>
                  </a:lnTo>
                  <a:lnTo>
                    <a:pt x="10019" y="18700"/>
                  </a:lnTo>
                  <a:lnTo>
                    <a:pt x="27196" y="34355"/>
                  </a:lnTo>
                  <a:lnTo>
                    <a:pt x="26624" y="37644"/>
                  </a:lnTo>
                  <a:lnTo>
                    <a:pt x="21184" y="44588"/>
                  </a:lnTo>
                  <a:lnTo>
                    <a:pt x="15459" y="47939"/>
                  </a:lnTo>
                  <a:lnTo>
                    <a:pt x="15172" y="47939"/>
                  </a:lnTo>
                  <a:lnTo>
                    <a:pt x="12310" y="49401"/>
                  </a:lnTo>
                  <a:lnTo>
                    <a:pt x="6059" y="51959"/>
                  </a:lnTo>
                  <a:lnTo>
                    <a:pt x="0" y="54883"/>
                  </a:lnTo>
                  <a:lnTo>
                    <a:pt x="0" y="70964"/>
                  </a:lnTo>
                  <a:lnTo>
                    <a:pt x="3721" y="69868"/>
                  </a:lnTo>
                  <a:lnTo>
                    <a:pt x="17749" y="61827"/>
                  </a:lnTo>
                  <a:lnTo>
                    <a:pt x="16031" y="68040"/>
                  </a:lnTo>
                  <a:lnTo>
                    <a:pt x="10592" y="76873"/>
                  </a:lnTo>
                  <a:lnTo>
                    <a:pt x="6918" y="88507"/>
                  </a:lnTo>
                  <a:lnTo>
                    <a:pt x="6632" y="88873"/>
                  </a:lnTo>
                  <a:lnTo>
                    <a:pt x="6345" y="89238"/>
                  </a:lnTo>
                  <a:lnTo>
                    <a:pt x="4866" y="91065"/>
                  </a:lnTo>
                  <a:lnTo>
                    <a:pt x="4294" y="91796"/>
                  </a:lnTo>
                  <a:lnTo>
                    <a:pt x="4007" y="92527"/>
                  </a:lnTo>
                  <a:lnTo>
                    <a:pt x="4007" y="93258"/>
                  </a:lnTo>
                  <a:lnTo>
                    <a:pt x="4580" y="93624"/>
                  </a:lnTo>
                  <a:lnTo>
                    <a:pt x="5439" y="94355"/>
                  </a:lnTo>
                  <a:lnTo>
                    <a:pt x="6059" y="95451"/>
                  </a:lnTo>
                  <a:lnTo>
                    <a:pt x="6632" y="97279"/>
                  </a:lnTo>
                  <a:lnTo>
                    <a:pt x="6918" y="99472"/>
                  </a:lnTo>
                  <a:lnTo>
                    <a:pt x="7157" y="101299"/>
                  </a:lnTo>
                  <a:lnTo>
                    <a:pt x="7443" y="103126"/>
                  </a:lnTo>
                  <a:lnTo>
                    <a:pt x="7729" y="104588"/>
                  </a:lnTo>
                  <a:lnTo>
                    <a:pt x="7729" y="104954"/>
                  </a:lnTo>
                  <a:lnTo>
                    <a:pt x="10306" y="109401"/>
                  </a:lnTo>
                  <a:lnTo>
                    <a:pt x="10306" y="109766"/>
                  </a:lnTo>
                  <a:lnTo>
                    <a:pt x="10592" y="110497"/>
                  </a:lnTo>
                  <a:lnTo>
                    <a:pt x="10878" y="112690"/>
                  </a:lnTo>
                  <a:lnTo>
                    <a:pt x="11165" y="114883"/>
                  </a:lnTo>
                  <a:lnTo>
                    <a:pt x="11451" y="115979"/>
                  </a:lnTo>
                  <a:lnTo>
                    <a:pt x="11451" y="116710"/>
                  </a:lnTo>
                  <a:lnTo>
                    <a:pt x="11737" y="117076"/>
                  </a:lnTo>
                  <a:lnTo>
                    <a:pt x="12023" y="117807"/>
                  </a:lnTo>
                  <a:lnTo>
                    <a:pt x="12310" y="120000"/>
                  </a:lnTo>
                  <a:lnTo>
                    <a:pt x="20898" y="120000"/>
                  </a:lnTo>
                  <a:lnTo>
                    <a:pt x="22043" y="117076"/>
                  </a:lnTo>
                  <a:lnTo>
                    <a:pt x="29773" y="108304"/>
                  </a:lnTo>
                  <a:lnTo>
                    <a:pt x="29773" y="10830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962400"/>
              <a:ext cx="3352800" cy="2546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83" y="73797"/>
                  </a:moveTo>
                  <a:lnTo>
                    <a:pt x="30748" y="48325"/>
                  </a:lnTo>
                  <a:lnTo>
                    <a:pt x="37870" y="27948"/>
                  </a:lnTo>
                  <a:lnTo>
                    <a:pt x="52397" y="41533"/>
                  </a:lnTo>
                  <a:lnTo>
                    <a:pt x="68619" y="61485"/>
                  </a:lnTo>
                  <a:lnTo>
                    <a:pt x="83824" y="78466"/>
                  </a:lnTo>
                  <a:lnTo>
                    <a:pt x="101742" y="96226"/>
                  </a:lnTo>
                  <a:lnTo>
                    <a:pt x="106434" y="100047"/>
                  </a:lnTo>
                  <a:lnTo>
                    <a:pt x="103777" y="95801"/>
                  </a:lnTo>
                  <a:lnTo>
                    <a:pt x="79755" y="70825"/>
                  </a:lnTo>
                  <a:lnTo>
                    <a:pt x="61497" y="48325"/>
                  </a:lnTo>
                  <a:lnTo>
                    <a:pt x="40866" y="23278"/>
                  </a:lnTo>
                  <a:lnTo>
                    <a:pt x="56467" y="22004"/>
                  </a:lnTo>
                  <a:lnTo>
                    <a:pt x="72689" y="22429"/>
                  </a:lnTo>
                  <a:lnTo>
                    <a:pt x="91229" y="19033"/>
                  </a:lnTo>
                  <a:lnTo>
                    <a:pt x="120000" y="13938"/>
                  </a:lnTo>
                  <a:lnTo>
                    <a:pt x="117286" y="12240"/>
                  </a:lnTo>
                  <a:lnTo>
                    <a:pt x="87216" y="18183"/>
                  </a:lnTo>
                  <a:lnTo>
                    <a:pt x="68280" y="19457"/>
                  </a:lnTo>
                  <a:lnTo>
                    <a:pt x="42901" y="18183"/>
                  </a:lnTo>
                  <a:lnTo>
                    <a:pt x="46292" y="16061"/>
                  </a:lnTo>
                  <a:lnTo>
                    <a:pt x="64550" y="0"/>
                  </a:lnTo>
                  <a:lnTo>
                    <a:pt x="61497" y="2122"/>
                  </a:lnTo>
                  <a:lnTo>
                    <a:pt x="57089" y="5943"/>
                  </a:lnTo>
                  <a:lnTo>
                    <a:pt x="48327" y="13514"/>
                  </a:lnTo>
                  <a:lnTo>
                    <a:pt x="37870" y="19882"/>
                  </a:lnTo>
                  <a:lnTo>
                    <a:pt x="35836" y="25400"/>
                  </a:lnTo>
                  <a:lnTo>
                    <a:pt x="17239" y="41533"/>
                  </a:lnTo>
                  <a:lnTo>
                    <a:pt x="0" y="51297"/>
                  </a:lnTo>
                  <a:lnTo>
                    <a:pt x="0" y="51721"/>
                  </a:lnTo>
                  <a:lnTo>
                    <a:pt x="0" y="54268"/>
                  </a:lnTo>
                  <a:lnTo>
                    <a:pt x="16900" y="44929"/>
                  </a:lnTo>
                  <a:lnTo>
                    <a:pt x="33462" y="30495"/>
                  </a:lnTo>
                  <a:lnTo>
                    <a:pt x="28714" y="47476"/>
                  </a:lnTo>
                  <a:lnTo>
                    <a:pt x="29731" y="70400"/>
                  </a:lnTo>
                  <a:lnTo>
                    <a:pt x="26000" y="82641"/>
                  </a:lnTo>
                  <a:lnTo>
                    <a:pt x="18596" y="104716"/>
                  </a:lnTo>
                  <a:lnTo>
                    <a:pt x="18257" y="120000"/>
                  </a:lnTo>
                  <a:lnTo>
                    <a:pt x="18596" y="120000"/>
                  </a:lnTo>
                  <a:lnTo>
                    <a:pt x="19613" y="109811"/>
                  </a:lnTo>
                  <a:lnTo>
                    <a:pt x="32783" y="73797"/>
                  </a:lnTo>
                  <a:lnTo>
                    <a:pt x="32783" y="7379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3321050" y="5132387"/>
              <a:ext cx="5822950" cy="1497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14" y="38176"/>
                  </a:moveTo>
                  <a:lnTo>
                    <a:pt x="109203" y="36648"/>
                  </a:lnTo>
                  <a:lnTo>
                    <a:pt x="108615" y="33594"/>
                  </a:lnTo>
                  <a:lnTo>
                    <a:pt x="104492" y="32831"/>
                  </a:lnTo>
                  <a:lnTo>
                    <a:pt x="98767" y="27486"/>
                  </a:lnTo>
                  <a:lnTo>
                    <a:pt x="92126" y="29777"/>
                  </a:lnTo>
                  <a:lnTo>
                    <a:pt x="82868" y="36648"/>
                  </a:lnTo>
                  <a:lnTo>
                    <a:pt x="76226" y="38939"/>
                  </a:lnTo>
                  <a:lnTo>
                    <a:pt x="70305" y="39703"/>
                  </a:lnTo>
                  <a:lnTo>
                    <a:pt x="77600" y="32831"/>
                  </a:lnTo>
                  <a:lnTo>
                    <a:pt x="85845" y="19851"/>
                  </a:lnTo>
                  <a:lnTo>
                    <a:pt x="85845" y="16797"/>
                  </a:lnTo>
                  <a:lnTo>
                    <a:pt x="87219" y="9925"/>
                  </a:lnTo>
                  <a:lnTo>
                    <a:pt x="88560" y="3054"/>
                  </a:lnTo>
                  <a:lnTo>
                    <a:pt x="88167" y="0"/>
                  </a:lnTo>
                  <a:lnTo>
                    <a:pt x="86434" y="1527"/>
                  </a:lnTo>
                  <a:lnTo>
                    <a:pt x="83653" y="3817"/>
                  </a:lnTo>
                  <a:lnTo>
                    <a:pt x="82279" y="6871"/>
                  </a:lnTo>
                  <a:lnTo>
                    <a:pt x="79334" y="10689"/>
                  </a:lnTo>
                  <a:lnTo>
                    <a:pt x="76030" y="8398"/>
                  </a:lnTo>
                  <a:lnTo>
                    <a:pt x="71679" y="11452"/>
                  </a:lnTo>
                  <a:lnTo>
                    <a:pt x="68735" y="11452"/>
                  </a:lnTo>
                  <a:lnTo>
                    <a:pt x="66968" y="13743"/>
                  </a:lnTo>
                  <a:lnTo>
                    <a:pt x="60687" y="29013"/>
                  </a:lnTo>
                  <a:lnTo>
                    <a:pt x="57938" y="36648"/>
                  </a:lnTo>
                  <a:lnTo>
                    <a:pt x="52050" y="42884"/>
                  </a:lnTo>
                  <a:lnTo>
                    <a:pt x="47928" y="48229"/>
                  </a:lnTo>
                  <a:lnTo>
                    <a:pt x="47731" y="48229"/>
                  </a:lnTo>
                  <a:lnTo>
                    <a:pt x="47535" y="47465"/>
                  </a:lnTo>
                  <a:lnTo>
                    <a:pt x="46357" y="45938"/>
                  </a:lnTo>
                  <a:lnTo>
                    <a:pt x="45179" y="43647"/>
                  </a:lnTo>
                  <a:lnTo>
                    <a:pt x="44591" y="42120"/>
                  </a:lnTo>
                  <a:lnTo>
                    <a:pt x="44394" y="41230"/>
                  </a:lnTo>
                  <a:lnTo>
                    <a:pt x="43969" y="39703"/>
                  </a:lnTo>
                  <a:lnTo>
                    <a:pt x="43184" y="38176"/>
                  </a:lnTo>
                  <a:lnTo>
                    <a:pt x="42202" y="36648"/>
                  </a:lnTo>
                  <a:lnTo>
                    <a:pt x="41221" y="34358"/>
                  </a:lnTo>
                  <a:lnTo>
                    <a:pt x="40239" y="32067"/>
                  </a:lnTo>
                  <a:lnTo>
                    <a:pt x="38833" y="28886"/>
                  </a:lnTo>
                  <a:lnTo>
                    <a:pt x="36608" y="28886"/>
                  </a:lnTo>
                  <a:lnTo>
                    <a:pt x="44394" y="50519"/>
                  </a:lnTo>
                  <a:lnTo>
                    <a:pt x="43184" y="55737"/>
                  </a:lnTo>
                  <a:lnTo>
                    <a:pt x="37131" y="66426"/>
                  </a:lnTo>
                  <a:lnTo>
                    <a:pt x="31406" y="71007"/>
                  </a:lnTo>
                  <a:lnTo>
                    <a:pt x="22377" y="76352"/>
                  </a:lnTo>
                  <a:lnTo>
                    <a:pt x="15507" y="80169"/>
                  </a:lnTo>
                  <a:lnTo>
                    <a:pt x="12758" y="87041"/>
                  </a:lnTo>
                  <a:lnTo>
                    <a:pt x="4318" y="99384"/>
                  </a:lnTo>
                  <a:lnTo>
                    <a:pt x="0" y="105493"/>
                  </a:lnTo>
                  <a:lnTo>
                    <a:pt x="7655" y="107783"/>
                  </a:lnTo>
                  <a:lnTo>
                    <a:pt x="16292" y="105493"/>
                  </a:lnTo>
                  <a:lnTo>
                    <a:pt x="30261" y="94040"/>
                  </a:lnTo>
                  <a:lnTo>
                    <a:pt x="27480" y="103966"/>
                  </a:lnTo>
                  <a:lnTo>
                    <a:pt x="20839" y="117709"/>
                  </a:lnTo>
                  <a:lnTo>
                    <a:pt x="20054" y="120000"/>
                  </a:lnTo>
                  <a:lnTo>
                    <a:pt x="45965" y="120000"/>
                  </a:lnTo>
                  <a:lnTo>
                    <a:pt x="46161" y="117709"/>
                  </a:lnTo>
                  <a:lnTo>
                    <a:pt x="47339" y="120000"/>
                  </a:lnTo>
                  <a:lnTo>
                    <a:pt x="95659" y="120000"/>
                  </a:lnTo>
                  <a:lnTo>
                    <a:pt x="94482" y="109310"/>
                  </a:lnTo>
                  <a:lnTo>
                    <a:pt x="88756" y="98621"/>
                  </a:lnTo>
                  <a:lnTo>
                    <a:pt x="84471" y="90095"/>
                  </a:lnTo>
                  <a:lnTo>
                    <a:pt x="76423" y="80933"/>
                  </a:lnTo>
                  <a:lnTo>
                    <a:pt x="75212" y="77115"/>
                  </a:lnTo>
                  <a:lnTo>
                    <a:pt x="82082" y="74061"/>
                  </a:lnTo>
                  <a:lnTo>
                    <a:pt x="85256" y="74825"/>
                  </a:lnTo>
                  <a:lnTo>
                    <a:pt x="90719" y="74825"/>
                  </a:lnTo>
                  <a:lnTo>
                    <a:pt x="98178" y="74061"/>
                  </a:lnTo>
                  <a:lnTo>
                    <a:pt x="106619" y="65662"/>
                  </a:lnTo>
                  <a:lnTo>
                    <a:pt x="112933" y="55737"/>
                  </a:lnTo>
                  <a:lnTo>
                    <a:pt x="119999" y="49756"/>
                  </a:lnTo>
                  <a:lnTo>
                    <a:pt x="119999" y="39703"/>
                  </a:lnTo>
                  <a:lnTo>
                    <a:pt x="113914" y="38176"/>
                  </a:lnTo>
                  <a:lnTo>
                    <a:pt x="113914" y="3817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831850"/>
              <a:ext cx="1544637" cy="18970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19395"/>
                  </a:moveTo>
                  <a:lnTo>
                    <a:pt x="60681" y="120000"/>
                  </a:lnTo>
                  <a:lnTo>
                    <a:pt x="71826" y="115771"/>
                  </a:lnTo>
                  <a:lnTo>
                    <a:pt x="100681" y="109228"/>
                  </a:lnTo>
                  <a:lnTo>
                    <a:pt x="115541" y="106208"/>
                  </a:lnTo>
                  <a:lnTo>
                    <a:pt x="93993" y="99563"/>
                  </a:lnTo>
                  <a:lnTo>
                    <a:pt x="68854" y="95939"/>
                  </a:lnTo>
                  <a:lnTo>
                    <a:pt x="24396" y="97751"/>
                  </a:lnTo>
                  <a:lnTo>
                    <a:pt x="37027" y="89899"/>
                  </a:lnTo>
                  <a:lnTo>
                    <a:pt x="61424" y="80838"/>
                  </a:lnTo>
                  <a:lnTo>
                    <a:pt x="85944" y="67550"/>
                  </a:lnTo>
                  <a:lnTo>
                    <a:pt x="86687" y="67550"/>
                  </a:lnTo>
                  <a:lnTo>
                    <a:pt x="88173" y="66946"/>
                  </a:lnTo>
                  <a:lnTo>
                    <a:pt x="93250" y="65134"/>
                  </a:lnTo>
                  <a:lnTo>
                    <a:pt x="96222" y="64530"/>
                  </a:lnTo>
                  <a:lnTo>
                    <a:pt x="97708" y="63322"/>
                  </a:lnTo>
                  <a:lnTo>
                    <a:pt x="98452" y="62114"/>
                  </a:lnTo>
                  <a:lnTo>
                    <a:pt x="97708" y="61510"/>
                  </a:lnTo>
                  <a:lnTo>
                    <a:pt x="96965" y="60302"/>
                  </a:lnTo>
                  <a:lnTo>
                    <a:pt x="96965" y="57885"/>
                  </a:lnTo>
                  <a:lnTo>
                    <a:pt x="98452" y="54865"/>
                  </a:lnTo>
                  <a:lnTo>
                    <a:pt x="99938" y="51845"/>
                  </a:lnTo>
                  <a:lnTo>
                    <a:pt x="102167" y="48825"/>
                  </a:lnTo>
                  <a:lnTo>
                    <a:pt x="103653" y="45805"/>
                  </a:lnTo>
                  <a:lnTo>
                    <a:pt x="104396" y="43993"/>
                  </a:lnTo>
                  <a:lnTo>
                    <a:pt x="105139" y="43389"/>
                  </a:lnTo>
                  <a:lnTo>
                    <a:pt x="105139" y="34932"/>
                  </a:lnTo>
                  <a:lnTo>
                    <a:pt x="105139" y="34328"/>
                  </a:lnTo>
                  <a:lnTo>
                    <a:pt x="105882" y="33724"/>
                  </a:lnTo>
                  <a:lnTo>
                    <a:pt x="108111" y="30704"/>
                  </a:lnTo>
                  <a:lnTo>
                    <a:pt x="109597" y="27080"/>
                  </a:lnTo>
                  <a:lnTo>
                    <a:pt x="111083" y="24060"/>
                  </a:lnTo>
                  <a:lnTo>
                    <a:pt x="111826" y="22852"/>
                  </a:lnTo>
                  <a:lnTo>
                    <a:pt x="112569" y="21644"/>
                  </a:lnTo>
                  <a:lnTo>
                    <a:pt x="114798" y="17416"/>
                  </a:lnTo>
                  <a:lnTo>
                    <a:pt x="117027" y="13791"/>
                  </a:lnTo>
                  <a:lnTo>
                    <a:pt x="117770" y="12583"/>
                  </a:lnTo>
                  <a:lnTo>
                    <a:pt x="117770" y="11979"/>
                  </a:lnTo>
                  <a:lnTo>
                    <a:pt x="120000" y="0"/>
                  </a:lnTo>
                  <a:lnTo>
                    <a:pt x="117027" y="4731"/>
                  </a:lnTo>
                  <a:lnTo>
                    <a:pt x="96965" y="11375"/>
                  </a:lnTo>
                  <a:lnTo>
                    <a:pt x="87430" y="16208"/>
                  </a:lnTo>
                  <a:lnTo>
                    <a:pt x="56965" y="23456"/>
                  </a:lnTo>
                  <a:lnTo>
                    <a:pt x="34798" y="28892"/>
                  </a:lnTo>
                  <a:lnTo>
                    <a:pt x="21424" y="29496"/>
                  </a:lnTo>
                  <a:lnTo>
                    <a:pt x="1486" y="48825"/>
                  </a:lnTo>
                  <a:lnTo>
                    <a:pt x="0" y="51241"/>
                  </a:lnTo>
                  <a:lnTo>
                    <a:pt x="0" y="119395"/>
                  </a:lnTo>
                  <a:lnTo>
                    <a:pt x="11888" y="118791"/>
                  </a:lnTo>
                  <a:lnTo>
                    <a:pt x="40000" y="119395"/>
                  </a:lnTo>
                  <a:lnTo>
                    <a:pt x="40000" y="11939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060950" y="1587"/>
              <a:ext cx="4079875" cy="3597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299" y="24518"/>
                  </a:moveTo>
                  <a:lnTo>
                    <a:pt x="40108" y="32409"/>
                  </a:lnTo>
                  <a:lnTo>
                    <a:pt x="43750" y="38128"/>
                  </a:lnTo>
                  <a:lnTo>
                    <a:pt x="50754" y="45172"/>
                  </a:lnTo>
                  <a:lnTo>
                    <a:pt x="51595" y="48031"/>
                  </a:lnTo>
                  <a:lnTo>
                    <a:pt x="44871" y="48349"/>
                  </a:lnTo>
                  <a:lnTo>
                    <a:pt x="41789" y="47714"/>
                  </a:lnTo>
                  <a:lnTo>
                    <a:pt x="36700" y="46760"/>
                  </a:lnTo>
                  <a:lnTo>
                    <a:pt x="29743" y="45489"/>
                  </a:lnTo>
                  <a:lnTo>
                    <a:pt x="21011" y="49302"/>
                  </a:lnTo>
                  <a:lnTo>
                    <a:pt x="14287" y="54068"/>
                  </a:lnTo>
                  <a:lnTo>
                    <a:pt x="7003" y="56928"/>
                  </a:lnTo>
                  <a:lnTo>
                    <a:pt x="0" y="61059"/>
                  </a:lnTo>
                  <a:lnTo>
                    <a:pt x="3642" y="61694"/>
                  </a:lnTo>
                  <a:lnTo>
                    <a:pt x="12326" y="64607"/>
                  </a:lnTo>
                  <a:lnTo>
                    <a:pt x="16856" y="66513"/>
                  </a:lnTo>
                  <a:lnTo>
                    <a:pt x="17136" y="68737"/>
                  </a:lnTo>
                  <a:lnTo>
                    <a:pt x="20731" y="69691"/>
                  </a:lnTo>
                  <a:lnTo>
                    <a:pt x="26054" y="74139"/>
                  </a:lnTo>
                  <a:lnTo>
                    <a:pt x="32544" y="74139"/>
                  </a:lnTo>
                  <a:lnTo>
                    <a:pt x="41789" y="71279"/>
                  </a:lnTo>
                  <a:lnTo>
                    <a:pt x="47906" y="71279"/>
                  </a:lnTo>
                  <a:lnTo>
                    <a:pt x="53556" y="71915"/>
                  </a:lnTo>
                  <a:lnTo>
                    <a:pt x="46272" y="74774"/>
                  </a:lnTo>
                  <a:lnTo>
                    <a:pt x="37540" y="81447"/>
                  </a:lnTo>
                  <a:lnTo>
                    <a:pt x="37540" y="83353"/>
                  </a:lnTo>
                  <a:lnTo>
                    <a:pt x="35579" y="87113"/>
                  </a:lnTo>
                  <a:lnTo>
                    <a:pt x="33898" y="90979"/>
                  </a:lnTo>
                  <a:lnTo>
                    <a:pt x="34178" y="92886"/>
                  </a:lnTo>
                  <a:lnTo>
                    <a:pt x="35859" y="92250"/>
                  </a:lnTo>
                  <a:lnTo>
                    <a:pt x="38708" y="91615"/>
                  </a:lnTo>
                  <a:lnTo>
                    <a:pt x="40389" y="89655"/>
                  </a:lnTo>
                  <a:lnTo>
                    <a:pt x="43190" y="88067"/>
                  </a:lnTo>
                  <a:lnTo>
                    <a:pt x="46272" y="89973"/>
                  </a:lnTo>
                  <a:lnTo>
                    <a:pt x="50754" y="88702"/>
                  </a:lnTo>
                  <a:lnTo>
                    <a:pt x="52996" y="86160"/>
                  </a:lnTo>
                  <a:lnTo>
                    <a:pt x="53556" y="89338"/>
                  </a:lnTo>
                  <a:lnTo>
                    <a:pt x="55237" y="88384"/>
                  </a:lnTo>
                  <a:lnTo>
                    <a:pt x="62241" y="80176"/>
                  </a:lnTo>
                  <a:lnTo>
                    <a:pt x="65322" y="76045"/>
                  </a:lnTo>
                  <a:lnTo>
                    <a:pt x="71252" y="73186"/>
                  </a:lnTo>
                  <a:lnTo>
                    <a:pt x="75408" y="70644"/>
                  </a:lnTo>
                  <a:lnTo>
                    <a:pt x="75968" y="71279"/>
                  </a:lnTo>
                  <a:lnTo>
                    <a:pt x="76809" y="72550"/>
                  </a:lnTo>
                  <a:lnTo>
                    <a:pt x="77929" y="74139"/>
                  </a:lnTo>
                  <a:lnTo>
                    <a:pt x="78490" y="75728"/>
                  </a:lnTo>
                  <a:lnTo>
                    <a:pt x="78770" y="76681"/>
                  </a:lnTo>
                  <a:lnTo>
                    <a:pt x="79330" y="77634"/>
                  </a:lnTo>
                  <a:lnTo>
                    <a:pt x="80731" y="80494"/>
                  </a:lnTo>
                  <a:lnTo>
                    <a:pt x="81571" y="82082"/>
                  </a:lnTo>
                  <a:lnTo>
                    <a:pt x="82459" y="83353"/>
                  </a:lnTo>
                  <a:lnTo>
                    <a:pt x="82739" y="83989"/>
                  </a:lnTo>
                  <a:lnTo>
                    <a:pt x="83019" y="84307"/>
                  </a:lnTo>
                  <a:lnTo>
                    <a:pt x="99175" y="119046"/>
                  </a:lnTo>
                  <a:lnTo>
                    <a:pt x="103424" y="120000"/>
                  </a:lnTo>
                  <a:lnTo>
                    <a:pt x="79050" y="70008"/>
                  </a:lnTo>
                  <a:lnTo>
                    <a:pt x="80451" y="66831"/>
                  </a:lnTo>
                  <a:lnTo>
                    <a:pt x="86894" y="61694"/>
                  </a:lnTo>
                  <a:lnTo>
                    <a:pt x="92824" y="59788"/>
                  </a:lnTo>
                  <a:lnTo>
                    <a:pt x="101463" y="58199"/>
                  </a:lnTo>
                  <a:lnTo>
                    <a:pt x="108233" y="56928"/>
                  </a:lnTo>
                  <a:lnTo>
                    <a:pt x="111595" y="53433"/>
                  </a:lnTo>
                  <a:lnTo>
                    <a:pt x="120000" y="47396"/>
                  </a:lnTo>
                  <a:lnTo>
                    <a:pt x="120000" y="42630"/>
                  </a:lnTo>
                  <a:lnTo>
                    <a:pt x="117478" y="41676"/>
                  </a:lnTo>
                  <a:lnTo>
                    <a:pt x="109354" y="41359"/>
                  </a:lnTo>
                  <a:lnTo>
                    <a:pt x="95346" y="46125"/>
                  </a:lnTo>
                  <a:lnTo>
                    <a:pt x="98708" y="40406"/>
                  </a:lnTo>
                  <a:lnTo>
                    <a:pt x="105712" y="33045"/>
                  </a:lnTo>
                  <a:lnTo>
                    <a:pt x="112435" y="22930"/>
                  </a:lnTo>
                  <a:lnTo>
                    <a:pt x="112715" y="22930"/>
                  </a:lnTo>
                  <a:lnTo>
                    <a:pt x="113276" y="22294"/>
                  </a:lnTo>
                  <a:lnTo>
                    <a:pt x="114677" y="21023"/>
                  </a:lnTo>
                  <a:lnTo>
                    <a:pt x="115517" y="20070"/>
                  </a:lnTo>
                  <a:lnTo>
                    <a:pt x="116077" y="19435"/>
                  </a:lnTo>
                  <a:lnTo>
                    <a:pt x="116357" y="18799"/>
                  </a:lnTo>
                  <a:lnTo>
                    <a:pt x="116077" y="18481"/>
                  </a:lnTo>
                  <a:lnTo>
                    <a:pt x="115517" y="17846"/>
                  </a:lnTo>
                  <a:lnTo>
                    <a:pt x="115517" y="16257"/>
                  </a:lnTo>
                  <a:lnTo>
                    <a:pt x="115517" y="14351"/>
                  </a:lnTo>
                  <a:lnTo>
                    <a:pt x="115797" y="12074"/>
                  </a:lnTo>
                  <a:lnTo>
                    <a:pt x="116357" y="10167"/>
                  </a:lnTo>
                  <a:lnTo>
                    <a:pt x="116638" y="8261"/>
                  </a:lnTo>
                  <a:lnTo>
                    <a:pt x="116918" y="6990"/>
                  </a:lnTo>
                  <a:lnTo>
                    <a:pt x="116918" y="6672"/>
                  </a:lnTo>
                  <a:lnTo>
                    <a:pt x="116357" y="1906"/>
                  </a:lnTo>
                  <a:lnTo>
                    <a:pt x="116357" y="1906"/>
                  </a:lnTo>
                  <a:lnTo>
                    <a:pt x="116357" y="1270"/>
                  </a:lnTo>
                  <a:lnTo>
                    <a:pt x="116638" y="0"/>
                  </a:lnTo>
                  <a:lnTo>
                    <a:pt x="98147" y="0"/>
                  </a:lnTo>
                  <a:lnTo>
                    <a:pt x="93665" y="3177"/>
                  </a:lnTo>
                  <a:lnTo>
                    <a:pt x="89136" y="4766"/>
                  </a:lnTo>
                  <a:lnTo>
                    <a:pt x="84420" y="17846"/>
                  </a:lnTo>
                  <a:lnTo>
                    <a:pt x="81571" y="28331"/>
                  </a:lnTo>
                  <a:lnTo>
                    <a:pt x="78770" y="31138"/>
                  </a:lnTo>
                  <a:lnTo>
                    <a:pt x="79891" y="24836"/>
                  </a:lnTo>
                  <a:lnTo>
                    <a:pt x="78770" y="18164"/>
                  </a:lnTo>
                  <a:lnTo>
                    <a:pt x="76249" y="7625"/>
                  </a:lnTo>
                  <a:lnTo>
                    <a:pt x="74007" y="635"/>
                  </a:lnTo>
                  <a:lnTo>
                    <a:pt x="73727" y="0"/>
                  </a:lnTo>
                  <a:lnTo>
                    <a:pt x="36700" y="0"/>
                  </a:lnTo>
                  <a:lnTo>
                    <a:pt x="34459" y="9849"/>
                  </a:lnTo>
                  <a:lnTo>
                    <a:pt x="35299" y="24518"/>
                  </a:lnTo>
                  <a:lnTo>
                    <a:pt x="35299" y="245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5595937" y="1587"/>
              <a:ext cx="3468687" cy="2393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022" y="61156"/>
                  </a:moveTo>
                  <a:lnTo>
                    <a:pt x="65625" y="98471"/>
                  </a:lnTo>
                  <a:lnTo>
                    <a:pt x="52720" y="95122"/>
                  </a:lnTo>
                  <a:lnTo>
                    <a:pt x="39871" y="89860"/>
                  </a:lnTo>
                  <a:lnTo>
                    <a:pt x="24375" y="88425"/>
                  </a:lnTo>
                  <a:lnTo>
                    <a:pt x="0" y="86033"/>
                  </a:lnTo>
                  <a:lnTo>
                    <a:pt x="1654" y="88903"/>
                  </a:lnTo>
                  <a:lnTo>
                    <a:pt x="27352" y="90338"/>
                  </a:lnTo>
                  <a:lnTo>
                    <a:pt x="42849" y="94644"/>
                  </a:lnTo>
                  <a:lnTo>
                    <a:pt x="62316" y="103734"/>
                  </a:lnTo>
                  <a:lnTo>
                    <a:pt x="59007" y="105169"/>
                  </a:lnTo>
                  <a:lnTo>
                    <a:pt x="39209" y="120000"/>
                  </a:lnTo>
                  <a:lnTo>
                    <a:pt x="42187" y="118086"/>
                  </a:lnTo>
                  <a:lnTo>
                    <a:pt x="47481" y="114737"/>
                  </a:lnTo>
                  <a:lnTo>
                    <a:pt x="56360" y="108039"/>
                  </a:lnTo>
                  <a:lnTo>
                    <a:pt x="66948" y="103255"/>
                  </a:lnTo>
                  <a:lnTo>
                    <a:pt x="69871" y="97514"/>
                  </a:lnTo>
                  <a:lnTo>
                    <a:pt x="90000" y="83162"/>
                  </a:lnTo>
                  <a:lnTo>
                    <a:pt x="106488" y="75986"/>
                  </a:lnTo>
                  <a:lnTo>
                    <a:pt x="120000" y="65461"/>
                  </a:lnTo>
                  <a:lnTo>
                    <a:pt x="108143" y="72637"/>
                  </a:lnTo>
                  <a:lnTo>
                    <a:pt x="91323" y="78857"/>
                  </a:lnTo>
                  <a:lnTo>
                    <a:pt x="73841" y="91774"/>
                  </a:lnTo>
                  <a:lnTo>
                    <a:pt x="82775" y="72159"/>
                  </a:lnTo>
                  <a:lnTo>
                    <a:pt x="89338" y="43455"/>
                  </a:lnTo>
                  <a:lnTo>
                    <a:pt x="95955" y="29661"/>
                  </a:lnTo>
                  <a:lnTo>
                    <a:pt x="109136" y="4784"/>
                  </a:lnTo>
                  <a:lnTo>
                    <a:pt x="110459" y="0"/>
                  </a:lnTo>
                  <a:lnTo>
                    <a:pt x="108805" y="0"/>
                  </a:lnTo>
                  <a:lnTo>
                    <a:pt x="88014" y="38272"/>
                  </a:lnTo>
                  <a:lnTo>
                    <a:pt x="81452" y="70724"/>
                  </a:lnTo>
                  <a:lnTo>
                    <a:pt x="69209" y="93687"/>
                  </a:lnTo>
                  <a:lnTo>
                    <a:pt x="62316" y="72159"/>
                  </a:lnTo>
                  <a:lnTo>
                    <a:pt x="55698" y="43056"/>
                  </a:lnTo>
                  <a:lnTo>
                    <a:pt x="48805" y="17700"/>
                  </a:lnTo>
                  <a:lnTo>
                    <a:pt x="43511" y="0"/>
                  </a:lnTo>
                  <a:lnTo>
                    <a:pt x="41525" y="0"/>
                  </a:lnTo>
                  <a:lnTo>
                    <a:pt x="49797" y="28225"/>
                  </a:lnTo>
                  <a:lnTo>
                    <a:pt x="57022" y="61156"/>
                  </a:lnTo>
                  <a:lnTo>
                    <a:pt x="57022" y="6115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1030287"/>
              <a:ext cx="1295400" cy="127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63" y="84179"/>
                  </a:moveTo>
                  <a:lnTo>
                    <a:pt x="48560" y="65373"/>
                  </a:lnTo>
                  <a:lnTo>
                    <a:pt x="95350" y="32238"/>
                  </a:lnTo>
                  <a:lnTo>
                    <a:pt x="120000" y="0"/>
                  </a:lnTo>
                  <a:lnTo>
                    <a:pt x="99778" y="22388"/>
                  </a:lnTo>
                  <a:lnTo>
                    <a:pt x="21254" y="75223"/>
                  </a:lnTo>
                  <a:lnTo>
                    <a:pt x="0" y="109253"/>
                  </a:lnTo>
                  <a:lnTo>
                    <a:pt x="0" y="120000"/>
                  </a:lnTo>
                  <a:lnTo>
                    <a:pt x="23763" y="84179"/>
                  </a:lnTo>
                  <a:lnTo>
                    <a:pt x="23763" y="8417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2452687"/>
              <a:ext cx="1209675" cy="169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7" y="74018"/>
                  </a:moveTo>
                  <a:lnTo>
                    <a:pt x="120000" y="0"/>
                  </a:lnTo>
                  <a:lnTo>
                    <a:pt x="78418" y="40373"/>
                  </a:lnTo>
                  <a:lnTo>
                    <a:pt x="21818" y="53831"/>
                  </a:lnTo>
                  <a:lnTo>
                    <a:pt x="0" y="87476"/>
                  </a:lnTo>
                  <a:lnTo>
                    <a:pt x="0" y="120000"/>
                  </a:lnTo>
                  <a:lnTo>
                    <a:pt x="15177" y="99813"/>
                  </a:lnTo>
                  <a:lnTo>
                    <a:pt x="72727" y="74018"/>
                  </a:lnTo>
                  <a:lnTo>
                    <a:pt x="72727" y="7401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673475" y="5446712"/>
              <a:ext cx="5051425" cy="1182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21" y="38600"/>
                  </a:moveTo>
                  <a:lnTo>
                    <a:pt x="65661" y="37631"/>
                  </a:lnTo>
                  <a:lnTo>
                    <a:pt x="79028" y="40538"/>
                  </a:lnTo>
                  <a:lnTo>
                    <a:pt x="94856" y="37631"/>
                  </a:lnTo>
                  <a:lnTo>
                    <a:pt x="120000" y="32947"/>
                  </a:lnTo>
                  <a:lnTo>
                    <a:pt x="117955" y="30040"/>
                  </a:lnTo>
                  <a:lnTo>
                    <a:pt x="91713" y="35693"/>
                  </a:lnTo>
                  <a:lnTo>
                    <a:pt x="75847" y="35693"/>
                  </a:lnTo>
                  <a:lnTo>
                    <a:pt x="55247" y="30040"/>
                  </a:lnTo>
                  <a:lnTo>
                    <a:pt x="58428" y="27133"/>
                  </a:lnTo>
                  <a:lnTo>
                    <a:pt x="77210" y="0"/>
                  </a:lnTo>
                  <a:lnTo>
                    <a:pt x="74256" y="3876"/>
                  </a:lnTo>
                  <a:lnTo>
                    <a:pt x="69523" y="10659"/>
                  </a:lnTo>
                  <a:lnTo>
                    <a:pt x="60662" y="22288"/>
                  </a:lnTo>
                  <a:lnTo>
                    <a:pt x="50703" y="31978"/>
                  </a:lnTo>
                  <a:lnTo>
                    <a:pt x="48015" y="40538"/>
                  </a:lnTo>
                  <a:lnTo>
                    <a:pt x="28968" y="66702"/>
                  </a:lnTo>
                  <a:lnTo>
                    <a:pt x="12685" y="81238"/>
                  </a:lnTo>
                  <a:lnTo>
                    <a:pt x="0" y="99650"/>
                  </a:lnTo>
                  <a:lnTo>
                    <a:pt x="11322" y="87052"/>
                  </a:lnTo>
                  <a:lnTo>
                    <a:pt x="27832" y="72516"/>
                  </a:lnTo>
                  <a:lnTo>
                    <a:pt x="44607" y="50228"/>
                  </a:lnTo>
                  <a:lnTo>
                    <a:pt x="37147" y="79300"/>
                  </a:lnTo>
                  <a:lnTo>
                    <a:pt x="32830" y="119999"/>
                  </a:lnTo>
                  <a:lnTo>
                    <a:pt x="32603" y="119999"/>
                  </a:lnTo>
                  <a:lnTo>
                    <a:pt x="35329" y="119999"/>
                  </a:lnTo>
                  <a:lnTo>
                    <a:pt x="38699" y="80269"/>
                  </a:lnTo>
                  <a:lnTo>
                    <a:pt x="49113" y="45383"/>
                  </a:lnTo>
                  <a:lnTo>
                    <a:pt x="57974" y="72516"/>
                  </a:lnTo>
                  <a:lnTo>
                    <a:pt x="67024" y="109340"/>
                  </a:lnTo>
                  <a:lnTo>
                    <a:pt x="70205" y="119999"/>
                  </a:lnTo>
                  <a:lnTo>
                    <a:pt x="72666" y="119999"/>
                  </a:lnTo>
                  <a:lnTo>
                    <a:pt x="64070" y="85114"/>
                  </a:lnTo>
                  <a:lnTo>
                    <a:pt x="52521" y="38600"/>
                  </a:lnTo>
                  <a:lnTo>
                    <a:pt x="52521" y="386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Shape 47"/>
            <p:cNvSpPr txBox="1"/>
            <p:nvPr/>
          </p:nvSpPr>
          <p:spPr>
            <a:xfrm>
              <a:off x="304800" y="20161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Shape 48"/>
            <p:cNvSpPr txBox="1"/>
            <p:nvPr/>
          </p:nvSpPr>
          <p:spPr>
            <a:xfrm>
              <a:off x="323850" y="20796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6400800"/>
              <a:ext cx="9144000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91440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808037" y="363537"/>
              <a:ext cx="5060950" cy="321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559" y="84723"/>
                  </a:moveTo>
                  <a:lnTo>
                    <a:pt x="32785" y="84367"/>
                  </a:lnTo>
                  <a:lnTo>
                    <a:pt x="33462" y="83656"/>
                  </a:lnTo>
                  <a:lnTo>
                    <a:pt x="34140" y="82588"/>
                  </a:lnTo>
                  <a:lnTo>
                    <a:pt x="35269" y="81166"/>
                  </a:lnTo>
                  <a:lnTo>
                    <a:pt x="37302" y="78260"/>
                  </a:lnTo>
                  <a:lnTo>
                    <a:pt x="38205" y="77608"/>
                  </a:lnTo>
                  <a:lnTo>
                    <a:pt x="38883" y="76897"/>
                  </a:lnTo>
                  <a:lnTo>
                    <a:pt x="39786" y="75830"/>
                  </a:lnTo>
                  <a:lnTo>
                    <a:pt x="40878" y="74051"/>
                  </a:lnTo>
                  <a:lnTo>
                    <a:pt x="41819" y="72628"/>
                  </a:lnTo>
                  <a:lnTo>
                    <a:pt x="42271" y="72272"/>
                  </a:lnTo>
                  <a:lnTo>
                    <a:pt x="42271" y="71916"/>
                  </a:lnTo>
                  <a:lnTo>
                    <a:pt x="39786" y="68359"/>
                  </a:lnTo>
                  <a:lnTo>
                    <a:pt x="36850" y="62312"/>
                  </a:lnTo>
                  <a:lnTo>
                    <a:pt x="33011" y="60533"/>
                  </a:lnTo>
                  <a:lnTo>
                    <a:pt x="25784" y="55197"/>
                  </a:lnTo>
                  <a:lnTo>
                    <a:pt x="24654" y="53774"/>
                  </a:lnTo>
                  <a:lnTo>
                    <a:pt x="27139" y="51936"/>
                  </a:lnTo>
                  <a:lnTo>
                    <a:pt x="24654" y="50158"/>
                  </a:lnTo>
                  <a:lnTo>
                    <a:pt x="23036" y="45889"/>
                  </a:lnTo>
                  <a:lnTo>
                    <a:pt x="24203" y="41976"/>
                  </a:lnTo>
                  <a:lnTo>
                    <a:pt x="22584" y="39130"/>
                  </a:lnTo>
                  <a:lnTo>
                    <a:pt x="20777" y="38063"/>
                  </a:lnTo>
                  <a:lnTo>
                    <a:pt x="19874" y="35217"/>
                  </a:lnTo>
                  <a:lnTo>
                    <a:pt x="19196" y="33794"/>
                  </a:lnTo>
                  <a:lnTo>
                    <a:pt x="20777" y="32727"/>
                  </a:lnTo>
                  <a:lnTo>
                    <a:pt x="23977" y="33438"/>
                  </a:lnTo>
                  <a:lnTo>
                    <a:pt x="27139" y="34150"/>
                  </a:lnTo>
                  <a:lnTo>
                    <a:pt x="28720" y="33794"/>
                  </a:lnTo>
                  <a:lnTo>
                    <a:pt x="35043" y="41264"/>
                  </a:lnTo>
                  <a:lnTo>
                    <a:pt x="41066" y="50395"/>
                  </a:lnTo>
                  <a:lnTo>
                    <a:pt x="40388" y="40612"/>
                  </a:lnTo>
                  <a:lnTo>
                    <a:pt x="37979" y="33557"/>
                  </a:lnTo>
                  <a:lnTo>
                    <a:pt x="35570" y="23300"/>
                  </a:lnTo>
                  <a:lnTo>
                    <a:pt x="39673" y="15711"/>
                  </a:lnTo>
                  <a:lnTo>
                    <a:pt x="42797" y="2667"/>
                  </a:lnTo>
                  <a:lnTo>
                    <a:pt x="47013" y="0"/>
                  </a:lnTo>
                  <a:lnTo>
                    <a:pt x="50363" y="8122"/>
                  </a:lnTo>
                  <a:lnTo>
                    <a:pt x="55181" y="17312"/>
                  </a:lnTo>
                  <a:lnTo>
                    <a:pt x="56537" y="24367"/>
                  </a:lnTo>
                  <a:lnTo>
                    <a:pt x="55520" y="32490"/>
                  </a:lnTo>
                  <a:lnTo>
                    <a:pt x="50702" y="45533"/>
                  </a:lnTo>
                  <a:lnTo>
                    <a:pt x="58983" y="37351"/>
                  </a:lnTo>
                  <a:lnTo>
                    <a:pt x="63500" y="27391"/>
                  </a:lnTo>
                  <a:lnTo>
                    <a:pt x="67565" y="21640"/>
                  </a:lnTo>
                  <a:lnTo>
                    <a:pt x="73023" y="14169"/>
                  </a:lnTo>
                  <a:lnTo>
                    <a:pt x="84504" y="8893"/>
                  </a:lnTo>
                  <a:lnTo>
                    <a:pt x="94027" y="8181"/>
                  </a:lnTo>
                  <a:lnTo>
                    <a:pt x="98544" y="10671"/>
                  </a:lnTo>
                  <a:lnTo>
                    <a:pt x="105959" y="8181"/>
                  </a:lnTo>
                  <a:lnTo>
                    <a:pt x="114805" y="8893"/>
                  </a:lnTo>
                  <a:lnTo>
                    <a:pt x="119548" y="9960"/>
                  </a:lnTo>
                  <a:lnTo>
                    <a:pt x="118193" y="12450"/>
                  </a:lnTo>
                  <a:lnTo>
                    <a:pt x="117289" y="11383"/>
                  </a:lnTo>
                  <a:lnTo>
                    <a:pt x="112547" y="12450"/>
                  </a:lnTo>
                  <a:lnTo>
                    <a:pt x="109385" y="15592"/>
                  </a:lnTo>
                  <a:lnTo>
                    <a:pt x="106675" y="22351"/>
                  </a:lnTo>
                  <a:lnTo>
                    <a:pt x="104190" y="31660"/>
                  </a:lnTo>
                  <a:lnTo>
                    <a:pt x="101706" y="38418"/>
                  </a:lnTo>
                  <a:lnTo>
                    <a:pt x="103061" y="43043"/>
                  </a:lnTo>
                  <a:lnTo>
                    <a:pt x="97189" y="49090"/>
                  </a:lnTo>
                  <a:lnTo>
                    <a:pt x="91994" y="54130"/>
                  </a:lnTo>
                  <a:lnTo>
                    <a:pt x="84090" y="59822"/>
                  </a:lnTo>
                  <a:lnTo>
                    <a:pt x="78895" y="63023"/>
                  </a:lnTo>
                  <a:lnTo>
                    <a:pt x="73889" y="63735"/>
                  </a:lnTo>
                  <a:lnTo>
                    <a:pt x="76599" y="66225"/>
                  </a:lnTo>
                  <a:lnTo>
                    <a:pt x="84956" y="65869"/>
                  </a:lnTo>
                  <a:lnTo>
                    <a:pt x="95796" y="67292"/>
                  </a:lnTo>
                  <a:lnTo>
                    <a:pt x="97867" y="71561"/>
                  </a:lnTo>
                  <a:lnTo>
                    <a:pt x="102609" y="77252"/>
                  </a:lnTo>
                  <a:lnTo>
                    <a:pt x="108933" y="85434"/>
                  </a:lnTo>
                  <a:lnTo>
                    <a:pt x="112321" y="87213"/>
                  </a:lnTo>
                  <a:lnTo>
                    <a:pt x="117515" y="92193"/>
                  </a:lnTo>
                  <a:lnTo>
                    <a:pt x="120000" y="91482"/>
                  </a:lnTo>
                  <a:lnTo>
                    <a:pt x="114127" y="93972"/>
                  </a:lnTo>
                  <a:lnTo>
                    <a:pt x="113902" y="93972"/>
                  </a:lnTo>
                  <a:lnTo>
                    <a:pt x="113224" y="94328"/>
                  </a:lnTo>
                  <a:lnTo>
                    <a:pt x="112321" y="94328"/>
                  </a:lnTo>
                  <a:lnTo>
                    <a:pt x="111417" y="94683"/>
                  </a:lnTo>
                  <a:lnTo>
                    <a:pt x="109385" y="95039"/>
                  </a:lnTo>
                  <a:lnTo>
                    <a:pt x="108481" y="95395"/>
                  </a:lnTo>
                  <a:lnTo>
                    <a:pt x="107804" y="95395"/>
                  </a:lnTo>
                  <a:lnTo>
                    <a:pt x="107126" y="95395"/>
                  </a:lnTo>
                  <a:lnTo>
                    <a:pt x="106449" y="95395"/>
                  </a:lnTo>
                  <a:lnTo>
                    <a:pt x="104416" y="95750"/>
                  </a:lnTo>
                  <a:lnTo>
                    <a:pt x="103513" y="95750"/>
                  </a:lnTo>
                  <a:lnTo>
                    <a:pt x="102609" y="96106"/>
                  </a:lnTo>
                  <a:lnTo>
                    <a:pt x="102158" y="96106"/>
                  </a:lnTo>
                  <a:lnTo>
                    <a:pt x="101932" y="96106"/>
                  </a:lnTo>
                  <a:lnTo>
                    <a:pt x="98092" y="98241"/>
                  </a:lnTo>
                  <a:lnTo>
                    <a:pt x="97641" y="98241"/>
                  </a:lnTo>
                  <a:lnTo>
                    <a:pt x="96700" y="98241"/>
                  </a:lnTo>
                  <a:lnTo>
                    <a:pt x="95345" y="98596"/>
                  </a:lnTo>
                  <a:lnTo>
                    <a:pt x="93575" y="98952"/>
                  </a:lnTo>
                  <a:lnTo>
                    <a:pt x="91994" y="99308"/>
                  </a:lnTo>
                  <a:lnTo>
                    <a:pt x="90639" y="99664"/>
                  </a:lnTo>
                  <a:lnTo>
                    <a:pt x="89510" y="100019"/>
                  </a:lnTo>
                  <a:lnTo>
                    <a:pt x="89058" y="100731"/>
                  </a:lnTo>
                  <a:lnTo>
                    <a:pt x="88833" y="101086"/>
                  </a:lnTo>
                  <a:lnTo>
                    <a:pt x="88155" y="101086"/>
                  </a:lnTo>
                  <a:lnTo>
                    <a:pt x="86762" y="100019"/>
                  </a:lnTo>
                  <a:lnTo>
                    <a:pt x="85633" y="98952"/>
                  </a:lnTo>
                  <a:lnTo>
                    <a:pt x="85181" y="98596"/>
                  </a:lnTo>
                  <a:lnTo>
                    <a:pt x="84956" y="98241"/>
                  </a:lnTo>
                  <a:lnTo>
                    <a:pt x="75922" y="93972"/>
                  </a:lnTo>
                  <a:lnTo>
                    <a:pt x="69410" y="88280"/>
                  </a:lnTo>
                  <a:lnTo>
                    <a:pt x="64404" y="86146"/>
                  </a:lnTo>
                  <a:lnTo>
                    <a:pt x="69861" y="100375"/>
                  </a:lnTo>
                  <a:lnTo>
                    <a:pt x="70765" y="109328"/>
                  </a:lnTo>
                  <a:lnTo>
                    <a:pt x="69861" y="118221"/>
                  </a:lnTo>
                  <a:lnTo>
                    <a:pt x="66662" y="113952"/>
                  </a:lnTo>
                  <a:lnTo>
                    <a:pt x="60828" y="106422"/>
                  </a:lnTo>
                  <a:lnTo>
                    <a:pt x="57628" y="103932"/>
                  </a:lnTo>
                  <a:lnTo>
                    <a:pt x="55821" y="96818"/>
                  </a:lnTo>
                  <a:lnTo>
                    <a:pt x="53111" y="87569"/>
                  </a:lnTo>
                  <a:lnTo>
                    <a:pt x="51116" y="81877"/>
                  </a:lnTo>
                  <a:lnTo>
                    <a:pt x="45884" y="76541"/>
                  </a:lnTo>
                  <a:lnTo>
                    <a:pt x="43174" y="75830"/>
                  </a:lnTo>
                  <a:lnTo>
                    <a:pt x="4780" y="118932"/>
                  </a:lnTo>
                  <a:lnTo>
                    <a:pt x="0" y="120000"/>
                  </a:lnTo>
                  <a:lnTo>
                    <a:pt x="32559" y="84723"/>
                  </a:lnTo>
                  <a:lnTo>
                    <a:pt x="32559" y="8472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133600" y="465137"/>
              <a:ext cx="3403600" cy="2836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98" y="72389"/>
                  </a:moveTo>
                  <a:lnTo>
                    <a:pt x="12145" y="62316"/>
                  </a:lnTo>
                  <a:lnTo>
                    <a:pt x="5708" y="54258"/>
                  </a:lnTo>
                  <a:lnTo>
                    <a:pt x="2014" y="49826"/>
                  </a:lnTo>
                  <a:lnTo>
                    <a:pt x="0" y="47006"/>
                  </a:lnTo>
                  <a:lnTo>
                    <a:pt x="15111" y="64331"/>
                  </a:lnTo>
                  <a:lnTo>
                    <a:pt x="16455" y="67554"/>
                  </a:lnTo>
                  <a:lnTo>
                    <a:pt x="20541" y="44991"/>
                  </a:lnTo>
                  <a:lnTo>
                    <a:pt x="21212" y="27599"/>
                  </a:lnTo>
                  <a:lnTo>
                    <a:pt x="19421" y="7923"/>
                  </a:lnTo>
                  <a:lnTo>
                    <a:pt x="21996" y="0"/>
                  </a:lnTo>
                  <a:lnTo>
                    <a:pt x="22220" y="23973"/>
                  </a:lnTo>
                  <a:lnTo>
                    <a:pt x="23563" y="40895"/>
                  </a:lnTo>
                  <a:lnTo>
                    <a:pt x="21548" y="55467"/>
                  </a:lnTo>
                  <a:lnTo>
                    <a:pt x="21548" y="69569"/>
                  </a:lnTo>
                  <a:lnTo>
                    <a:pt x="49085" y="52646"/>
                  </a:lnTo>
                  <a:lnTo>
                    <a:pt x="73264" y="37269"/>
                  </a:lnTo>
                  <a:lnTo>
                    <a:pt x="100858" y="16720"/>
                  </a:lnTo>
                  <a:lnTo>
                    <a:pt x="117313" y="4633"/>
                  </a:lnTo>
                  <a:lnTo>
                    <a:pt x="101529" y="18735"/>
                  </a:lnTo>
                  <a:lnTo>
                    <a:pt x="81324" y="33642"/>
                  </a:lnTo>
                  <a:lnTo>
                    <a:pt x="62854" y="47006"/>
                  </a:lnTo>
                  <a:lnTo>
                    <a:pt x="41361" y="60302"/>
                  </a:lnTo>
                  <a:lnTo>
                    <a:pt x="25914" y="72792"/>
                  </a:lnTo>
                  <a:lnTo>
                    <a:pt x="45727" y="80111"/>
                  </a:lnTo>
                  <a:lnTo>
                    <a:pt x="71921" y="79709"/>
                  </a:lnTo>
                  <a:lnTo>
                    <a:pt x="107238" y="93743"/>
                  </a:lnTo>
                  <a:lnTo>
                    <a:pt x="120000" y="95355"/>
                  </a:lnTo>
                  <a:lnTo>
                    <a:pt x="101529" y="94549"/>
                  </a:lnTo>
                  <a:lnTo>
                    <a:pt x="80317" y="86491"/>
                  </a:lnTo>
                  <a:lnTo>
                    <a:pt x="68227" y="82529"/>
                  </a:lnTo>
                  <a:lnTo>
                    <a:pt x="44720" y="82126"/>
                  </a:lnTo>
                  <a:lnTo>
                    <a:pt x="28264" y="76888"/>
                  </a:lnTo>
                  <a:lnTo>
                    <a:pt x="41026" y="92534"/>
                  </a:lnTo>
                  <a:lnTo>
                    <a:pt x="49085" y="108718"/>
                  </a:lnTo>
                  <a:lnTo>
                    <a:pt x="56473" y="120000"/>
                  </a:lnTo>
                  <a:lnTo>
                    <a:pt x="45727" y="107912"/>
                  </a:lnTo>
                  <a:lnTo>
                    <a:pt x="37667" y="92132"/>
                  </a:lnTo>
                  <a:lnTo>
                    <a:pt x="23227" y="74471"/>
                  </a:lnTo>
                  <a:lnTo>
                    <a:pt x="17798" y="72389"/>
                  </a:lnTo>
                  <a:lnTo>
                    <a:pt x="17798" y="7238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54550" y="2743200"/>
              <a:ext cx="4489450" cy="375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120" y="42349"/>
                  </a:moveTo>
                  <a:lnTo>
                    <a:pt x="79476" y="36263"/>
                  </a:lnTo>
                  <a:lnTo>
                    <a:pt x="76973" y="30735"/>
                  </a:lnTo>
                  <a:lnTo>
                    <a:pt x="74130" y="22214"/>
                  </a:lnTo>
                  <a:lnTo>
                    <a:pt x="72093" y="15824"/>
                  </a:lnTo>
                  <a:lnTo>
                    <a:pt x="68528" y="12781"/>
                  </a:lnTo>
                  <a:lnTo>
                    <a:pt x="61654" y="4260"/>
                  </a:lnTo>
                  <a:lnTo>
                    <a:pt x="58345" y="0"/>
                  </a:lnTo>
                  <a:lnTo>
                    <a:pt x="57072" y="6694"/>
                  </a:lnTo>
                  <a:lnTo>
                    <a:pt x="58090" y="14911"/>
                  </a:lnTo>
                  <a:lnTo>
                    <a:pt x="64200" y="28300"/>
                  </a:lnTo>
                  <a:lnTo>
                    <a:pt x="58599" y="24953"/>
                  </a:lnTo>
                  <a:lnTo>
                    <a:pt x="50961" y="18258"/>
                  </a:lnTo>
                  <a:lnTo>
                    <a:pt x="40777" y="11513"/>
                  </a:lnTo>
                  <a:lnTo>
                    <a:pt x="40523" y="11208"/>
                  </a:lnTo>
                  <a:lnTo>
                    <a:pt x="40268" y="10904"/>
                  </a:lnTo>
                  <a:lnTo>
                    <a:pt x="38741" y="9382"/>
                  </a:lnTo>
                  <a:lnTo>
                    <a:pt x="37213" y="8165"/>
                  </a:lnTo>
                  <a:lnTo>
                    <a:pt x="36449" y="7912"/>
                  </a:lnTo>
                  <a:lnTo>
                    <a:pt x="36195" y="8165"/>
                  </a:lnTo>
                  <a:lnTo>
                    <a:pt x="35685" y="8469"/>
                  </a:lnTo>
                  <a:lnTo>
                    <a:pt x="34370" y="8774"/>
                  </a:lnTo>
                  <a:lnTo>
                    <a:pt x="32588" y="8469"/>
                  </a:lnTo>
                  <a:lnTo>
                    <a:pt x="30551" y="8165"/>
                  </a:lnTo>
                  <a:lnTo>
                    <a:pt x="28769" y="7912"/>
                  </a:lnTo>
                  <a:lnTo>
                    <a:pt x="27029" y="7607"/>
                  </a:lnTo>
                  <a:lnTo>
                    <a:pt x="26011" y="7303"/>
                  </a:lnTo>
                  <a:lnTo>
                    <a:pt x="25502" y="7303"/>
                  </a:lnTo>
                  <a:lnTo>
                    <a:pt x="21131" y="8165"/>
                  </a:lnTo>
                  <a:lnTo>
                    <a:pt x="20876" y="8165"/>
                  </a:lnTo>
                  <a:lnTo>
                    <a:pt x="20367" y="7912"/>
                  </a:lnTo>
                  <a:lnTo>
                    <a:pt x="19349" y="7912"/>
                  </a:lnTo>
                  <a:lnTo>
                    <a:pt x="18330" y="7607"/>
                  </a:lnTo>
                  <a:lnTo>
                    <a:pt x="16082" y="7303"/>
                  </a:lnTo>
                  <a:lnTo>
                    <a:pt x="15318" y="6999"/>
                  </a:lnTo>
                  <a:lnTo>
                    <a:pt x="14512" y="6999"/>
                  </a:lnTo>
                  <a:lnTo>
                    <a:pt x="13748" y="6999"/>
                  </a:lnTo>
                  <a:lnTo>
                    <a:pt x="12729" y="6694"/>
                  </a:lnTo>
                  <a:lnTo>
                    <a:pt x="10438" y="6390"/>
                  </a:lnTo>
                  <a:lnTo>
                    <a:pt x="9165" y="6086"/>
                  </a:lnTo>
                  <a:lnTo>
                    <a:pt x="8147" y="6086"/>
                  </a:lnTo>
                  <a:lnTo>
                    <a:pt x="7383" y="5781"/>
                  </a:lnTo>
                  <a:lnTo>
                    <a:pt x="7128" y="5781"/>
                  </a:lnTo>
                  <a:lnTo>
                    <a:pt x="254" y="6086"/>
                  </a:lnTo>
                  <a:lnTo>
                    <a:pt x="9165" y="12172"/>
                  </a:lnTo>
                  <a:lnTo>
                    <a:pt x="12984" y="14911"/>
                  </a:lnTo>
                  <a:lnTo>
                    <a:pt x="20367" y="23431"/>
                  </a:lnTo>
                  <a:lnTo>
                    <a:pt x="25756" y="29822"/>
                  </a:lnTo>
                  <a:lnTo>
                    <a:pt x="27793" y="34082"/>
                  </a:lnTo>
                  <a:lnTo>
                    <a:pt x="40268" y="39002"/>
                  </a:lnTo>
                  <a:lnTo>
                    <a:pt x="49943" y="41437"/>
                  </a:lnTo>
                  <a:lnTo>
                    <a:pt x="52998" y="44175"/>
                  </a:lnTo>
                  <a:lnTo>
                    <a:pt x="47397" y="43262"/>
                  </a:lnTo>
                  <a:lnTo>
                    <a:pt x="41244" y="44175"/>
                  </a:lnTo>
                  <a:lnTo>
                    <a:pt x="32079" y="46610"/>
                  </a:lnTo>
                  <a:lnTo>
                    <a:pt x="26265" y="48740"/>
                  </a:lnTo>
                  <a:lnTo>
                    <a:pt x="20876" y="56348"/>
                  </a:lnTo>
                  <a:lnTo>
                    <a:pt x="17821" y="61572"/>
                  </a:lnTo>
                  <a:lnTo>
                    <a:pt x="14766" y="68216"/>
                  </a:lnTo>
                  <a:lnTo>
                    <a:pt x="11711" y="73085"/>
                  </a:lnTo>
                  <a:lnTo>
                    <a:pt x="8147" y="74606"/>
                  </a:lnTo>
                  <a:lnTo>
                    <a:pt x="2800" y="74302"/>
                  </a:lnTo>
                  <a:lnTo>
                    <a:pt x="1782" y="73085"/>
                  </a:lnTo>
                  <a:lnTo>
                    <a:pt x="0" y="74606"/>
                  </a:lnTo>
                  <a:lnTo>
                    <a:pt x="5346" y="77041"/>
                  </a:lnTo>
                  <a:lnTo>
                    <a:pt x="15572" y="80388"/>
                  </a:lnTo>
                  <a:lnTo>
                    <a:pt x="24186" y="80693"/>
                  </a:lnTo>
                  <a:lnTo>
                    <a:pt x="29278" y="84395"/>
                  </a:lnTo>
                  <a:lnTo>
                    <a:pt x="40268" y="86830"/>
                  </a:lnTo>
                  <a:lnTo>
                    <a:pt x="53465" y="85917"/>
                  </a:lnTo>
                  <a:lnTo>
                    <a:pt x="59872" y="81301"/>
                  </a:lnTo>
                  <a:lnTo>
                    <a:pt x="64455" y="77954"/>
                  </a:lnTo>
                  <a:lnTo>
                    <a:pt x="69801" y="70955"/>
                  </a:lnTo>
                  <a:lnTo>
                    <a:pt x="72093" y="70346"/>
                  </a:lnTo>
                  <a:lnTo>
                    <a:pt x="73620" y="76737"/>
                  </a:lnTo>
                  <a:lnTo>
                    <a:pt x="73366" y="79475"/>
                  </a:lnTo>
                  <a:lnTo>
                    <a:pt x="73111" y="84699"/>
                  </a:lnTo>
                  <a:lnTo>
                    <a:pt x="73111" y="91394"/>
                  </a:lnTo>
                  <a:lnTo>
                    <a:pt x="77694" y="99611"/>
                  </a:lnTo>
                  <a:lnTo>
                    <a:pt x="83041" y="106001"/>
                  </a:lnTo>
                  <a:lnTo>
                    <a:pt x="86647" y="113051"/>
                  </a:lnTo>
                  <a:lnTo>
                    <a:pt x="91442" y="120000"/>
                  </a:lnTo>
                  <a:lnTo>
                    <a:pt x="91697" y="116398"/>
                  </a:lnTo>
                  <a:lnTo>
                    <a:pt x="92970" y="108182"/>
                  </a:lnTo>
                  <a:lnTo>
                    <a:pt x="93988" y="103871"/>
                  </a:lnTo>
                  <a:lnTo>
                    <a:pt x="95813" y="103567"/>
                  </a:lnTo>
                  <a:lnTo>
                    <a:pt x="96322" y="99915"/>
                  </a:lnTo>
                  <a:lnTo>
                    <a:pt x="99377" y="94742"/>
                  </a:lnTo>
                  <a:lnTo>
                    <a:pt x="98613" y="88655"/>
                  </a:lnTo>
                  <a:lnTo>
                    <a:pt x="94752" y="79780"/>
                  </a:lnTo>
                  <a:lnTo>
                    <a:pt x="93734" y="73693"/>
                  </a:lnTo>
                  <a:lnTo>
                    <a:pt x="93734" y="68216"/>
                  </a:lnTo>
                  <a:lnTo>
                    <a:pt x="97340" y="75215"/>
                  </a:lnTo>
                  <a:lnTo>
                    <a:pt x="104427" y="83736"/>
                  </a:lnTo>
                  <a:lnTo>
                    <a:pt x="106251" y="83736"/>
                  </a:lnTo>
                  <a:lnTo>
                    <a:pt x="109816" y="85612"/>
                  </a:lnTo>
                  <a:lnTo>
                    <a:pt x="113635" y="87134"/>
                  </a:lnTo>
                  <a:lnTo>
                    <a:pt x="115417" y="86830"/>
                  </a:lnTo>
                  <a:lnTo>
                    <a:pt x="114356" y="85308"/>
                  </a:lnTo>
                  <a:lnTo>
                    <a:pt x="113635" y="82519"/>
                  </a:lnTo>
                  <a:lnTo>
                    <a:pt x="111598" y="80997"/>
                  </a:lnTo>
                  <a:lnTo>
                    <a:pt x="109816" y="78258"/>
                  </a:lnTo>
                  <a:lnTo>
                    <a:pt x="111089" y="75215"/>
                  </a:lnTo>
                  <a:lnTo>
                    <a:pt x="109306" y="70955"/>
                  </a:lnTo>
                  <a:lnTo>
                    <a:pt x="106506" y="68825"/>
                  </a:lnTo>
                  <a:lnTo>
                    <a:pt x="109306" y="68520"/>
                  </a:lnTo>
                  <a:lnTo>
                    <a:pt x="108288" y="66694"/>
                  </a:lnTo>
                  <a:lnTo>
                    <a:pt x="99886" y="60050"/>
                  </a:lnTo>
                  <a:lnTo>
                    <a:pt x="95558" y="56956"/>
                  </a:lnTo>
                  <a:lnTo>
                    <a:pt x="92206" y="51174"/>
                  </a:lnTo>
                  <a:lnTo>
                    <a:pt x="89193" y="47218"/>
                  </a:lnTo>
                  <a:lnTo>
                    <a:pt x="89448" y="47218"/>
                  </a:lnTo>
                  <a:lnTo>
                    <a:pt x="89702" y="46914"/>
                  </a:lnTo>
                  <a:lnTo>
                    <a:pt x="90678" y="46001"/>
                  </a:lnTo>
                  <a:lnTo>
                    <a:pt x="91951" y="44784"/>
                  </a:lnTo>
                  <a:lnTo>
                    <a:pt x="93224" y="44480"/>
                  </a:lnTo>
                  <a:lnTo>
                    <a:pt x="93988" y="44175"/>
                  </a:lnTo>
                  <a:lnTo>
                    <a:pt x="95049" y="43567"/>
                  </a:lnTo>
                  <a:lnTo>
                    <a:pt x="97595" y="42045"/>
                  </a:lnTo>
                  <a:lnTo>
                    <a:pt x="98613" y="41437"/>
                  </a:lnTo>
                  <a:lnTo>
                    <a:pt x="99632" y="40524"/>
                  </a:lnTo>
                  <a:lnTo>
                    <a:pt x="100396" y="40219"/>
                  </a:lnTo>
                  <a:lnTo>
                    <a:pt x="100650" y="39915"/>
                  </a:lnTo>
                  <a:lnTo>
                    <a:pt x="120000" y="29822"/>
                  </a:lnTo>
                  <a:lnTo>
                    <a:pt x="120000" y="26779"/>
                  </a:lnTo>
                  <a:lnTo>
                    <a:pt x="88175" y="43871"/>
                  </a:lnTo>
                  <a:lnTo>
                    <a:pt x="85120" y="42349"/>
                  </a:lnTo>
                  <a:lnTo>
                    <a:pt x="85120" y="4234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016500" y="2952750"/>
              <a:ext cx="3432175" cy="3070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66" y="52911"/>
                  </a:moveTo>
                  <a:lnTo>
                    <a:pt x="107960" y="63357"/>
                  </a:lnTo>
                  <a:lnTo>
                    <a:pt x="114314" y="72621"/>
                  </a:lnTo>
                  <a:lnTo>
                    <a:pt x="117993" y="77471"/>
                  </a:lnTo>
                  <a:lnTo>
                    <a:pt x="120000" y="80455"/>
                  </a:lnTo>
                  <a:lnTo>
                    <a:pt x="105285" y="60746"/>
                  </a:lnTo>
                  <a:lnTo>
                    <a:pt x="103669" y="57761"/>
                  </a:lnTo>
                  <a:lnTo>
                    <a:pt x="99321" y="77098"/>
                  </a:lnTo>
                  <a:lnTo>
                    <a:pt x="98653" y="92393"/>
                  </a:lnTo>
                  <a:lnTo>
                    <a:pt x="101328" y="118507"/>
                  </a:lnTo>
                  <a:lnTo>
                    <a:pt x="99656" y="120000"/>
                  </a:lnTo>
                  <a:lnTo>
                    <a:pt x="97315" y="95378"/>
                  </a:lnTo>
                  <a:lnTo>
                    <a:pt x="96312" y="80082"/>
                  </a:lnTo>
                  <a:lnTo>
                    <a:pt x="98318" y="67461"/>
                  </a:lnTo>
                  <a:lnTo>
                    <a:pt x="98653" y="54404"/>
                  </a:lnTo>
                  <a:lnTo>
                    <a:pt x="70673" y="62611"/>
                  </a:lnTo>
                  <a:lnTo>
                    <a:pt x="45982" y="70383"/>
                  </a:lnTo>
                  <a:lnTo>
                    <a:pt x="18002" y="81575"/>
                  </a:lnTo>
                  <a:lnTo>
                    <a:pt x="1003" y="88290"/>
                  </a:lnTo>
                  <a:lnTo>
                    <a:pt x="17333" y="79709"/>
                  </a:lnTo>
                  <a:lnTo>
                    <a:pt x="38012" y="71129"/>
                  </a:lnTo>
                  <a:lnTo>
                    <a:pt x="56962" y="64476"/>
                  </a:lnTo>
                  <a:lnTo>
                    <a:pt x="78643" y="57761"/>
                  </a:lnTo>
                  <a:lnTo>
                    <a:pt x="94305" y="50673"/>
                  </a:lnTo>
                  <a:lnTo>
                    <a:pt x="74296" y="38735"/>
                  </a:lnTo>
                  <a:lnTo>
                    <a:pt x="47988" y="32020"/>
                  </a:lnTo>
                  <a:lnTo>
                    <a:pt x="12652" y="10010"/>
                  </a:lnTo>
                  <a:lnTo>
                    <a:pt x="0" y="5160"/>
                  </a:lnTo>
                  <a:lnTo>
                    <a:pt x="18337" y="11129"/>
                  </a:lnTo>
                  <a:lnTo>
                    <a:pt x="39684" y="23813"/>
                  </a:lnTo>
                  <a:lnTo>
                    <a:pt x="52001" y="30528"/>
                  </a:lnTo>
                  <a:lnTo>
                    <a:pt x="75299" y="36870"/>
                  </a:lnTo>
                  <a:lnTo>
                    <a:pt x="91964" y="46196"/>
                  </a:lnTo>
                  <a:lnTo>
                    <a:pt x="79312" y="28663"/>
                  </a:lnTo>
                  <a:lnTo>
                    <a:pt x="71676" y="11875"/>
                  </a:lnTo>
                  <a:lnTo>
                    <a:pt x="64319" y="0"/>
                  </a:lnTo>
                  <a:lnTo>
                    <a:pt x="74630" y="13367"/>
                  </a:lnTo>
                  <a:lnTo>
                    <a:pt x="82991" y="30155"/>
                  </a:lnTo>
                  <a:lnTo>
                    <a:pt x="97315" y="49927"/>
                  </a:lnTo>
                  <a:lnTo>
                    <a:pt x="102666" y="52911"/>
                  </a:lnTo>
                  <a:lnTo>
                    <a:pt x="102666" y="5291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Erosion by Wind</a:t>
            </a:r>
            <a:endParaRPr/>
          </a:p>
        </p:txBody>
      </p:sp>
      <p:sp>
        <p:nvSpPr>
          <p:cNvPr id="963" name="Shape 9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Notes for the Erosion and Deposition Unit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Depositional Features</a:t>
            </a:r>
            <a:endParaRPr/>
          </a:p>
        </p:txBody>
      </p:sp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 Dunes:  </a:t>
            </a: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Hills of sand</a:t>
            </a: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windward side:  gentle slope.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leeward side</a:t>
            </a: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steep slope.</a:t>
            </a:r>
            <a:endParaRPr/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 Dune</a:t>
            </a:r>
            <a:endParaRPr/>
          </a:p>
        </p:txBody>
      </p:sp>
      <p:pic>
        <p:nvPicPr>
          <p:cNvPr id="1024" name="Shape 1024" descr="sand gr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438400"/>
            <a:ext cx="80391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direction is the wind moving?</a:t>
            </a:r>
            <a:endParaRPr/>
          </a:p>
        </p:txBody>
      </p:sp>
      <p:pic>
        <p:nvPicPr>
          <p:cNvPr id="1030" name="Shape 10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 of Sand Dune</a:t>
            </a:r>
            <a:endParaRPr/>
          </a:p>
        </p:txBody>
      </p:sp>
      <p:pic>
        <p:nvPicPr>
          <p:cNvPr id="1036" name="Shape 10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Erosion by Wind</a:t>
            </a:r>
            <a:endParaRPr/>
          </a:p>
        </p:txBody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most often in: </a:t>
            </a: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deserts and along beaches.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Sediment Size: </a:t>
            </a: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wind velocity, usually sand.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Sediments become: </a:t>
            </a: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frosted and pitted.</a:t>
            </a:r>
            <a:endParaRPr sz="3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Pitted Sediment</a:t>
            </a:r>
            <a:endParaRPr/>
          </a:p>
        </p:txBody>
      </p:sp>
      <p:pic>
        <p:nvPicPr>
          <p:cNvPr id="975" name="Shape 975" descr="win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057400"/>
            <a:ext cx="4395787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Wind:  Flattens Surfaces</a:t>
            </a:r>
            <a:endParaRPr/>
          </a:p>
        </p:txBody>
      </p:sp>
      <p:pic>
        <p:nvPicPr>
          <p:cNvPr id="981" name="Shape 9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815"/>
          <a:stretch/>
        </p:blipFill>
        <p:spPr>
          <a:xfrm>
            <a:off x="1600200" y="1752600"/>
            <a:ext cx="5981700" cy="376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Erosional Features of Wind</a:t>
            </a:r>
            <a:endParaRPr/>
          </a:p>
        </p:txBody>
      </p:sp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Formations develop due to erosion.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Sediments are only carried 1-4 meters off the ground</a:t>
            </a: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form caves, natural bridges, and mushroom rocks: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Erosion near ground level.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Mushroom Rock</a:t>
            </a:r>
            <a:endParaRPr/>
          </a:p>
        </p:txBody>
      </p:sp>
      <p:pic>
        <p:nvPicPr>
          <p:cNvPr id="993" name="Shape 9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Bridge</a:t>
            </a:r>
            <a:endParaRPr/>
          </a:p>
        </p:txBody>
      </p:sp>
      <p:pic>
        <p:nvPicPr>
          <p:cNvPr id="999" name="Shape 9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br>
              <a:rPr lang="en-US"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Windbreaks</a:t>
            </a:r>
            <a:endParaRPr/>
          </a:p>
        </p:txBody>
      </p:sp>
      <p:pic>
        <p:nvPicPr>
          <p:cNvPr id="1005" name="Shape 10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Depositional Features</a:t>
            </a:r>
            <a:endParaRPr/>
          </a:p>
        </p:txBody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Wind:  </a:t>
            </a:r>
            <a:r>
              <a:rPr lang="en-US" sz="2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Sorted Sediment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Loess: </a:t>
            </a:r>
            <a:r>
              <a:rPr lang="en-US" sz="2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 silt deposit (very fertile).</a:t>
            </a:r>
            <a:endParaRPr/>
          </a:p>
        </p:txBody>
      </p:sp>
      <p:pic>
        <p:nvPicPr>
          <p:cNvPr id="1012" name="Shape 10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438400"/>
            <a:ext cx="3990975" cy="33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(4:3)</PresentationFormat>
  <Paragraphs>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Noto Sans Symbols</vt:lpstr>
      <vt:lpstr>Arial</vt:lpstr>
      <vt:lpstr>Times New Roman</vt:lpstr>
      <vt:lpstr>1_Maple</vt:lpstr>
      <vt:lpstr>Maple</vt:lpstr>
      <vt:lpstr>Erosion by Wind</vt:lpstr>
      <vt:lpstr>Erosion by Wind</vt:lpstr>
      <vt:lpstr>Pitted Sediment</vt:lpstr>
      <vt:lpstr>Wind:  Flattens Surfaces</vt:lpstr>
      <vt:lpstr>Erosional Features of Wind</vt:lpstr>
      <vt:lpstr>Mushroom Rock</vt:lpstr>
      <vt:lpstr>Natural Bridge</vt:lpstr>
      <vt:lpstr> Windbreaks</vt:lpstr>
      <vt:lpstr>Depositional Features</vt:lpstr>
      <vt:lpstr>Depositional Features</vt:lpstr>
      <vt:lpstr>Sand Dune</vt:lpstr>
      <vt:lpstr>Which direction is the wind moving?</vt:lpstr>
      <vt:lpstr>Formation of Sand Dune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by Wind</dc:title>
  <dc:creator>Owner</dc:creator>
  <cp:lastModifiedBy>Tim Ferro</cp:lastModifiedBy>
  <cp:revision>1</cp:revision>
  <dcterms:modified xsi:type="dcterms:W3CDTF">2018-05-03T18:43:00Z</dcterms:modified>
</cp:coreProperties>
</file>