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35"/>
  </p:notes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1" r:id="rId33"/>
    <p:sldId id="295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Shape 6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Shape 6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Shape 6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Shape 5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Shape 6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Shape 6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Shape 6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Shape 6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Shape 6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hape 7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Shape 7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Shape 7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Shape 7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Shape 7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Shape 7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Shape 5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Shape 5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ctrTitle"/>
          </p:nvPr>
        </p:nvSpPr>
        <p:spPr>
          <a:xfrm>
            <a:off x="685800" y="18446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1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5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651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540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90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90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90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90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90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10" name="Shape 5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■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1" name="Shape 5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12" name="Shape 5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■"/>
              <a:defRPr sz="20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16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3" name="Shape 51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4" name="Shape 514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5" name="Shape 515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■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9" name="Shape 5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■"/>
              <a:defRPr sz="24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18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1" name="Shape 52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Shape 522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hape 5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20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7" name="Shape 527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8" name="Shape 528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3" name="Shape 463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>
            <a:spLocks noGrp="1"/>
          </p:cNvSpPr>
          <p:nvPr>
            <p:ph type="title"/>
          </p:nvPr>
        </p:nvSpPr>
        <p:spPr>
          <a:xfrm rot="5400000">
            <a:off x="4728369" y="2175669"/>
            <a:ext cx="585946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 rot="5400000">
            <a:off x="537369" y="194469"/>
            <a:ext cx="585946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 rot="5400000">
            <a:off x="2305050" y="-247650"/>
            <a:ext cx="45339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Shape 481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Shape 483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6" name="Shape 48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200" b="0" i="0" u="none" strike="noStrike" cap="none"/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800" b="0" i="0" u="none" strike="noStrike" cap="none"/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400" b="0" i="0" u="none" strike="noStrike" cap="none"/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000" b="0" i="0" u="none" strike="noStrike" cap="none"/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000" b="0" i="0" u="none" strike="noStrike" cap="none"/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000" b="0" i="0" u="none" strike="noStrike" cap="none"/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000" b="0" i="0" u="none" strike="noStrike" cap="none"/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000" b="0" i="0" u="none" strike="noStrike" cap="none"/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0" name="Shape 490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■"/>
              <a:defRPr sz="2800"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■"/>
              <a:defRPr sz="2000"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4" name="Shape 49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95" name="Shape 495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6" name="Shape 49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0" name="Shape 500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Shape 501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4" name="Shape 50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5" name="Shape 50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6" name="Shape 506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32324A"/>
            </a:gs>
          </a:gsLst>
          <a:lin ang="27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04775" y="1307695"/>
            <a:ext cx="9350374" cy="5639081"/>
            <a:chOff x="-103187" y="1304520"/>
            <a:chExt cx="9350374" cy="5639081"/>
          </a:xfrm>
        </p:grpSpPr>
        <p:sp>
          <p:nvSpPr>
            <p:cNvPr id="7" name="Shape 7"/>
            <p:cNvSpPr txBox="1"/>
            <p:nvPr/>
          </p:nvSpPr>
          <p:spPr>
            <a:xfrm rot="10020000" flipH="1">
              <a:off x="-22225" y="1639887"/>
              <a:ext cx="2768600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8"/>
            <p:cNvSpPr txBox="1"/>
            <p:nvPr/>
          </p:nvSpPr>
          <p:spPr>
            <a:xfrm rot="10020000" flipH="1">
              <a:off x="-38100" y="1789112"/>
              <a:ext cx="3227387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Shape 9"/>
            <p:cNvSpPr txBox="1"/>
            <p:nvPr/>
          </p:nvSpPr>
          <p:spPr>
            <a:xfrm rot="9960000" flipH="1">
              <a:off x="-42862" y="1901825"/>
              <a:ext cx="3565525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Shape 10"/>
            <p:cNvSpPr txBox="1"/>
            <p:nvPr/>
          </p:nvSpPr>
          <p:spPr>
            <a:xfrm rot="9900000" flipH="1">
              <a:off x="-68262" y="2036762"/>
              <a:ext cx="3930650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 txBox="1"/>
            <p:nvPr/>
          </p:nvSpPr>
          <p:spPr>
            <a:xfrm rot="9840000" flipH="1">
              <a:off x="-80962" y="2217737"/>
              <a:ext cx="4397375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 txBox="1"/>
            <p:nvPr/>
          </p:nvSpPr>
          <p:spPr>
            <a:xfrm rot="9780000" flipH="1">
              <a:off x="-103187" y="2417762"/>
              <a:ext cx="4854575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 txBox="1"/>
            <p:nvPr/>
          </p:nvSpPr>
          <p:spPr>
            <a:xfrm rot="9720000" flipH="1">
              <a:off x="-147637" y="2689225"/>
              <a:ext cx="5402262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 txBox="1"/>
            <p:nvPr/>
          </p:nvSpPr>
          <p:spPr>
            <a:xfrm rot="9600000" flipH="1">
              <a:off x="-157162" y="2957512"/>
              <a:ext cx="595153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 txBox="1"/>
            <p:nvPr/>
          </p:nvSpPr>
          <p:spPr>
            <a:xfrm rot="9420000" flipH="1">
              <a:off x="-261937" y="3259137"/>
              <a:ext cx="668178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 txBox="1"/>
            <p:nvPr/>
          </p:nvSpPr>
          <p:spPr>
            <a:xfrm rot="9360000" flipH="1">
              <a:off x="-339725" y="3633787"/>
              <a:ext cx="732155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 txBox="1"/>
            <p:nvPr/>
          </p:nvSpPr>
          <p:spPr>
            <a:xfrm rot="9180000" flipH="1">
              <a:off x="-496887" y="4154487"/>
              <a:ext cx="82550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 txBox="1"/>
            <p:nvPr/>
          </p:nvSpPr>
          <p:spPr>
            <a:xfrm rot="8940000" flipH="1">
              <a:off x="14287" y="4573587"/>
              <a:ext cx="857408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 txBox="1"/>
            <p:nvPr/>
          </p:nvSpPr>
          <p:spPr>
            <a:xfrm rot="8640000" flipH="1">
              <a:off x="2093912" y="4648200"/>
              <a:ext cx="732155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1F1F2E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 txBox="1"/>
            <p:nvPr/>
          </p:nvSpPr>
          <p:spPr>
            <a:xfrm rot="8220000" flipH="1">
              <a:off x="4256087" y="4875212"/>
              <a:ext cx="56769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30305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 txBox="1"/>
            <p:nvPr/>
          </p:nvSpPr>
          <p:spPr>
            <a:xfrm rot="7860000" flipH="1">
              <a:off x="6434931" y="5560218"/>
              <a:ext cx="3300412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 txBox="1"/>
            <p:nvPr/>
          </p:nvSpPr>
          <p:spPr>
            <a:xfrm rot="-8340000" flipH="1">
              <a:off x="8080368" y="3914756"/>
              <a:ext cx="9525" cy="3300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 txBox="1"/>
            <p:nvPr/>
          </p:nvSpPr>
          <p:spPr>
            <a:xfrm rot="7560000">
              <a:off x="8524081" y="6614318"/>
              <a:ext cx="79533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 txBox="1"/>
            <p:nvPr/>
          </p:nvSpPr>
          <p:spPr>
            <a:xfrm rot="-8640000">
              <a:off x="8916981" y="6221394"/>
              <a:ext cx="9525" cy="795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 txBox="1"/>
            <p:nvPr/>
          </p:nvSpPr>
          <p:spPr>
            <a:xfrm rot="1020000">
              <a:off x="-231775" y="3746500"/>
              <a:ext cx="9598025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 txBox="1"/>
            <p:nvPr/>
          </p:nvSpPr>
          <p:spPr>
            <a:xfrm rot="1560000">
              <a:off x="-314325" y="5391150"/>
              <a:ext cx="6575425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 txBox="1"/>
            <p:nvPr/>
          </p:nvSpPr>
          <p:spPr>
            <a:xfrm rot="1680000">
              <a:off x="-261937" y="5753100"/>
              <a:ext cx="445135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 txBox="1"/>
            <p:nvPr/>
          </p:nvSpPr>
          <p:spPr>
            <a:xfrm rot="1920000">
              <a:off x="-174625" y="6226175"/>
              <a:ext cx="22225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 txBox="1"/>
            <p:nvPr/>
          </p:nvSpPr>
          <p:spPr>
            <a:xfrm rot="1380000">
              <a:off x="-342900" y="5113337"/>
              <a:ext cx="869473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2324A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 txBox="1"/>
            <p:nvPr/>
          </p:nvSpPr>
          <p:spPr>
            <a:xfrm rot="960000">
              <a:off x="-182562" y="3379787"/>
              <a:ext cx="95504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 txBox="1"/>
            <p:nvPr/>
          </p:nvSpPr>
          <p:spPr>
            <a:xfrm rot="-9840000" flipH="1">
              <a:off x="127000" y="3089275"/>
              <a:ext cx="913765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 txBox="1"/>
            <p:nvPr/>
          </p:nvSpPr>
          <p:spPr>
            <a:xfrm rot="840000">
              <a:off x="593725" y="2860675"/>
              <a:ext cx="8691562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 txBox="1"/>
            <p:nvPr/>
          </p:nvSpPr>
          <p:spPr>
            <a:xfrm rot="720000">
              <a:off x="1346200" y="2511425"/>
              <a:ext cx="78994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 txBox="1"/>
            <p:nvPr/>
          </p:nvSpPr>
          <p:spPr>
            <a:xfrm rot="720000">
              <a:off x="1671637" y="2343150"/>
              <a:ext cx="7554912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 txBox="1"/>
            <p:nvPr/>
          </p:nvSpPr>
          <p:spPr>
            <a:xfrm rot="660000">
              <a:off x="1974850" y="2185987"/>
              <a:ext cx="723423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 txBox="1"/>
            <p:nvPr/>
          </p:nvSpPr>
          <p:spPr>
            <a:xfrm rot="-10140000" flipH="1">
              <a:off x="2360612" y="2071687"/>
              <a:ext cx="6848475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 txBox="1"/>
            <p:nvPr/>
          </p:nvSpPr>
          <p:spPr>
            <a:xfrm rot="-10140000" flipH="1">
              <a:off x="2619375" y="1933575"/>
              <a:ext cx="6594475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 txBox="1"/>
            <p:nvPr/>
          </p:nvSpPr>
          <p:spPr>
            <a:xfrm rot="-9960000" flipH="1">
              <a:off x="969962" y="2673350"/>
              <a:ext cx="826135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 txBox="1"/>
            <p:nvPr/>
          </p:nvSpPr>
          <p:spPr>
            <a:xfrm rot="-9480000" flipH="1">
              <a:off x="-323850" y="4724400"/>
              <a:ext cx="9763125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 txBox="1"/>
            <p:nvPr/>
          </p:nvSpPr>
          <p:spPr>
            <a:xfrm rot="-9600000" flipH="1">
              <a:off x="-276225" y="4227512"/>
              <a:ext cx="96901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1174750" y="5332412"/>
              <a:ext cx="266700" cy="152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374650" y="4879975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252412" y="5797550"/>
              <a:ext cx="311150" cy="1682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3297237" y="4224337"/>
              <a:ext cx="247650" cy="1333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1941512" y="4883150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2676525" y="4535487"/>
              <a:ext cx="247650" cy="1428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1190625" y="4506912"/>
              <a:ext cx="239712" cy="1412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582612" y="4216400"/>
              <a:ext cx="238125" cy="1333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1860550" y="4194175"/>
              <a:ext cx="247650" cy="1317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3811587" y="3944937"/>
              <a:ext cx="247650" cy="1317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3032125" y="3673475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578225" y="3419475"/>
              <a:ext cx="212725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4352925" y="3659187"/>
              <a:ext cx="222250" cy="1143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4464050" y="3013075"/>
              <a:ext cx="204787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5907087" y="2844800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5600700" y="3009900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4864100" y="2822575"/>
              <a:ext cx="203200" cy="9842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5202237" y="3213100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4805362" y="3429000"/>
              <a:ext cx="211137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2490787" y="3894137"/>
              <a:ext cx="238125" cy="1428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2957512" y="3219450"/>
              <a:ext cx="220662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2401887" y="3452812"/>
              <a:ext cx="220662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1890712" y="3668712"/>
              <a:ext cx="212725" cy="1143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1831975" y="3249612"/>
              <a:ext cx="212725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1812925" y="2862262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2381250" y="3035300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2863850" y="2859087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3427412" y="3024187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3860800" y="2836862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746125" y="3225800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107950" y="3438525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1266825" y="3041650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722312" y="2852737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179387" y="3017837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685800" y="3687762"/>
              <a:ext cx="220662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1292225" y="3457575"/>
              <a:ext cx="212725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1252537" y="3924300"/>
              <a:ext cx="247650" cy="1412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4038600" y="3198812"/>
              <a:ext cx="222250" cy="1143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2312987" y="2698750"/>
              <a:ext cx="19526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2773362" y="2538412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2198687" y="2390775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735137" y="2532062"/>
              <a:ext cx="19526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1257300" y="2682875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3192462" y="2400300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3313112" y="2692400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3722687" y="2541587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4260850" y="2676525"/>
              <a:ext cx="19526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1279525" y="2400300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785812" y="2535237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361950" y="2393950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249237" y="2695575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4583112" y="2532062"/>
              <a:ext cx="19685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4887912" y="2398712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5191125" y="2679700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5481637" y="2538412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5795962" y="2390775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6748462" y="2401887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6192837" y="2700337"/>
              <a:ext cx="2032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6486525" y="2552700"/>
              <a:ext cx="2032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2035175" y="5799137"/>
              <a:ext cx="311150" cy="1762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1122362" y="6372225"/>
              <a:ext cx="303212" cy="1778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3538537" y="4905375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4133850" y="4551362"/>
              <a:ext cx="247650" cy="1412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4614862" y="4235450"/>
              <a:ext cx="247650" cy="1333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5156200" y="3895725"/>
              <a:ext cx="238125" cy="14287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2859087" y="5334000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5575300" y="3654425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6318250" y="3197225"/>
              <a:ext cx="212725" cy="1143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5957887" y="3425825"/>
              <a:ext cx="212725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6629400" y="3013075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6886575" y="2852737"/>
              <a:ext cx="204787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7151687" y="2698750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7399337" y="2544762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7624762" y="2400300"/>
              <a:ext cx="203200" cy="8096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7826375" y="2271712"/>
              <a:ext cx="176212" cy="7937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6088062" y="2270125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5216525" y="2270125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4718050" y="2168525"/>
              <a:ext cx="17621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5003800" y="2051050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4794250" y="1857375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3878262" y="2171700"/>
              <a:ext cx="17780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3652837" y="1936750"/>
              <a:ext cx="17780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3325812" y="2038350"/>
              <a:ext cx="17780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3536950" y="2289175"/>
              <a:ext cx="17621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1760537" y="2260600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969962" y="2038350"/>
              <a:ext cx="17621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484187" y="2155825"/>
              <a:ext cx="17621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247650" y="1831975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7204075" y="2166937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6996112" y="2286000"/>
              <a:ext cx="166687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6337300" y="2152650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5502275" y="2152650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4527550" y="1949450"/>
              <a:ext cx="168275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4251325" y="1760537"/>
              <a:ext cx="168275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4538662" y="1658937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3082925" y="1651000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>
              <a:off x="1727200" y="2027237"/>
              <a:ext cx="168275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38"/>
            <p:cNvSpPr/>
            <p:nvPr/>
          </p:nvSpPr>
          <p:spPr>
            <a:xfrm>
              <a:off x="1312862" y="2143125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>
              <a:off x="852487" y="2266950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>
              <a:off x="1008062" y="1682750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2444750" y="1666875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1778000" y="1687512"/>
              <a:ext cx="166687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>
              <a:off x="6557962" y="2038350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5519737" y="1846262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5262562" y="1951037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5038725" y="1765300"/>
              <a:ext cx="177800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3803650" y="1668462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4395787" y="2295525"/>
              <a:ext cx="176212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4216400" y="2054225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3970337" y="1839912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3527425" y="1747837"/>
              <a:ext cx="177800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3221037" y="1844675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2976562" y="2152650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2871787" y="1941512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2759075" y="1743075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2513012" y="2046287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2189162" y="2132012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2427287" y="1835150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2054225" y="1939925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2085975" y="1765300"/>
              <a:ext cx="177800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1717675" y="1851025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1392237" y="1779587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1389062" y="1930400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1079500" y="1857375"/>
              <a:ext cx="177800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652462" y="1955800"/>
              <a:ext cx="176212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688975" y="1746250"/>
              <a:ext cx="177800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88912" y="2082800"/>
              <a:ext cx="176212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1362075" y="1589087"/>
              <a:ext cx="160337" cy="6032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2128837" y="1608137"/>
              <a:ext cx="160337" cy="619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2760662" y="1600200"/>
              <a:ext cx="160337" cy="6032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3359150" y="1589087"/>
              <a:ext cx="158750" cy="619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3683000" y="1493837"/>
              <a:ext cx="160337" cy="619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4129087" y="1579562"/>
              <a:ext cx="160337" cy="619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46362" y="2254250"/>
              <a:ext cx="168275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4059237" y="2406650"/>
              <a:ext cx="19526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5745162" y="2043112"/>
              <a:ext cx="17780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6018212" y="1924050"/>
              <a:ext cx="17621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3387725" y="1441450"/>
              <a:ext cx="125412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2006600" y="1441450"/>
              <a:ext cx="125412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2335212" y="1379537"/>
              <a:ext cx="125412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2619375" y="1308100"/>
              <a:ext cx="131762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3044825" y="1379537"/>
              <a:ext cx="133350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2730500" y="1465262"/>
              <a:ext cx="131762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3036887" y="1519237"/>
              <a:ext cx="1508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2446337" y="1527175"/>
              <a:ext cx="141287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708150" y="1512887"/>
              <a:ext cx="160337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3148012" y="6392862"/>
              <a:ext cx="309562" cy="1666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3905250" y="5827712"/>
              <a:ext cx="311150" cy="1778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5140325" y="4954587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5635625" y="4572000"/>
              <a:ext cx="249237" cy="1412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4591050" y="5360987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6142037" y="4217987"/>
              <a:ext cx="239712" cy="1333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6492875" y="3929062"/>
              <a:ext cx="247650" cy="1412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6869112" y="3673475"/>
              <a:ext cx="212725" cy="1143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>
              <a:off x="7480300" y="3209925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2324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Shape 196"/>
            <p:cNvSpPr/>
            <p:nvPr/>
          </p:nvSpPr>
          <p:spPr>
            <a:xfrm>
              <a:off x="7196137" y="3432175"/>
              <a:ext cx="220662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7720012" y="3048000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Shape 198"/>
            <p:cNvSpPr/>
            <p:nvPr/>
          </p:nvSpPr>
          <p:spPr>
            <a:xfrm>
              <a:off x="7951787" y="2868612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8193087" y="2701925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8377237" y="2562225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8569325" y="2414587"/>
              <a:ext cx="195262" cy="8096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Shape 202"/>
            <p:cNvSpPr/>
            <p:nvPr/>
          </p:nvSpPr>
          <p:spPr>
            <a:xfrm>
              <a:off x="5167312" y="6462712"/>
              <a:ext cx="311150" cy="1682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5795962" y="5862637"/>
              <a:ext cx="311150" cy="1762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/>
            <p:nvPr/>
          </p:nvSpPr>
          <p:spPr>
            <a:xfrm>
              <a:off x="7577137" y="5881687"/>
              <a:ext cx="319087" cy="1682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>
              <a:off x="7129462" y="6427787"/>
              <a:ext cx="311150" cy="1666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Shape 206"/>
            <p:cNvSpPr/>
            <p:nvPr/>
          </p:nvSpPr>
          <p:spPr>
            <a:xfrm>
              <a:off x="6332537" y="5391150"/>
              <a:ext cx="266700" cy="152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6767512" y="4986337"/>
              <a:ext cx="265112" cy="1508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Shape 208"/>
            <p:cNvSpPr/>
            <p:nvPr/>
          </p:nvSpPr>
          <p:spPr>
            <a:xfrm>
              <a:off x="8007350" y="5426075"/>
              <a:ext cx="265112" cy="1508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>
              <a:off x="7227887" y="4560887"/>
              <a:ext cx="247650" cy="1317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Shape 210"/>
            <p:cNvSpPr/>
            <p:nvPr/>
          </p:nvSpPr>
          <p:spPr>
            <a:xfrm>
              <a:off x="8402637" y="4946650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8726487" y="4570412"/>
              <a:ext cx="247650" cy="1412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7575550" y="4243387"/>
              <a:ext cx="247650" cy="1317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7883525" y="3949700"/>
              <a:ext cx="247650" cy="1333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Shape 214"/>
            <p:cNvSpPr/>
            <p:nvPr/>
          </p:nvSpPr>
          <p:spPr>
            <a:xfrm>
              <a:off x="8642350" y="3257550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Shape 215"/>
            <p:cNvSpPr/>
            <p:nvPr/>
          </p:nvSpPr>
          <p:spPr>
            <a:xfrm>
              <a:off x="8193087" y="3673475"/>
              <a:ext cx="222250" cy="1158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>
              <a:off x="8442325" y="3454400"/>
              <a:ext cx="212725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Shape 217"/>
            <p:cNvSpPr/>
            <p:nvPr/>
          </p:nvSpPr>
          <p:spPr>
            <a:xfrm>
              <a:off x="8859837" y="3068637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9031287" y="2874962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8990012" y="4254500"/>
              <a:ext cx="247650" cy="1317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>
              <a:off x="-103187" y="4548187"/>
              <a:ext cx="238125" cy="1412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Shape 221"/>
            <p:cNvSpPr/>
            <p:nvPr/>
          </p:nvSpPr>
          <p:spPr>
            <a:xfrm>
              <a:off x="3175" y="3932237"/>
              <a:ext cx="247650" cy="1412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Shape 222"/>
            <p:cNvSpPr/>
            <p:nvPr/>
          </p:nvSpPr>
          <p:spPr>
            <a:xfrm>
              <a:off x="-14287" y="2279650"/>
              <a:ext cx="168275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Shape 223"/>
            <p:cNvSpPr/>
            <p:nvPr/>
          </p:nvSpPr>
          <p:spPr>
            <a:xfrm>
              <a:off x="8928100" y="6365875"/>
              <a:ext cx="319087" cy="1682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28283C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2F2F47"/>
            </a:gs>
          </a:gsLst>
          <a:lin ang="2700000" scaled="0"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Shape 236"/>
          <p:cNvGrpSpPr/>
          <p:nvPr/>
        </p:nvGrpSpPr>
        <p:grpSpPr>
          <a:xfrm>
            <a:off x="-103187" y="1304520"/>
            <a:ext cx="9350374" cy="5639081"/>
            <a:chOff x="-103187" y="1304520"/>
            <a:chExt cx="9350374" cy="5639081"/>
          </a:xfrm>
        </p:grpSpPr>
        <p:sp>
          <p:nvSpPr>
            <p:cNvPr id="237" name="Shape 237"/>
            <p:cNvSpPr txBox="1"/>
            <p:nvPr/>
          </p:nvSpPr>
          <p:spPr>
            <a:xfrm rot="10020000" flipH="1">
              <a:off x="-22225" y="1639887"/>
              <a:ext cx="2768600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Shape 238"/>
            <p:cNvSpPr txBox="1"/>
            <p:nvPr/>
          </p:nvSpPr>
          <p:spPr>
            <a:xfrm rot="10020000" flipH="1">
              <a:off x="-38100" y="1789112"/>
              <a:ext cx="3227387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Shape 239"/>
            <p:cNvSpPr txBox="1"/>
            <p:nvPr/>
          </p:nvSpPr>
          <p:spPr>
            <a:xfrm rot="9960000" flipH="1">
              <a:off x="-42862" y="1901825"/>
              <a:ext cx="3565525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Shape 240"/>
            <p:cNvSpPr txBox="1"/>
            <p:nvPr/>
          </p:nvSpPr>
          <p:spPr>
            <a:xfrm rot="9900000" flipH="1">
              <a:off x="-68262" y="2036762"/>
              <a:ext cx="3930650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Shape 241"/>
            <p:cNvSpPr txBox="1"/>
            <p:nvPr/>
          </p:nvSpPr>
          <p:spPr>
            <a:xfrm rot="9840000" flipH="1">
              <a:off x="-80962" y="2217737"/>
              <a:ext cx="4397375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Shape 242"/>
            <p:cNvSpPr txBox="1"/>
            <p:nvPr/>
          </p:nvSpPr>
          <p:spPr>
            <a:xfrm rot="9780000" flipH="1">
              <a:off x="-103187" y="2417762"/>
              <a:ext cx="4854575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Shape 243"/>
            <p:cNvSpPr txBox="1"/>
            <p:nvPr/>
          </p:nvSpPr>
          <p:spPr>
            <a:xfrm rot="9720000" flipH="1">
              <a:off x="-147637" y="2689225"/>
              <a:ext cx="5402262" cy="9525"/>
            </a:xfrm>
            <a:prstGeom prst="rect">
              <a:avLst/>
            </a:prstGeom>
            <a:gradFill>
              <a:gsLst>
                <a:gs pos="0">
                  <a:srgbClr val="5D5D8B"/>
                </a:gs>
                <a:gs pos="100000">
                  <a:schemeClr val="dk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Shape 244"/>
            <p:cNvSpPr txBox="1"/>
            <p:nvPr/>
          </p:nvSpPr>
          <p:spPr>
            <a:xfrm rot="9600000" flipH="1">
              <a:off x="-157162" y="2957512"/>
              <a:ext cx="595153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245"/>
            <p:cNvSpPr txBox="1"/>
            <p:nvPr/>
          </p:nvSpPr>
          <p:spPr>
            <a:xfrm rot="9420000" flipH="1">
              <a:off x="-261937" y="3259137"/>
              <a:ext cx="668178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Shape 246"/>
            <p:cNvSpPr txBox="1"/>
            <p:nvPr/>
          </p:nvSpPr>
          <p:spPr>
            <a:xfrm rot="9360000" flipH="1">
              <a:off x="-339725" y="3633787"/>
              <a:ext cx="732155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Shape 247"/>
            <p:cNvSpPr txBox="1"/>
            <p:nvPr/>
          </p:nvSpPr>
          <p:spPr>
            <a:xfrm rot="9180000" flipH="1">
              <a:off x="-496887" y="4154487"/>
              <a:ext cx="82550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 txBox="1"/>
            <p:nvPr/>
          </p:nvSpPr>
          <p:spPr>
            <a:xfrm rot="8940000" flipH="1">
              <a:off x="14287" y="4573587"/>
              <a:ext cx="857408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Shape 249"/>
            <p:cNvSpPr txBox="1"/>
            <p:nvPr/>
          </p:nvSpPr>
          <p:spPr>
            <a:xfrm rot="8640000" flipH="1">
              <a:off x="2093912" y="4648200"/>
              <a:ext cx="732155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1F1F2E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Shape 250"/>
            <p:cNvSpPr txBox="1"/>
            <p:nvPr/>
          </p:nvSpPr>
          <p:spPr>
            <a:xfrm rot="8220000" flipH="1">
              <a:off x="4256087" y="4875212"/>
              <a:ext cx="56769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30305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Shape 251"/>
            <p:cNvSpPr txBox="1"/>
            <p:nvPr/>
          </p:nvSpPr>
          <p:spPr>
            <a:xfrm rot="7860000" flipH="1">
              <a:off x="6434931" y="5560218"/>
              <a:ext cx="3300412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 txBox="1"/>
            <p:nvPr/>
          </p:nvSpPr>
          <p:spPr>
            <a:xfrm rot="-8340000" flipH="1">
              <a:off x="8080368" y="3914756"/>
              <a:ext cx="9525" cy="3300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 txBox="1"/>
            <p:nvPr/>
          </p:nvSpPr>
          <p:spPr>
            <a:xfrm rot="7560000">
              <a:off x="8522493" y="6614318"/>
              <a:ext cx="79533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00000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Shape 254"/>
            <p:cNvSpPr txBox="1"/>
            <p:nvPr/>
          </p:nvSpPr>
          <p:spPr>
            <a:xfrm rot="-8640000">
              <a:off x="8915381" y="6221394"/>
              <a:ext cx="9525" cy="795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Shape 255"/>
            <p:cNvSpPr txBox="1"/>
            <p:nvPr/>
          </p:nvSpPr>
          <p:spPr>
            <a:xfrm rot="1020000">
              <a:off x="-231775" y="3746500"/>
              <a:ext cx="9598025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Shape 256"/>
            <p:cNvSpPr txBox="1"/>
            <p:nvPr/>
          </p:nvSpPr>
          <p:spPr>
            <a:xfrm rot="1560000">
              <a:off x="-314325" y="5391150"/>
              <a:ext cx="6575425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 rot="1680000">
              <a:off x="-261937" y="5753100"/>
              <a:ext cx="445135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1416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Shape 258"/>
            <p:cNvSpPr txBox="1"/>
            <p:nvPr/>
          </p:nvSpPr>
          <p:spPr>
            <a:xfrm rot="1920000">
              <a:off x="-174625" y="6226175"/>
              <a:ext cx="22225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 rot="1380000">
              <a:off x="-342900" y="5113337"/>
              <a:ext cx="869473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2324A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Shape 260"/>
            <p:cNvSpPr txBox="1"/>
            <p:nvPr/>
          </p:nvSpPr>
          <p:spPr>
            <a:xfrm rot="960000">
              <a:off x="-182562" y="3379787"/>
              <a:ext cx="95504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B3B58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Shape 261"/>
            <p:cNvSpPr txBox="1"/>
            <p:nvPr/>
          </p:nvSpPr>
          <p:spPr>
            <a:xfrm rot="-9840000" flipH="1">
              <a:off x="127000" y="3089275"/>
              <a:ext cx="913765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Shape 262"/>
            <p:cNvSpPr txBox="1"/>
            <p:nvPr/>
          </p:nvSpPr>
          <p:spPr>
            <a:xfrm rot="840000">
              <a:off x="593725" y="2860675"/>
              <a:ext cx="8691562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Shape 263"/>
            <p:cNvSpPr txBox="1"/>
            <p:nvPr/>
          </p:nvSpPr>
          <p:spPr>
            <a:xfrm rot="720000">
              <a:off x="1346200" y="2511425"/>
              <a:ext cx="78994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Shape 264"/>
            <p:cNvSpPr txBox="1"/>
            <p:nvPr/>
          </p:nvSpPr>
          <p:spPr>
            <a:xfrm rot="720000">
              <a:off x="1671637" y="2343150"/>
              <a:ext cx="7554912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 rot="660000">
              <a:off x="1974850" y="2185987"/>
              <a:ext cx="7234237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Shape 266"/>
            <p:cNvSpPr txBox="1"/>
            <p:nvPr/>
          </p:nvSpPr>
          <p:spPr>
            <a:xfrm rot="-10140000" flipH="1">
              <a:off x="2360612" y="2071687"/>
              <a:ext cx="6848475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Shape 267"/>
            <p:cNvSpPr txBox="1"/>
            <p:nvPr/>
          </p:nvSpPr>
          <p:spPr>
            <a:xfrm rot="-10140000" flipH="1">
              <a:off x="2619375" y="1933575"/>
              <a:ext cx="6594475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Shape 268"/>
            <p:cNvSpPr txBox="1"/>
            <p:nvPr/>
          </p:nvSpPr>
          <p:spPr>
            <a:xfrm rot="-9960000" flipH="1">
              <a:off x="969962" y="2673350"/>
              <a:ext cx="826135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Shape 269"/>
            <p:cNvSpPr txBox="1"/>
            <p:nvPr/>
          </p:nvSpPr>
          <p:spPr>
            <a:xfrm rot="-9480000" flipH="1">
              <a:off x="-323850" y="4724400"/>
              <a:ext cx="9763125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838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Shape 270"/>
            <p:cNvSpPr txBox="1"/>
            <p:nvPr/>
          </p:nvSpPr>
          <p:spPr>
            <a:xfrm rot="-9600000" flipH="1">
              <a:off x="-276225" y="4227512"/>
              <a:ext cx="9690100" cy="9525"/>
            </a:xfrm>
            <a:prstGeom prst="rect">
              <a:avLst/>
            </a:prstGeom>
            <a:gradFill>
              <a:gsLst>
                <a:gs pos="0">
                  <a:schemeClr val="dk2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1174750" y="5332412"/>
              <a:ext cx="266700" cy="1524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374650" y="4879975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252412" y="5797550"/>
              <a:ext cx="311150" cy="1682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3297237" y="4224337"/>
              <a:ext cx="247650" cy="1333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1941512" y="4883150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2676525" y="4535487"/>
              <a:ext cx="247650" cy="1428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190625" y="4506912"/>
              <a:ext cx="239712" cy="1412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582612" y="4216400"/>
              <a:ext cx="238125" cy="1333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860550" y="4194175"/>
              <a:ext cx="247650" cy="1317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3811587" y="3944937"/>
              <a:ext cx="247650" cy="1317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3032125" y="3673475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3578225" y="3419475"/>
              <a:ext cx="212725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4352925" y="3659187"/>
              <a:ext cx="222250" cy="1143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64050" y="3013075"/>
              <a:ext cx="204787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5907087" y="2844800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5600700" y="3009900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4864100" y="2822575"/>
              <a:ext cx="203200" cy="9842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5202237" y="3213100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Shape 289"/>
            <p:cNvSpPr/>
            <p:nvPr/>
          </p:nvSpPr>
          <p:spPr>
            <a:xfrm>
              <a:off x="4805362" y="3429000"/>
              <a:ext cx="211137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3E3E5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Shape 290"/>
            <p:cNvSpPr/>
            <p:nvPr/>
          </p:nvSpPr>
          <p:spPr>
            <a:xfrm>
              <a:off x="2490787" y="3894137"/>
              <a:ext cx="238125" cy="1428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Shape 291"/>
            <p:cNvSpPr/>
            <p:nvPr/>
          </p:nvSpPr>
          <p:spPr>
            <a:xfrm>
              <a:off x="2957512" y="3219450"/>
              <a:ext cx="220662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Shape 292"/>
            <p:cNvSpPr/>
            <p:nvPr/>
          </p:nvSpPr>
          <p:spPr>
            <a:xfrm>
              <a:off x="2401887" y="3452812"/>
              <a:ext cx="220662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1890712" y="3668712"/>
              <a:ext cx="212725" cy="1143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1831975" y="3249612"/>
              <a:ext cx="212725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1812925" y="2862262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2381250" y="3035300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2863850" y="2859087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3427412" y="3024187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3860800" y="2836862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746125" y="3225800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107950" y="3438525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1266825" y="3041650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722312" y="2852737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179387" y="3017837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85800" y="3687762"/>
              <a:ext cx="220662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1292225" y="3457575"/>
              <a:ext cx="212725" cy="968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1252537" y="3924300"/>
              <a:ext cx="247650" cy="1412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4038600" y="3198812"/>
              <a:ext cx="222250" cy="11430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2312987" y="2698750"/>
              <a:ext cx="19526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2773362" y="2538412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2198687" y="2390775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1735137" y="2532062"/>
              <a:ext cx="19526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1257300" y="2682875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3192462" y="2400300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3313112" y="2692400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3722687" y="2541587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4260850" y="2676525"/>
              <a:ext cx="19526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1279525" y="2400300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85812" y="2535237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361950" y="2393950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249237" y="2695575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4583112" y="2532062"/>
              <a:ext cx="19685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4887912" y="2398712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Shape 324"/>
            <p:cNvSpPr/>
            <p:nvPr/>
          </p:nvSpPr>
          <p:spPr>
            <a:xfrm>
              <a:off x="5191125" y="2679700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Shape 325"/>
            <p:cNvSpPr/>
            <p:nvPr/>
          </p:nvSpPr>
          <p:spPr>
            <a:xfrm>
              <a:off x="5481637" y="2538412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5795962" y="2390775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Shape 327"/>
            <p:cNvSpPr/>
            <p:nvPr/>
          </p:nvSpPr>
          <p:spPr>
            <a:xfrm>
              <a:off x="6748462" y="2401887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6192837" y="2700337"/>
              <a:ext cx="2032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6486525" y="2552700"/>
              <a:ext cx="2032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Shape 330"/>
            <p:cNvSpPr/>
            <p:nvPr/>
          </p:nvSpPr>
          <p:spPr>
            <a:xfrm>
              <a:off x="2035175" y="5799137"/>
              <a:ext cx="311150" cy="1762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Shape 331"/>
            <p:cNvSpPr/>
            <p:nvPr/>
          </p:nvSpPr>
          <p:spPr>
            <a:xfrm>
              <a:off x="1122362" y="6372225"/>
              <a:ext cx="303212" cy="1778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Shape 332"/>
            <p:cNvSpPr/>
            <p:nvPr/>
          </p:nvSpPr>
          <p:spPr>
            <a:xfrm>
              <a:off x="3538537" y="4905375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4133850" y="4551362"/>
              <a:ext cx="247650" cy="1412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4614862" y="4235450"/>
              <a:ext cx="247650" cy="1333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5156200" y="3895725"/>
              <a:ext cx="238125" cy="14287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2859087" y="5334000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5575300" y="3654425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Shape 338"/>
            <p:cNvSpPr/>
            <p:nvPr/>
          </p:nvSpPr>
          <p:spPr>
            <a:xfrm>
              <a:off x="6318250" y="3197225"/>
              <a:ext cx="212725" cy="1143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Shape 339"/>
            <p:cNvSpPr/>
            <p:nvPr/>
          </p:nvSpPr>
          <p:spPr>
            <a:xfrm>
              <a:off x="5957887" y="3425825"/>
              <a:ext cx="212725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6629400" y="3013075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Shape 341"/>
            <p:cNvSpPr/>
            <p:nvPr/>
          </p:nvSpPr>
          <p:spPr>
            <a:xfrm>
              <a:off x="6886575" y="2852737"/>
              <a:ext cx="204787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Shape 342"/>
            <p:cNvSpPr/>
            <p:nvPr/>
          </p:nvSpPr>
          <p:spPr>
            <a:xfrm>
              <a:off x="7151687" y="2698750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7399337" y="2544762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7624762" y="2400300"/>
              <a:ext cx="203200" cy="8096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7826375" y="2271712"/>
              <a:ext cx="176212" cy="7937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73753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6088062" y="2270125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5216525" y="2270125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4718050" y="2168525"/>
              <a:ext cx="17621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5003800" y="2051050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4794250" y="1857375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3878262" y="2171700"/>
              <a:ext cx="17780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3652837" y="1936750"/>
              <a:ext cx="17780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3325812" y="2038350"/>
              <a:ext cx="17780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3536950" y="2289175"/>
              <a:ext cx="176212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1760537" y="2260600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969962" y="2038350"/>
              <a:ext cx="17621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484187" y="2155825"/>
              <a:ext cx="17621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247650" y="1831975"/>
              <a:ext cx="177800" cy="793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7204075" y="2166937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>
              <a:off x="6996112" y="2286000"/>
              <a:ext cx="166687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6337300" y="2152650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4446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5502275" y="2152650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4527550" y="1949450"/>
              <a:ext cx="168275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4251325" y="1760537"/>
              <a:ext cx="168275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4538662" y="1658937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3082925" y="1651000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Shape 367"/>
            <p:cNvSpPr/>
            <p:nvPr/>
          </p:nvSpPr>
          <p:spPr>
            <a:xfrm>
              <a:off x="1727200" y="2027237"/>
              <a:ext cx="168275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1312862" y="2143125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>
              <a:off x="852487" y="2266950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1008062" y="1682750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Shape 371"/>
            <p:cNvSpPr/>
            <p:nvPr/>
          </p:nvSpPr>
          <p:spPr>
            <a:xfrm>
              <a:off x="2444750" y="1666875"/>
              <a:ext cx="168275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Shape 372"/>
            <p:cNvSpPr/>
            <p:nvPr/>
          </p:nvSpPr>
          <p:spPr>
            <a:xfrm>
              <a:off x="1778000" y="1687512"/>
              <a:ext cx="166687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Shape 373"/>
            <p:cNvSpPr/>
            <p:nvPr/>
          </p:nvSpPr>
          <p:spPr>
            <a:xfrm>
              <a:off x="6557962" y="2038350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Shape 374"/>
            <p:cNvSpPr/>
            <p:nvPr/>
          </p:nvSpPr>
          <p:spPr>
            <a:xfrm>
              <a:off x="5519737" y="1846262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Shape 375"/>
            <p:cNvSpPr/>
            <p:nvPr/>
          </p:nvSpPr>
          <p:spPr>
            <a:xfrm>
              <a:off x="5262562" y="1951037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Shape 376"/>
            <p:cNvSpPr/>
            <p:nvPr/>
          </p:nvSpPr>
          <p:spPr>
            <a:xfrm>
              <a:off x="5038725" y="1765300"/>
              <a:ext cx="177800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Shape 377"/>
            <p:cNvSpPr/>
            <p:nvPr/>
          </p:nvSpPr>
          <p:spPr>
            <a:xfrm>
              <a:off x="3803650" y="1668462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Shape 378"/>
            <p:cNvSpPr/>
            <p:nvPr/>
          </p:nvSpPr>
          <p:spPr>
            <a:xfrm>
              <a:off x="4395787" y="2295525"/>
              <a:ext cx="176212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Shape 379"/>
            <p:cNvSpPr/>
            <p:nvPr/>
          </p:nvSpPr>
          <p:spPr>
            <a:xfrm>
              <a:off x="4216400" y="2054225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4547D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3970337" y="1839912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3527425" y="1747837"/>
              <a:ext cx="177800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3221037" y="1844675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2976562" y="2152650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2871787" y="1941512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2759075" y="1743075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2513012" y="2046287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2189162" y="2132012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A5A8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2427287" y="1835150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2054225" y="1939925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2085975" y="1765300"/>
              <a:ext cx="177800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1717675" y="1851025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1392237" y="1779587"/>
              <a:ext cx="177800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1389062" y="1930400"/>
              <a:ext cx="1762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1079500" y="1857375"/>
              <a:ext cx="177800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652462" y="1955800"/>
              <a:ext cx="176212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688975" y="1746250"/>
              <a:ext cx="177800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188912" y="2082800"/>
              <a:ext cx="176212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1362075" y="1589087"/>
              <a:ext cx="160337" cy="6032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2128837" y="1608137"/>
              <a:ext cx="160337" cy="619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2760662" y="1600200"/>
              <a:ext cx="160337" cy="6032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3359150" y="1589087"/>
              <a:ext cx="158750" cy="619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3683000" y="1493837"/>
              <a:ext cx="160337" cy="619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4129087" y="1579562"/>
              <a:ext cx="160337" cy="6191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Shape 404"/>
            <p:cNvSpPr/>
            <p:nvPr/>
          </p:nvSpPr>
          <p:spPr>
            <a:xfrm>
              <a:off x="2646362" y="2254250"/>
              <a:ext cx="168275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6568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4059237" y="2406650"/>
              <a:ext cx="19526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05079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Shape 406"/>
            <p:cNvSpPr/>
            <p:nvPr/>
          </p:nvSpPr>
          <p:spPr>
            <a:xfrm>
              <a:off x="5745162" y="2043112"/>
              <a:ext cx="177800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Shape 407"/>
            <p:cNvSpPr/>
            <p:nvPr/>
          </p:nvSpPr>
          <p:spPr>
            <a:xfrm>
              <a:off x="6018212" y="1924050"/>
              <a:ext cx="176212" cy="80962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Shape 408"/>
            <p:cNvSpPr/>
            <p:nvPr/>
          </p:nvSpPr>
          <p:spPr>
            <a:xfrm>
              <a:off x="3387725" y="1441450"/>
              <a:ext cx="125412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Shape 409"/>
            <p:cNvSpPr/>
            <p:nvPr/>
          </p:nvSpPr>
          <p:spPr>
            <a:xfrm>
              <a:off x="2006600" y="1441450"/>
              <a:ext cx="125412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2335212" y="1379537"/>
              <a:ext cx="125412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2619375" y="1308100"/>
              <a:ext cx="131762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Shape 412"/>
            <p:cNvSpPr/>
            <p:nvPr/>
          </p:nvSpPr>
          <p:spPr>
            <a:xfrm>
              <a:off x="3044825" y="1379537"/>
              <a:ext cx="133350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Shape 413"/>
            <p:cNvSpPr/>
            <p:nvPr/>
          </p:nvSpPr>
          <p:spPr>
            <a:xfrm>
              <a:off x="2730500" y="1465262"/>
              <a:ext cx="131762" cy="53975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Shape 414"/>
            <p:cNvSpPr/>
            <p:nvPr/>
          </p:nvSpPr>
          <p:spPr>
            <a:xfrm>
              <a:off x="3036887" y="1519237"/>
              <a:ext cx="150812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Shape 415"/>
            <p:cNvSpPr/>
            <p:nvPr/>
          </p:nvSpPr>
          <p:spPr>
            <a:xfrm>
              <a:off x="2446337" y="1527175"/>
              <a:ext cx="141287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Shape 416"/>
            <p:cNvSpPr/>
            <p:nvPr/>
          </p:nvSpPr>
          <p:spPr>
            <a:xfrm>
              <a:off x="1708150" y="1512887"/>
              <a:ext cx="160337" cy="7143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Shape 417"/>
            <p:cNvSpPr/>
            <p:nvPr/>
          </p:nvSpPr>
          <p:spPr>
            <a:xfrm>
              <a:off x="3148012" y="6392862"/>
              <a:ext cx="309562" cy="1666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Shape 418"/>
            <p:cNvSpPr/>
            <p:nvPr/>
          </p:nvSpPr>
          <p:spPr>
            <a:xfrm>
              <a:off x="3905250" y="5827712"/>
              <a:ext cx="311150" cy="1778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Shape 419"/>
            <p:cNvSpPr/>
            <p:nvPr/>
          </p:nvSpPr>
          <p:spPr>
            <a:xfrm>
              <a:off x="5140325" y="4954587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Shape 420"/>
            <p:cNvSpPr/>
            <p:nvPr/>
          </p:nvSpPr>
          <p:spPr>
            <a:xfrm>
              <a:off x="5635625" y="4572000"/>
              <a:ext cx="249237" cy="1412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Shape 421"/>
            <p:cNvSpPr/>
            <p:nvPr/>
          </p:nvSpPr>
          <p:spPr>
            <a:xfrm>
              <a:off x="4591050" y="5360987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Shape 422"/>
            <p:cNvSpPr/>
            <p:nvPr/>
          </p:nvSpPr>
          <p:spPr>
            <a:xfrm>
              <a:off x="6142037" y="4217987"/>
              <a:ext cx="239712" cy="13335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Shape 423"/>
            <p:cNvSpPr/>
            <p:nvPr/>
          </p:nvSpPr>
          <p:spPr>
            <a:xfrm>
              <a:off x="6492875" y="3929062"/>
              <a:ext cx="247650" cy="1412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6869112" y="3673475"/>
              <a:ext cx="212725" cy="114300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Shape 425"/>
            <p:cNvSpPr/>
            <p:nvPr/>
          </p:nvSpPr>
          <p:spPr>
            <a:xfrm>
              <a:off x="7480300" y="3209925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2324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Shape 426"/>
            <p:cNvSpPr/>
            <p:nvPr/>
          </p:nvSpPr>
          <p:spPr>
            <a:xfrm>
              <a:off x="7196137" y="3432175"/>
              <a:ext cx="220662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Shape 427"/>
            <p:cNvSpPr/>
            <p:nvPr/>
          </p:nvSpPr>
          <p:spPr>
            <a:xfrm>
              <a:off x="7720012" y="3048000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Shape 428"/>
            <p:cNvSpPr/>
            <p:nvPr/>
          </p:nvSpPr>
          <p:spPr>
            <a:xfrm>
              <a:off x="7951787" y="2868612"/>
              <a:ext cx="203200" cy="96837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34344F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Shape 429"/>
            <p:cNvSpPr/>
            <p:nvPr/>
          </p:nvSpPr>
          <p:spPr>
            <a:xfrm>
              <a:off x="8193087" y="2701925"/>
              <a:ext cx="195262" cy="79375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Shape 430"/>
            <p:cNvSpPr/>
            <p:nvPr/>
          </p:nvSpPr>
          <p:spPr>
            <a:xfrm>
              <a:off x="8377237" y="2562225"/>
              <a:ext cx="196850" cy="8096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Shape 431"/>
            <p:cNvSpPr/>
            <p:nvPr/>
          </p:nvSpPr>
          <p:spPr>
            <a:xfrm>
              <a:off x="8569325" y="2414587"/>
              <a:ext cx="195262" cy="80962"/>
            </a:xfrm>
            <a:prstGeom prst="ellipse">
              <a:avLst/>
            </a:prstGeom>
            <a:gradFill>
              <a:gsLst>
                <a:gs pos="0">
                  <a:schemeClr val="dk1"/>
                </a:gs>
                <a:gs pos="100000">
                  <a:srgbClr val="4B4B70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Shape 432"/>
            <p:cNvSpPr/>
            <p:nvPr/>
          </p:nvSpPr>
          <p:spPr>
            <a:xfrm>
              <a:off x="5167312" y="6462712"/>
              <a:ext cx="311150" cy="16827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Shape 433"/>
            <p:cNvSpPr/>
            <p:nvPr/>
          </p:nvSpPr>
          <p:spPr>
            <a:xfrm>
              <a:off x="5795962" y="5862637"/>
              <a:ext cx="311150" cy="17621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7577137" y="5881687"/>
              <a:ext cx="319087" cy="16827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Shape 435"/>
            <p:cNvSpPr/>
            <p:nvPr/>
          </p:nvSpPr>
          <p:spPr>
            <a:xfrm>
              <a:off x="7129462" y="6427787"/>
              <a:ext cx="311150" cy="16668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Shape 436"/>
            <p:cNvSpPr/>
            <p:nvPr/>
          </p:nvSpPr>
          <p:spPr>
            <a:xfrm>
              <a:off x="6332537" y="5391150"/>
              <a:ext cx="266700" cy="1524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Shape 437"/>
            <p:cNvSpPr/>
            <p:nvPr/>
          </p:nvSpPr>
          <p:spPr>
            <a:xfrm>
              <a:off x="6767512" y="4986337"/>
              <a:ext cx="265112" cy="15081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8007350" y="5426075"/>
              <a:ext cx="265112" cy="15081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Shape 439"/>
            <p:cNvSpPr/>
            <p:nvPr/>
          </p:nvSpPr>
          <p:spPr>
            <a:xfrm>
              <a:off x="7227887" y="4560887"/>
              <a:ext cx="247650" cy="13176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Shape 440"/>
            <p:cNvSpPr/>
            <p:nvPr/>
          </p:nvSpPr>
          <p:spPr>
            <a:xfrm>
              <a:off x="8402637" y="4946650"/>
              <a:ext cx="266700" cy="15081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8726487" y="4570412"/>
              <a:ext cx="247650" cy="14128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Shape 442"/>
            <p:cNvSpPr/>
            <p:nvPr/>
          </p:nvSpPr>
          <p:spPr>
            <a:xfrm>
              <a:off x="7575550" y="4243387"/>
              <a:ext cx="247650" cy="13176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Shape 443"/>
            <p:cNvSpPr/>
            <p:nvPr/>
          </p:nvSpPr>
          <p:spPr>
            <a:xfrm>
              <a:off x="7883525" y="3949700"/>
              <a:ext cx="247650" cy="13335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Shape 444"/>
            <p:cNvSpPr/>
            <p:nvPr/>
          </p:nvSpPr>
          <p:spPr>
            <a:xfrm>
              <a:off x="8642350" y="3257550"/>
              <a:ext cx="212725" cy="11588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Shape 445"/>
            <p:cNvSpPr/>
            <p:nvPr/>
          </p:nvSpPr>
          <p:spPr>
            <a:xfrm>
              <a:off x="8193087" y="3673475"/>
              <a:ext cx="222250" cy="11588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Shape 446"/>
            <p:cNvSpPr/>
            <p:nvPr/>
          </p:nvSpPr>
          <p:spPr>
            <a:xfrm>
              <a:off x="8442325" y="3454400"/>
              <a:ext cx="212725" cy="9683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Shape 447"/>
            <p:cNvSpPr/>
            <p:nvPr/>
          </p:nvSpPr>
          <p:spPr>
            <a:xfrm>
              <a:off x="8859837" y="3068637"/>
              <a:ext cx="203200" cy="9683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9031287" y="2874962"/>
              <a:ext cx="203200" cy="96837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F2F47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Shape 449"/>
            <p:cNvSpPr/>
            <p:nvPr/>
          </p:nvSpPr>
          <p:spPr>
            <a:xfrm>
              <a:off x="8990012" y="4254500"/>
              <a:ext cx="247650" cy="131762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D2D4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Shape 450"/>
            <p:cNvSpPr/>
            <p:nvPr/>
          </p:nvSpPr>
          <p:spPr>
            <a:xfrm>
              <a:off x="-103187" y="4548187"/>
              <a:ext cx="238125" cy="1412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7476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Shape 451"/>
            <p:cNvSpPr/>
            <p:nvPr/>
          </p:nvSpPr>
          <p:spPr>
            <a:xfrm>
              <a:off x="3175" y="3932237"/>
              <a:ext cx="247650" cy="141287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4D4D74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Shape 452"/>
            <p:cNvSpPr/>
            <p:nvPr/>
          </p:nvSpPr>
          <p:spPr>
            <a:xfrm>
              <a:off x="-14287" y="2279650"/>
              <a:ext cx="168275" cy="69850"/>
            </a:xfrm>
            <a:prstGeom prst="ellipse">
              <a:avLst/>
            </a:prstGeom>
            <a:gradFill>
              <a:gsLst>
                <a:gs pos="0">
                  <a:schemeClr val="dk2"/>
                </a:gs>
                <a:gs pos="100000">
                  <a:srgbClr val="5D5D8B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8928100" y="6365875"/>
              <a:ext cx="319087" cy="168275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rgbClr val="20203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455" name="Shape 455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>
            <a:spLocks noGrp="1"/>
          </p:cNvSpPr>
          <p:nvPr>
            <p:ph type="title"/>
          </p:nvPr>
        </p:nvSpPr>
        <p:spPr>
          <a:xfrm>
            <a:off x="457200" y="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Sun’s Path Lab</a:t>
            </a:r>
            <a:endParaRPr/>
          </a:p>
        </p:txBody>
      </p:sp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225" y="824962"/>
            <a:ext cx="8591550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313" y="4335325"/>
            <a:ext cx="8715374" cy="23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Cities are hot</a:t>
            </a:r>
            <a:endParaRPr/>
          </a:p>
        </p:txBody>
      </p:sp>
      <p:pic>
        <p:nvPicPr>
          <p:cNvPr id="607" name="Shape 6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Land heats up and cools off faster than water</a:t>
            </a:r>
            <a:endParaRPr/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 Reasons: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1)  Specific Heat: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Water requires the most energy to heat it.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2)  Transparency: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 travels into water.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3)  Convection currents: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Water mixes with the deep, cold water.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Specific Heat - Pg 1</a:t>
            </a:r>
            <a:endParaRPr/>
          </a:p>
        </p:txBody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297400" y="1600200"/>
            <a:ext cx="2951400" cy="45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4.18 Joules to heat up 1 gram of water 1 degree celsius. 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MULTIPLY</a:t>
            </a:r>
            <a:endParaRPr sz="30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0" name="Shape 6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700" y="1527916"/>
            <a:ext cx="5807775" cy="46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Properties of Water - Pg 1</a:t>
            </a:r>
            <a:endParaRPr/>
          </a:p>
        </p:txBody>
      </p:sp>
      <p:sp>
        <p:nvSpPr>
          <p:cNvPr id="626" name="Shape 626"/>
          <p:cNvSpPr txBox="1">
            <a:spLocks noGrp="1"/>
          </p:cNvSpPr>
          <p:nvPr>
            <p:ph type="body" idx="1"/>
          </p:nvPr>
        </p:nvSpPr>
        <p:spPr>
          <a:xfrm>
            <a:off x="297400" y="1600200"/>
            <a:ext cx="2951400" cy="45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334 Joules of energy gained during melting of 1 gram of ice. 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MULTIPLY</a:t>
            </a:r>
            <a:endParaRPr sz="30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7" name="Shape 6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650" y="1600199"/>
            <a:ext cx="6185351" cy="260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xfrm>
            <a:off x="457200" y="9208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Temperature - Pg 13</a:t>
            </a:r>
            <a:endParaRPr/>
          </a:p>
        </p:txBody>
      </p:sp>
      <p:sp>
        <p:nvSpPr>
          <p:cNvPr id="633" name="Shape 633"/>
          <p:cNvSpPr txBox="1">
            <a:spLocks noGrp="1"/>
          </p:cNvSpPr>
          <p:nvPr>
            <p:ph type="body" idx="1"/>
          </p:nvPr>
        </p:nvSpPr>
        <p:spPr>
          <a:xfrm>
            <a:off x="297400" y="1600200"/>
            <a:ext cx="2951400" cy="45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0 degrees Celsius is equal to 32 degrees Fahrenheit and is equal to 273 degrees Kelvin. </a:t>
            </a:r>
            <a:endParaRPr sz="30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4" name="Shape 6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200" y="990900"/>
            <a:ext cx="5164775" cy="57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1" name="Shape 641" descr="https://mail.google.com/mail/u/0/?ui=2&amp;ik=00b5428578&amp;view=fimg&amp;th=149c9869a582d8fe&amp;attid=0.1.3&amp;disp=emb&amp;attbid=ANGjdJ-rfGi8Op79mH9o1yUJGXlyFhCB1yxb-_sc-1qIZtlLRN0quhAahJTOKzPC4PrQwKYlNtiivxEkxVeiSszS2UfGzm2f2qk7q1k-Pp_7_Uurs_0qlmc0_X-Kz3w&amp;sz=w775-h718&amp;ats=1416588173227&amp;rm=149c9869a582d8fe&amp;zw&amp;atsh=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76200"/>
            <a:ext cx="7113587" cy="6589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Effects of Insolation on Temperature</a:t>
            </a:r>
            <a:endParaRPr/>
          </a:p>
        </p:txBody>
      </p:sp>
      <p:sp>
        <p:nvSpPr>
          <p:cNvPr id="647" name="Shape 6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lang="en-US" sz="2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angle of insolation = high temperature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lang="en-US" sz="2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the duration of insolation increases, temperature increases (</a:t>
            </a: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the days get longer)</a:t>
            </a:r>
            <a:endParaRPr/>
          </a:p>
        </p:txBody>
      </p:sp>
      <p:pic>
        <p:nvPicPr>
          <p:cNvPr id="648" name="Shape 6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2509837"/>
            <a:ext cx="4038600" cy="2713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During the Year</a:t>
            </a:r>
            <a:endParaRPr/>
          </a:p>
        </p:txBody>
      </p:sp>
      <p:sp>
        <p:nvSpPr>
          <p:cNvPr id="654" name="Shape 6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Maximum Insolation: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June 21</a:t>
            </a:r>
            <a:r>
              <a:rPr lang="en-US" sz="3200" b="0" i="0" u="sng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Maximum Temp: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Mid-Late July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Temperature Lag: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Sun heats up the Earth before Earth can radiate heat back.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Minimum Insolation: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Dec. 21</a:t>
            </a:r>
            <a:r>
              <a:rPr lang="en-US" sz="3200" b="0" i="0" u="sng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Minimum Temperature: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Mid-Late Jan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During the Day</a:t>
            </a:r>
            <a:endParaRPr/>
          </a:p>
        </p:txBody>
      </p:sp>
      <p:sp>
        <p:nvSpPr>
          <p:cNvPr id="660" name="Shape 6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Maximum Insolation:  </a:t>
            </a:r>
            <a:r>
              <a:rPr lang="en-US" sz="2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Solar Noon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Maximum Temperature:  </a:t>
            </a:r>
            <a:r>
              <a:rPr lang="en-US" sz="2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Mid-afternoon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Minimum Temperature:  </a:t>
            </a:r>
            <a:r>
              <a:rPr lang="en-US" sz="28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Just after sunrise</a:t>
            </a:r>
            <a:endParaRPr/>
          </a:p>
        </p:txBody>
      </p:sp>
      <p:pic>
        <p:nvPicPr>
          <p:cNvPr id="661" name="Shape 6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3124200"/>
            <a:ext cx="4724400" cy="354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Greenhouse Effect</a:t>
            </a:r>
            <a:endParaRPr/>
          </a:p>
        </p:txBody>
      </p:sp>
      <p:sp>
        <p:nvSpPr>
          <p:cNvPr id="667" name="Shape 6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Earth’s atmosphere acts like a greenhouse, trapping infrared (heat) energy.</a:t>
            </a:r>
            <a:endParaRPr/>
          </a:p>
        </p:txBody>
      </p:sp>
      <p:pic>
        <p:nvPicPr>
          <p:cNvPr id="668" name="Shape 668" descr="greenhous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97362" y="1752600"/>
            <a:ext cx="4846637" cy="389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title"/>
          </p:nvPr>
        </p:nvSpPr>
        <p:spPr>
          <a:xfrm>
            <a:off x="457200" y="12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Sun’s Path Lab</a:t>
            </a:r>
            <a:endParaRPr/>
          </a:p>
        </p:txBody>
      </p:sp>
      <p:pic>
        <p:nvPicPr>
          <p:cNvPr id="559" name="Shape 5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5412"/>
            <a:ext cx="8839199" cy="5371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Shape 6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Greenhouse</a:t>
            </a:r>
            <a:endParaRPr/>
          </a:p>
        </p:txBody>
      </p:sp>
      <p:sp>
        <p:nvSpPr>
          <p:cNvPr id="674" name="Shape 6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 Incoming visible light (short wavelength) passes through the glass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 Soil absorbs visible light and then re-radiates infrared radiation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 Infrared radiation (long wavelength) can not pass through the glass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Earth’s Atmosphere</a:t>
            </a:r>
            <a:endParaRPr/>
          </a:p>
        </p:txBody>
      </p:sp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1.  Insolation-visible light (short wavelength) passes through the atmosphere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2.  Earth's surface absorbs visible light and then re-radiates Infrared radiation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3.  Infrared radiation (long wavelength) is absorbed by greenhouse gases in the atmosphere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6" name="Shape 686" descr="atmosphere colo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0"/>
            <a:ext cx="7924800" cy="62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2" name="Shape 692" descr="http://upload.wikimedia.org/wikipedia/commons/8/8e/Earth's_greenhouse_effect_(US_EPA,_2012)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57200"/>
            <a:ext cx="8710612" cy="6215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Greenhouse Gases</a:t>
            </a:r>
            <a:endParaRPr/>
          </a:p>
        </p:txBody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Water vapor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Carbon dioxide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(emitted whenever fossil fuels are burned)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Methane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Warming:  The average temperature of Earth is rising due to increasing levels of carbon dioxide.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Earth’s Climate Changes</a:t>
            </a:r>
            <a:endParaRPr/>
          </a:p>
        </p:txBody>
      </p:sp>
      <p:pic>
        <p:nvPicPr>
          <p:cNvPr id="704" name="Shape 704" descr="glacial history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2057400"/>
            <a:ext cx="9144000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But CO</a:t>
            </a:r>
            <a:r>
              <a:rPr lang="en-US" sz="4000" b="0" i="0" u="none" strike="noStrike" cap="none" baseline="-25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is increasing faster than ever before.</a:t>
            </a:r>
            <a:endParaRPr/>
          </a:p>
        </p:txBody>
      </p:sp>
      <p:pic>
        <p:nvPicPr>
          <p:cNvPr id="710" name="Shape 710" descr="co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828800"/>
            <a:ext cx="8382000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Shape 7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Avg. Temps Increasing Quickly</a:t>
            </a:r>
            <a:endParaRPr/>
          </a:p>
        </p:txBody>
      </p:sp>
      <p:pic>
        <p:nvPicPr>
          <p:cNvPr id="716" name="Shape 7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Specific Heat - Pg 1</a:t>
            </a:r>
            <a:endParaRPr/>
          </a:p>
        </p:txBody>
      </p:sp>
      <p:sp>
        <p:nvSpPr>
          <p:cNvPr id="734" name="Shape 734"/>
          <p:cNvSpPr txBox="1">
            <a:spLocks noGrp="1"/>
          </p:cNvSpPr>
          <p:nvPr>
            <p:ph type="body" idx="1"/>
          </p:nvPr>
        </p:nvSpPr>
        <p:spPr>
          <a:xfrm>
            <a:off x="297400" y="1600200"/>
            <a:ext cx="2951400" cy="45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4.18 Joules to heat up 1 gram of water 1 degree celsius. 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MULTIPLY</a:t>
            </a:r>
            <a:endParaRPr sz="30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5" name="Shape 7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700" y="1527916"/>
            <a:ext cx="5807775" cy="46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Shape 7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Properties of Water - Pg 1</a:t>
            </a:r>
            <a:endParaRPr/>
          </a:p>
        </p:txBody>
      </p:sp>
      <p:sp>
        <p:nvSpPr>
          <p:cNvPr id="741" name="Shape 741"/>
          <p:cNvSpPr txBox="1">
            <a:spLocks noGrp="1"/>
          </p:cNvSpPr>
          <p:nvPr>
            <p:ph type="body" idx="1"/>
          </p:nvPr>
        </p:nvSpPr>
        <p:spPr>
          <a:xfrm>
            <a:off x="297400" y="1600200"/>
            <a:ext cx="2951400" cy="45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334 Joules of energy gained during melting of 1 gram of ice. </a:t>
            </a:r>
            <a:endParaRPr sz="3000"/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MULTIPLY</a:t>
            </a:r>
            <a:endParaRPr sz="30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2" name="Shape 7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8650" y="1600199"/>
            <a:ext cx="6185351" cy="260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ctrTitle"/>
          </p:nvPr>
        </p:nvSpPr>
        <p:spPr>
          <a:xfrm>
            <a:off x="685800" y="18446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Insolation: Incoming Solar Radiation (Continued)</a:t>
            </a:r>
            <a:endParaRPr/>
          </a:p>
        </p:txBody>
      </p:sp>
      <p:sp>
        <p:nvSpPr>
          <p:cNvPr id="565" name="Shape 56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Electromagnetic Energy and the Atmosphere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xfrm>
            <a:off x="457200" y="9208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Temperature - Pg 13</a:t>
            </a:r>
            <a:endParaRPr/>
          </a:p>
        </p:txBody>
      </p:sp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297400" y="1600200"/>
            <a:ext cx="2951400" cy="45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64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0 degrees Celsius is equal to 32 degrees Fahrenheit and is equal to 273 degrees Kelvin. </a:t>
            </a:r>
            <a:endParaRPr sz="3000"/>
          </a:p>
          <a:p>
            <a:pPr marL="0" lvl="0" indent="0" rtl="0"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9" name="Shape 7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1200" y="990900"/>
            <a:ext cx="5164775" cy="571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 Questions</a:t>
            </a:r>
            <a:endParaRPr/>
          </a:p>
        </p:txBody>
      </p:sp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Answer the questions</a:t>
            </a:r>
            <a:endParaRPr/>
          </a:p>
        </p:txBody>
      </p:sp>
      <p:pic>
        <p:nvPicPr>
          <p:cNvPr id="756" name="Shape 7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90585"/>
            <a:ext cx="9144001" cy="4086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Shape 7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Turn and Talk</a:t>
            </a:r>
            <a:endParaRPr/>
          </a:p>
        </p:txBody>
      </p:sp>
      <p:sp>
        <p:nvSpPr>
          <p:cNvPr id="779" name="Shape 7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533400" rtl="0">
              <a:spcBef>
                <a:spcPts val="64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What can humans do to try and stop climate change?</a:t>
            </a:r>
            <a:endParaRPr sz="4800"/>
          </a:p>
          <a:p>
            <a:pPr marL="457200" lvl="0" indent="-533400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en-US" sz="4800"/>
              <a:t>What can humans do if the Earth is not livable anymore?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Effect of the Atmosphere</a:t>
            </a:r>
            <a:endParaRPr/>
          </a:p>
        </p:txBody>
      </p:sp>
      <p:pic>
        <p:nvPicPr>
          <p:cNvPr id="571" name="Shape 571" descr="insolation color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982787"/>
            <a:ext cx="9144000" cy="443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Insolation can be:</a:t>
            </a:r>
            <a:endParaRPr/>
          </a:p>
        </p:txBody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Absorbed (taken in):  15% by atmosphere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50% by Earth’s surface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Reflected (bounced back):  6% by atmosphere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4% by surface (depends 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type of surface)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25% by clouds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Scattered:  bounced in several directions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Transmitted:  passed through</a:t>
            </a:r>
            <a:endParaRPr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Electromagnetic Energy and the atmosphere</a:t>
            </a:r>
            <a:endParaRPr/>
          </a:p>
        </p:txBody>
      </p:sp>
      <p:sp>
        <p:nvSpPr>
          <p:cNvPr id="583" name="Shape 58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2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Ultraviolet light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absorbed by the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ozone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the upper atmosphere.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Most visible light is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transmitted (passed).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Infrared (heat)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radiation can be absorbed by water vapor and carbon dioxide.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Clouds </a:t>
            </a:r>
            <a:r>
              <a:rPr lang="en-US" sz="32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insolation and infrared radiation.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Aerosols (fine solids in the air): 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scatter insolation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endParaRPr sz="3200" b="0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Effects of the Earth’s surface on Insolation</a:t>
            </a:r>
            <a:endParaRPr/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Sunlight can be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reflected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absorbed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Earth.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Color:  </a:t>
            </a:r>
            <a:r>
              <a:rPr lang="en-US" sz="32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Dark absorbs more than Light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Texture: </a:t>
            </a:r>
            <a:r>
              <a:rPr lang="en-US" sz="32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Rough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absorbs more than </a:t>
            </a:r>
            <a:r>
              <a:rPr lang="en-US" sz="32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Smooth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Luster:  Dull absorbs more than </a:t>
            </a: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Shiny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endParaRPr sz="3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Terrestrial Radiation</a:t>
            </a:r>
            <a:endParaRPr/>
          </a:p>
        </p:txBody>
      </p:sp>
      <p:sp>
        <p:nvSpPr>
          <p:cNvPr id="595" name="Shape 5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the Earth is heated (absorbs energy), it re-radiates infrared radiation.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Ice and snow reflect sunlight (stays cold).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Cities are hotter than rural areas.  Mainly because of blacktop (roads/parking lots) and roofs.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Cities also have less </a:t>
            </a:r>
            <a:r>
              <a:rPr lang="en-US" sz="3200" b="0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vegetation</a:t>
            </a: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Hot Asphalt</a:t>
            </a:r>
            <a:endParaRPr/>
          </a:p>
        </p:txBody>
      </p:sp>
      <p:pic>
        <p:nvPicPr>
          <p:cNvPr id="601" name="Shape 60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On-screen Show (4:3)</PresentationFormat>
  <Paragraphs>89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Noto Sans Symbols</vt:lpstr>
      <vt:lpstr>1_Digital Dots</vt:lpstr>
      <vt:lpstr>Digital Dots</vt:lpstr>
      <vt:lpstr>Sun’s Path Lab</vt:lpstr>
      <vt:lpstr>Sun’s Path Lab</vt:lpstr>
      <vt:lpstr>Insolation: Incoming Solar Radiation (Continued)</vt:lpstr>
      <vt:lpstr>Effect of the Atmosphere</vt:lpstr>
      <vt:lpstr>Insolation can be:</vt:lpstr>
      <vt:lpstr>Electromagnetic Energy and the atmosphere</vt:lpstr>
      <vt:lpstr>Effects of the Earth’s surface on Insolation</vt:lpstr>
      <vt:lpstr>Terrestrial Radiation</vt:lpstr>
      <vt:lpstr>Hot Asphalt</vt:lpstr>
      <vt:lpstr>Cities are hot</vt:lpstr>
      <vt:lpstr>Land heats up and cools off faster than water</vt:lpstr>
      <vt:lpstr>Specific Heat - Pg 1</vt:lpstr>
      <vt:lpstr>Properties of Water - Pg 1</vt:lpstr>
      <vt:lpstr>Temperature - Pg 13</vt:lpstr>
      <vt:lpstr>PowerPoint Presentation</vt:lpstr>
      <vt:lpstr>Effects of Insolation on Temperature</vt:lpstr>
      <vt:lpstr>During the Year</vt:lpstr>
      <vt:lpstr>During the Day</vt:lpstr>
      <vt:lpstr>Greenhouse Effect</vt:lpstr>
      <vt:lpstr>Greenhouse</vt:lpstr>
      <vt:lpstr>Earth’s Atmosphere</vt:lpstr>
      <vt:lpstr>PowerPoint Presentation</vt:lpstr>
      <vt:lpstr>PowerPoint Presentation</vt:lpstr>
      <vt:lpstr>Greenhouse Gases</vt:lpstr>
      <vt:lpstr>Earth’s Climate Changes</vt:lpstr>
      <vt:lpstr>But CO2 is increasing faster than ever before.</vt:lpstr>
      <vt:lpstr>Avg. Temps Increasing Quickly</vt:lpstr>
      <vt:lpstr>Specific Heat - Pg 1</vt:lpstr>
      <vt:lpstr>Properties of Water - Pg 1</vt:lpstr>
      <vt:lpstr>Temperature - Pg 13</vt:lpstr>
      <vt:lpstr>Answer Questions</vt:lpstr>
      <vt:lpstr>Turn and Talk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Sun’s Path Lab</dc:title>
  <dc:creator>Owner</dc:creator>
  <cp:lastModifiedBy>Tim Ferro</cp:lastModifiedBy>
  <cp:revision>1</cp:revision>
  <dcterms:modified xsi:type="dcterms:W3CDTF">2018-05-18T00:34:03Z</dcterms:modified>
</cp:coreProperties>
</file>