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68"/>
  </p:notesMasterIdLst>
  <p:sldIdLst>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2" r:id="rId22"/>
    <p:sldId id="288" r:id="rId23"/>
    <p:sldId id="289" r:id="rId24"/>
    <p:sldId id="290" r:id="rId25"/>
    <p:sldId id="292" r:id="rId26"/>
    <p:sldId id="293" r:id="rId27"/>
    <p:sldId id="294" r:id="rId28"/>
    <p:sldId id="295" r:id="rId29"/>
    <p:sldId id="296" r:id="rId30"/>
    <p:sldId id="297" r:id="rId31"/>
    <p:sldId id="298" r:id="rId32"/>
    <p:sldId id="302" r:id="rId33"/>
    <p:sldId id="303" r:id="rId34"/>
    <p:sldId id="315" r:id="rId35"/>
    <p:sldId id="316" r:id="rId36"/>
    <p:sldId id="317" r:id="rId37"/>
    <p:sldId id="328" r:id="rId38"/>
    <p:sldId id="329" r:id="rId39"/>
    <p:sldId id="330" r:id="rId40"/>
    <p:sldId id="337" r:id="rId41"/>
    <p:sldId id="338" r:id="rId42"/>
    <p:sldId id="339" r:id="rId43"/>
    <p:sldId id="348" r:id="rId44"/>
    <p:sldId id="353" r:id="rId45"/>
    <p:sldId id="354" r:id="rId46"/>
    <p:sldId id="355" r:id="rId47"/>
    <p:sldId id="356" r:id="rId48"/>
    <p:sldId id="357" r:id="rId49"/>
    <p:sldId id="359" r:id="rId50"/>
    <p:sldId id="361" r:id="rId51"/>
    <p:sldId id="362" r:id="rId52"/>
    <p:sldId id="364" r:id="rId53"/>
    <p:sldId id="366" r:id="rId54"/>
    <p:sldId id="367" r:id="rId55"/>
    <p:sldId id="368" r:id="rId56"/>
    <p:sldId id="369" r:id="rId57"/>
    <p:sldId id="370" r:id="rId58"/>
    <p:sldId id="371" r:id="rId59"/>
    <p:sldId id="372" r:id="rId60"/>
    <p:sldId id="373" r:id="rId61"/>
    <p:sldId id="374" r:id="rId62"/>
    <p:sldId id="375" r:id="rId63"/>
    <p:sldId id="376" r:id="rId64"/>
    <p:sldId id="377" r:id="rId65"/>
    <p:sldId id="378" r:id="rId66"/>
    <p:sldId id="379" r:id="rId67"/>
  </p:sldIdLst>
  <p:sldSz cx="9144000" cy="6858000" type="screen4x3"/>
  <p:notesSz cx="6858000" cy="9144000"/>
  <p:embeddedFontLst>
    <p:embeddedFont>
      <p:font typeface="Tahoma" panose="020B0604030504040204" pitchFamily="34" charset="0"/>
      <p:regular r:id="rId69"/>
      <p:bold r:id="rId70"/>
    </p:embeddedFont>
    <p:embeddedFont>
      <p:font typeface="Rokkitt" panose="020B0604020202020204" charset="0"/>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CCE613-B7C1-4335-BA49-1BDD9B2ED500}">
  <a:tblStyle styleId="{F4CCE613-B7C1-4335-BA49-1BDD9B2ED5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2" name="Shape 5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3" name="Shape 6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7" name="Shape 7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3" name="Shape 7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5" name="Shape 7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Shape 7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0" name="Shape 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7" name="Shape 8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4" name="Shape 8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6" name="Shape 8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13" name="Shape 13"/>
          <p:cNvSpPr txBox="1">
            <a:spLocks noGrp="1"/>
          </p:cNvSpPr>
          <p:nvPr>
            <p:ph type="body" idx="1"/>
          </p:nvPr>
        </p:nvSpPr>
        <p:spPr>
          <a:xfrm>
            <a:off x="457200" y="1905000"/>
            <a:ext cx="8229600" cy="4114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Tahoma"/>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lt1"/>
              </a:buClr>
              <a:buSzPts val="1400"/>
              <a:buFont typeface="Tahoma"/>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hlink"/>
              </a:buClr>
              <a:buSzPts val="1400"/>
              <a:buFont typeface="Tahoma"/>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lt1"/>
              </a:buClr>
              <a:buSzPts val="1400"/>
              <a:buFont typeface="Tahoma"/>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14" name="Shape 1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5" name="Shape 1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6" name="Shape 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sz="4400">
                <a:solidFill>
                  <a:schemeClr val="lt2"/>
                </a:solidFill>
                <a:latin typeface="Tahoma"/>
                <a:ea typeface="Tahoma"/>
                <a:cs typeface="Tahoma"/>
                <a:sym typeface="Tahoma"/>
              </a:defRPr>
            </a:lvl2pPr>
            <a:lvl3pPr lvl="2" rtl="0">
              <a:spcBef>
                <a:spcPts val="0"/>
              </a:spcBef>
              <a:spcAft>
                <a:spcPts val="0"/>
              </a:spcAft>
              <a:buSzPts val="1400"/>
              <a:buChar char="■"/>
              <a:defRPr sz="4400">
                <a:solidFill>
                  <a:schemeClr val="lt2"/>
                </a:solidFill>
                <a:latin typeface="Tahoma"/>
                <a:ea typeface="Tahoma"/>
                <a:cs typeface="Tahoma"/>
                <a:sym typeface="Tahoma"/>
              </a:defRPr>
            </a:lvl3pPr>
            <a:lvl4pPr lvl="3" rtl="0">
              <a:spcBef>
                <a:spcPts val="0"/>
              </a:spcBef>
              <a:spcAft>
                <a:spcPts val="0"/>
              </a:spcAft>
              <a:buSzPts val="1400"/>
              <a:buChar char="●"/>
              <a:defRPr sz="4400">
                <a:solidFill>
                  <a:schemeClr val="lt2"/>
                </a:solidFill>
                <a:latin typeface="Tahoma"/>
                <a:ea typeface="Tahoma"/>
                <a:cs typeface="Tahoma"/>
                <a:sym typeface="Tahoma"/>
              </a:defRPr>
            </a:lvl4pPr>
            <a:lvl5pPr lvl="4" rtl="0">
              <a:spcBef>
                <a:spcPts val="0"/>
              </a:spcBef>
              <a:spcAft>
                <a:spcPts val="0"/>
              </a:spcAft>
              <a:buSzPts val="1400"/>
              <a:buChar char="○"/>
              <a:defRPr sz="4400">
                <a:solidFill>
                  <a:schemeClr val="lt2"/>
                </a:solidFill>
                <a:latin typeface="Tahoma"/>
                <a:ea typeface="Tahoma"/>
                <a:cs typeface="Tahoma"/>
                <a:sym typeface="Tahoma"/>
              </a:defRPr>
            </a:lvl5pPr>
            <a:lvl6pPr lvl="5" rtl="0">
              <a:spcBef>
                <a:spcPts val="0"/>
              </a:spcBef>
              <a:spcAft>
                <a:spcPts val="0"/>
              </a:spcAft>
              <a:buSzPts val="1400"/>
              <a:buChar char="■"/>
              <a:defRPr sz="4400">
                <a:solidFill>
                  <a:schemeClr val="lt2"/>
                </a:solidFill>
                <a:latin typeface="Tahoma"/>
                <a:ea typeface="Tahoma"/>
                <a:cs typeface="Tahoma"/>
                <a:sym typeface="Tahoma"/>
              </a:defRPr>
            </a:lvl6pPr>
            <a:lvl7pPr lvl="6" rtl="0">
              <a:spcBef>
                <a:spcPts val="0"/>
              </a:spcBef>
              <a:spcAft>
                <a:spcPts val="0"/>
              </a:spcAft>
              <a:buSzPts val="1400"/>
              <a:buChar char="●"/>
              <a:defRPr sz="4400">
                <a:solidFill>
                  <a:schemeClr val="lt2"/>
                </a:solidFill>
                <a:latin typeface="Tahoma"/>
                <a:ea typeface="Tahoma"/>
                <a:cs typeface="Tahoma"/>
                <a:sym typeface="Tahoma"/>
              </a:defRPr>
            </a:lvl7pPr>
            <a:lvl8pPr lvl="7" rtl="0">
              <a:spcBef>
                <a:spcPts val="0"/>
              </a:spcBef>
              <a:spcAft>
                <a:spcPts val="0"/>
              </a:spcAft>
              <a:buSzPts val="1400"/>
              <a:buChar char="○"/>
              <a:defRPr sz="4400">
                <a:solidFill>
                  <a:schemeClr val="lt2"/>
                </a:solidFill>
                <a:latin typeface="Tahoma"/>
                <a:ea typeface="Tahoma"/>
                <a:cs typeface="Tahoma"/>
                <a:sym typeface="Tahoma"/>
              </a:defRPr>
            </a:lvl8pPr>
            <a:lvl9pPr lvl="8"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64" name="Shape 64"/>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400" b="1"/>
            </a:lvl1pPr>
            <a:lvl2pPr marL="914400" lvl="1" indent="-228600" rtl="0">
              <a:spcBef>
                <a:spcPts val="560"/>
              </a:spcBef>
              <a:spcAft>
                <a:spcPts val="0"/>
              </a:spcAft>
              <a:buSzPts val="1400"/>
              <a:buFont typeface="Tahoma"/>
              <a:buNone/>
              <a:defRPr sz="2000" b="1"/>
            </a:lvl2pPr>
            <a:lvl3pPr marL="1371600" lvl="2" indent="-228600" rtl="0">
              <a:spcBef>
                <a:spcPts val="480"/>
              </a:spcBef>
              <a:spcAft>
                <a:spcPts val="0"/>
              </a:spcAft>
              <a:buSzPts val="1400"/>
              <a:buFont typeface="Tahoma"/>
              <a:buNone/>
              <a:defRPr sz="1800" b="1"/>
            </a:lvl3pPr>
            <a:lvl4pPr marL="1828800" lvl="3" indent="-228600" rtl="0">
              <a:spcBef>
                <a:spcPts val="400"/>
              </a:spcBef>
              <a:spcAft>
                <a:spcPts val="0"/>
              </a:spcAft>
              <a:buSzPts val="1400"/>
              <a:buFont typeface="Tahoma"/>
              <a:buNone/>
              <a:defRPr sz="1600" b="1"/>
            </a:lvl4pPr>
            <a:lvl5pPr marL="2286000" lvl="4" indent="-228600" rtl="0">
              <a:spcBef>
                <a:spcPts val="400"/>
              </a:spcBef>
              <a:spcAft>
                <a:spcPts val="0"/>
              </a:spcAft>
              <a:buSzPts val="1400"/>
              <a:buFont typeface="Tahoma"/>
              <a:buNone/>
              <a:defRPr sz="1600" b="1"/>
            </a:lvl5pPr>
            <a:lvl6pPr marL="2743200" lvl="5" indent="-228600" rtl="0">
              <a:spcBef>
                <a:spcPts val="400"/>
              </a:spcBef>
              <a:spcAft>
                <a:spcPts val="0"/>
              </a:spcAft>
              <a:buSzPts val="1400"/>
              <a:buFont typeface="Tahoma"/>
              <a:buNone/>
              <a:defRPr sz="1600" b="1"/>
            </a:lvl6pPr>
            <a:lvl7pPr marL="3200400" lvl="6" indent="-228600" rtl="0">
              <a:spcBef>
                <a:spcPts val="400"/>
              </a:spcBef>
              <a:spcAft>
                <a:spcPts val="0"/>
              </a:spcAft>
              <a:buSzPts val="1400"/>
              <a:buFont typeface="Tahoma"/>
              <a:buNone/>
              <a:defRPr sz="1600" b="1"/>
            </a:lvl7pPr>
            <a:lvl8pPr marL="3657600" lvl="7" indent="-228600" rtl="0">
              <a:spcBef>
                <a:spcPts val="400"/>
              </a:spcBef>
              <a:spcAft>
                <a:spcPts val="0"/>
              </a:spcAft>
              <a:buSzPts val="1400"/>
              <a:buFont typeface="Tahoma"/>
              <a:buNone/>
              <a:defRPr sz="1600" b="1"/>
            </a:lvl8pPr>
            <a:lvl9pPr marL="4114800" lvl="8" indent="-228600" rtl="0">
              <a:spcBef>
                <a:spcPts val="400"/>
              </a:spcBef>
              <a:spcAft>
                <a:spcPts val="0"/>
              </a:spcAft>
              <a:buSzPts val="1400"/>
              <a:buFont typeface="Tahoma"/>
              <a:buNone/>
              <a:defRPr sz="1600" b="1"/>
            </a:lvl9pPr>
          </a:lstStyle>
          <a:p>
            <a:endParaRPr/>
          </a:p>
        </p:txBody>
      </p:sp>
      <p:sp>
        <p:nvSpPr>
          <p:cNvPr id="65" name="Shape 6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66" name="Shape 6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400" b="1"/>
            </a:lvl1pPr>
            <a:lvl2pPr marL="914400" lvl="1" indent="-228600" rtl="0">
              <a:spcBef>
                <a:spcPts val="560"/>
              </a:spcBef>
              <a:spcAft>
                <a:spcPts val="0"/>
              </a:spcAft>
              <a:buSzPts val="1400"/>
              <a:buFont typeface="Tahoma"/>
              <a:buNone/>
              <a:defRPr sz="2000" b="1"/>
            </a:lvl2pPr>
            <a:lvl3pPr marL="1371600" lvl="2" indent="-228600" rtl="0">
              <a:spcBef>
                <a:spcPts val="480"/>
              </a:spcBef>
              <a:spcAft>
                <a:spcPts val="0"/>
              </a:spcAft>
              <a:buSzPts val="1400"/>
              <a:buFont typeface="Tahoma"/>
              <a:buNone/>
              <a:defRPr sz="1800" b="1"/>
            </a:lvl3pPr>
            <a:lvl4pPr marL="1828800" lvl="3" indent="-228600" rtl="0">
              <a:spcBef>
                <a:spcPts val="400"/>
              </a:spcBef>
              <a:spcAft>
                <a:spcPts val="0"/>
              </a:spcAft>
              <a:buSzPts val="1400"/>
              <a:buFont typeface="Tahoma"/>
              <a:buNone/>
              <a:defRPr sz="1600" b="1"/>
            </a:lvl4pPr>
            <a:lvl5pPr marL="2286000" lvl="4" indent="-228600" rtl="0">
              <a:spcBef>
                <a:spcPts val="400"/>
              </a:spcBef>
              <a:spcAft>
                <a:spcPts val="0"/>
              </a:spcAft>
              <a:buSzPts val="1400"/>
              <a:buFont typeface="Tahoma"/>
              <a:buNone/>
              <a:defRPr sz="1600" b="1"/>
            </a:lvl5pPr>
            <a:lvl6pPr marL="2743200" lvl="5" indent="-228600" rtl="0">
              <a:spcBef>
                <a:spcPts val="400"/>
              </a:spcBef>
              <a:spcAft>
                <a:spcPts val="0"/>
              </a:spcAft>
              <a:buSzPts val="1400"/>
              <a:buFont typeface="Tahoma"/>
              <a:buNone/>
              <a:defRPr sz="1600" b="1"/>
            </a:lvl6pPr>
            <a:lvl7pPr marL="3200400" lvl="6" indent="-228600" rtl="0">
              <a:spcBef>
                <a:spcPts val="400"/>
              </a:spcBef>
              <a:spcAft>
                <a:spcPts val="0"/>
              </a:spcAft>
              <a:buSzPts val="1400"/>
              <a:buFont typeface="Tahoma"/>
              <a:buNone/>
              <a:defRPr sz="1600" b="1"/>
            </a:lvl7pPr>
            <a:lvl8pPr marL="3657600" lvl="7" indent="-228600" rtl="0">
              <a:spcBef>
                <a:spcPts val="400"/>
              </a:spcBef>
              <a:spcAft>
                <a:spcPts val="0"/>
              </a:spcAft>
              <a:buSzPts val="1400"/>
              <a:buFont typeface="Tahoma"/>
              <a:buNone/>
              <a:defRPr sz="1600" b="1"/>
            </a:lvl8pPr>
            <a:lvl9pPr marL="4114800" lvl="8" indent="-228600" rtl="0">
              <a:spcBef>
                <a:spcPts val="400"/>
              </a:spcBef>
              <a:spcAft>
                <a:spcPts val="0"/>
              </a:spcAft>
              <a:buSzPts val="1400"/>
              <a:buFont typeface="Tahoma"/>
              <a:buNone/>
              <a:defRPr sz="1600" b="1"/>
            </a:lvl9pPr>
          </a:lstStyle>
          <a:p>
            <a:endParaRPr/>
          </a:p>
        </p:txBody>
      </p:sp>
      <p:sp>
        <p:nvSpPr>
          <p:cNvPr id="67" name="Shape 6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68" name="Shape 6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69" name="Shape 6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70" name="Shape 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73" name="Shape 73"/>
          <p:cNvSpPr txBox="1">
            <a:spLocks noGrp="1"/>
          </p:cNvSpPr>
          <p:nvPr>
            <p:ph type="body" idx="1"/>
          </p:nvPr>
        </p:nvSpPr>
        <p:spPr>
          <a:xfrm>
            <a:off x="457200" y="1905000"/>
            <a:ext cx="4038600" cy="41148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74" name="Shape 74"/>
          <p:cNvSpPr txBox="1">
            <a:spLocks noGrp="1"/>
          </p:cNvSpPr>
          <p:nvPr>
            <p:ph type="body" idx="2"/>
          </p:nvPr>
        </p:nvSpPr>
        <p:spPr>
          <a:xfrm>
            <a:off x="4648200" y="1905000"/>
            <a:ext cx="4038600" cy="4114800"/>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75" name="Shape 7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76" name="Shape 7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77" name="Shape 7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Char char="●"/>
              <a:defRPr sz="4000" b="1" cap="none"/>
            </a:lvl1pPr>
            <a:lvl2pPr lvl="1" rtl="0">
              <a:spcBef>
                <a:spcPts val="0"/>
              </a:spcBef>
              <a:spcAft>
                <a:spcPts val="0"/>
              </a:spcAft>
              <a:buSzPts val="1400"/>
              <a:buChar char="○"/>
              <a:defRPr sz="4400">
                <a:solidFill>
                  <a:schemeClr val="lt2"/>
                </a:solidFill>
                <a:latin typeface="Tahoma"/>
                <a:ea typeface="Tahoma"/>
                <a:cs typeface="Tahoma"/>
                <a:sym typeface="Tahoma"/>
              </a:defRPr>
            </a:lvl2pPr>
            <a:lvl3pPr lvl="2" rtl="0">
              <a:spcBef>
                <a:spcPts val="0"/>
              </a:spcBef>
              <a:spcAft>
                <a:spcPts val="0"/>
              </a:spcAft>
              <a:buSzPts val="1400"/>
              <a:buChar char="■"/>
              <a:defRPr sz="4400">
                <a:solidFill>
                  <a:schemeClr val="lt2"/>
                </a:solidFill>
                <a:latin typeface="Tahoma"/>
                <a:ea typeface="Tahoma"/>
                <a:cs typeface="Tahoma"/>
                <a:sym typeface="Tahoma"/>
              </a:defRPr>
            </a:lvl3pPr>
            <a:lvl4pPr lvl="3" rtl="0">
              <a:spcBef>
                <a:spcPts val="0"/>
              </a:spcBef>
              <a:spcAft>
                <a:spcPts val="0"/>
              </a:spcAft>
              <a:buSzPts val="1400"/>
              <a:buChar char="●"/>
              <a:defRPr sz="4400">
                <a:solidFill>
                  <a:schemeClr val="lt2"/>
                </a:solidFill>
                <a:latin typeface="Tahoma"/>
                <a:ea typeface="Tahoma"/>
                <a:cs typeface="Tahoma"/>
                <a:sym typeface="Tahoma"/>
              </a:defRPr>
            </a:lvl4pPr>
            <a:lvl5pPr lvl="4" rtl="0">
              <a:spcBef>
                <a:spcPts val="0"/>
              </a:spcBef>
              <a:spcAft>
                <a:spcPts val="0"/>
              </a:spcAft>
              <a:buSzPts val="1400"/>
              <a:buChar char="○"/>
              <a:defRPr sz="4400">
                <a:solidFill>
                  <a:schemeClr val="lt2"/>
                </a:solidFill>
                <a:latin typeface="Tahoma"/>
                <a:ea typeface="Tahoma"/>
                <a:cs typeface="Tahoma"/>
                <a:sym typeface="Tahoma"/>
              </a:defRPr>
            </a:lvl5pPr>
            <a:lvl6pPr lvl="5" rtl="0">
              <a:spcBef>
                <a:spcPts val="0"/>
              </a:spcBef>
              <a:spcAft>
                <a:spcPts val="0"/>
              </a:spcAft>
              <a:buSzPts val="1400"/>
              <a:buChar char="■"/>
              <a:defRPr sz="4400">
                <a:solidFill>
                  <a:schemeClr val="lt2"/>
                </a:solidFill>
                <a:latin typeface="Tahoma"/>
                <a:ea typeface="Tahoma"/>
                <a:cs typeface="Tahoma"/>
                <a:sym typeface="Tahoma"/>
              </a:defRPr>
            </a:lvl6pPr>
            <a:lvl7pPr lvl="6" rtl="0">
              <a:spcBef>
                <a:spcPts val="0"/>
              </a:spcBef>
              <a:spcAft>
                <a:spcPts val="0"/>
              </a:spcAft>
              <a:buSzPts val="1400"/>
              <a:buChar char="●"/>
              <a:defRPr sz="4400">
                <a:solidFill>
                  <a:schemeClr val="lt2"/>
                </a:solidFill>
                <a:latin typeface="Tahoma"/>
                <a:ea typeface="Tahoma"/>
                <a:cs typeface="Tahoma"/>
                <a:sym typeface="Tahoma"/>
              </a:defRPr>
            </a:lvl7pPr>
            <a:lvl8pPr lvl="7" rtl="0">
              <a:spcBef>
                <a:spcPts val="0"/>
              </a:spcBef>
              <a:spcAft>
                <a:spcPts val="0"/>
              </a:spcAft>
              <a:buSzPts val="1400"/>
              <a:buChar char="○"/>
              <a:defRPr sz="4400">
                <a:solidFill>
                  <a:schemeClr val="lt2"/>
                </a:solidFill>
                <a:latin typeface="Tahoma"/>
                <a:ea typeface="Tahoma"/>
                <a:cs typeface="Tahoma"/>
                <a:sym typeface="Tahoma"/>
              </a:defRPr>
            </a:lvl8pPr>
            <a:lvl9pPr lvl="8"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80" name="Shape 80"/>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Tahoma"/>
              <a:buNone/>
              <a:defRPr sz="2000"/>
            </a:lvl1pPr>
            <a:lvl2pPr marL="914400" lvl="1" indent="-228600" rtl="0">
              <a:spcBef>
                <a:spcPts val="560"/>
              </a:spcBef>
              <a:spcAft>
                <a:spcPts val="0"/>
              </a:spcAft>
              <a:buSzPts val="1400"/>
              <a:buFont typeface="Tahoma"/>
              <a:buNone/>
              <a:defRPr sz="1800"/>
            </a:lvl2pPr>
            <a:lvl3pPr marL="1371600" lvl="2" indent="-228600" rtl="0">
              <a:spcBef>
                <a:spcPts val="480"/>
              </a:spcBef>
              <a:spcAft>
                <a:spcPts val="0"/>
              </a:spcAft>
              <a:buSzPts val="1400"/>
              <a:buFont typeface="Tahoma"/>
              <a:buNone/>
              <a:defRPr sz="1600"/>
            </a:lvl3pPr>
            <a:lvl4pPr marL="1828800" lvl="3" indent="-228600" rtl="0">
              <a:spcBef>
                <a:spcPts val="400"/>
              </a:spcBef>
              <a:spcAft>
                <a:spcPts val="0"/>
              </a:spcAft>
              <a:buSzPts val="1400"/>
              <a:buFont typeface="Tahoma"/>
              <a:buNone/>
              <a:defRPr sz="1400"/>
            </a:lvl4pPr>
            <a:lvl5pPr marL="2286000" lvl="4" indent="-228600" rtl="0">
              <a:spcBef>
                <a:spcPts val="400"/>
              </a:spcBef>
              <a:spcAft>
                <a:spcPts val="0"/>
              </a:spcAft>
              <a:buSzPts val="1400"/>
              <a:buFont typeface="Tahoma"/>
              <a:buNone/>
              <a:defRPr sz="1400"/>
            </a:lvl5pPr>
            <a:lvl6pPr marL="2743200" lvl="5" indent="-228600" rtl="0">
              <a:spcBef>
                <a:spcPts val="400"/>
              </a:spcBef>
              <a:spcAft>
                <a:spcPts val="0"/>
              </a:spcAft>
              <a:buSzPts val="1400"/>
              <a:buFont typeface="Tahoma"/>
              <a:buNone/>
              <a:defRPr sz="1400"/>
            </a:lvl6pPr>
            <a:lvl7pPr marL="3200400" lvl="6" indent="-228600" rtl="0">
              <a:spcBef>
                <a:spcPts val="400"/>
              </a:spcBef>
              <a:spcAft>
                <a:spcPts val="0"/>
              </a:spcAft>
              <a:buSzPts val="1400"/>
              <a:buFont typeface="Tahoma"/>
              <a:buNone/>
              <a:defRPr sz="1400"/>
            </a:lvl7pPr>
            <a:lvl8pPr marL="3657600" lvl="7" indent="-228600" rtl="0">
              <a:spcBef>
                <a:spcPts val="400"/>
              </a:spcBef>
              <a:spcAft>
                <a:spcPts val="0"/>
              </a:spcAft>
              <a:buSzPts val="1400"/>
              <a:buFont typeface="Tahoma"/>
              <a:buNone/>
              <a:defRPr sz="1400"/>
            </a:lvl8pPr>
            <a:lvl9pPr marL="4114800" lvl="8" indent="-228600" rtl="0">
              <a:spcBef>
                <a:spcPts val="400"/>
              </a:spcBef>
              <a:spcAft>
                <a:spcPts val="0"/>
              </a:spcAft>
              <a:buSzPts val="1400"/>
              <a:buFont typeface="Tahoma"/>
              <a:buNone/>
              <a:defRPr sz="1400"/>
            </a:lvl9pPr>
          </a:lstStyle>
          <a:p>
            <a:endParaRPr/>
          </a:p>
        </p:txBody>
      </p:sp>
      <p:sp>
        <p:nvSpPr>
          <p:cNvPr id="81" name="Shape 8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82" name="Shape 8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83" name="Shape 8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1997075"/>
            <a:ext cx="7772400" cy="1431925"/>
          </a:xfrm>
          <a:prstGeom prst="rect">
            <a:avLst/>
          </a:prstGeom>
          <a:noFill/>
          <a:ln>
            <a:noFill/>
          </a:ln>
        </p:spPr>
        <p:txBody>
          <a:bodyPr spcFirstLastPara="1" wrap="square" lIns="91425" tIns="91425" rIns="91425" bIns="91425" anchor="b" anchorCtr="1"/>
          <a:lstStyle>
            <a:lvl1pPr marL="0" marR="0" lvl="0" indent="-88900" algn="ctr" rtl="0">
              <a:spcBef>
                <a:spcPts val="0"/>
              </a:spcBef>
              <a:spcAft>
                <a:spcPts val="0"/>
              </a:spcAft>
              <a:buSzPts val="1400"/>
              <a:buChar char="●"/>
              <a:defRPr sz="4400" b="0" i="0" u="none" strike="noStrike" cap="none">
                <a:solidFill>
                  <a:schemeClr val="lt2"/>
                </a:solidFill>
                <a:latin typeface="Tahoma"/>
                <a:ea typeface="Tahoma"/>
                <a:cs typeface="Tahoma"/>
                <a:sym typeface="Tahoma"/>
              </a:defRPr>
            </a:lvl1pPr>
            <a:lvl2pPr marL="0" marR="0" lvl="1"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2pPr>
            <a:lvl3pPr marL="0" marR="0" lvl="2"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3pPr>
            <a:lvl4pPr marL="0" marR="0" lvl="3"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4pPr>
            <a:lvl5pPr marL="0" marR="0" lvl="4"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5pPr>
            <a:lvl6pPr marL="457200" marR="0" lvl="5"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6pPr>
            <a:lvl7pPr marL="914400" marR="0" lvl="6"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7pPr>
            <a:lvl8pPr marL="1371600" marR="0" lvl="7"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8pPr>
            <a:lvl9pPr marL="1828800" marR="0" lvl="8"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9pPr>
          </a:lstStyle>
          <a:p>
            <a:endParaRPr/>
          </a:p>
        </p:txBody>
      </p:sp>
      <p:sp>
        <p:nvSpPr>
          <p:cNvPr id="93" name="Shape 9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chemeClr val="hlink"/>
              </a:buClr>
              <a:buSzPts val="1400"/>
              <a:buFont typeface="Tahoma"/>
              <a:buNone/>
              <a:defRPr sz="3200" b="0" i="0" u="none" strike="noStrike" cap="none">
                <a:solidFill>
                  <a:schemeClr val="lt1"/>
                </a:solidFill>
                <a:latin typeface="Tahoma"/>
                <a:ea typeface="Tahoma"/>
                <a:cs typeface="Tahoma"/>
                <a:sym typeface="Tahoma"/>
              </a:defRPr>
            </a:lvl1pPr>
            <a:lvl2pPr marL="742950" marR="0" lvl="1" indent="-196850" algn="l" rtl="0">
              <a:spcBef>
                <a:spcPts val="560"/>
              </a:spcBef>
              <a:spcAft>
                <a:spcPts val="0"/>
              </a:spcAft>
              <a:buClr>
                <a:schemeClr val="lt1"/>
              </a:buClr>
              <a:buSzPts val="1400"/>
              <a:buFont typeface="Tahoma"/>
              <a:buChar char="–"/>
              <a:defRPr sz="2800" b="0" i="0" u="none" strike="noStrike" cap="none">
                <a:solidFill>
                  <a:schemeClr val="lt1"/>
                </a:solidFill>
                <a:latin typeface="Tahoma"/>
                <a:ea typeface="Tahoma"/>
                <a:cs typeface="Tahoma"/>
                <a:sym typeface="Tahoma"/>
              </a:defRPr>
            </a:lvl2pPr>
            <a:lvl3pPr marL="1143000" marR="0" lvl="2" indent="-134619" algn="l" rtl="0">
              <a:spcBef>
                <a:spcPts val="480"/>
              </a:spcBef>
              <a:spcAft>
                <a:spcPts val="0"/>
              </a:spcAft>
              <a:buClr>
                <a:schemeClr val="hlink"/>
              </a:buClr>
              <a:buSzPts val="1400"/>
              <a:buFont typeface="Tahoma"/>
              <a:buChar char="•"/>
              <a:defRPr sz="2400" b="0" i="0" u="none" strike="noStrike" cap="none">
                <a:solidFill>
                  <a:schemeClr val="lt1"/>
                </a:solidFill>
                <a:latin typeface="Tahoma"/>
                <a:ea typeface="Tahoma"/>
                <a:cs typeface="Tahoma"/>
                <a:sym typeface="Tahoma"/>
              </a:defRPr>
            </a:lvl3pPr>
            <a:lvl4pPr marL="1600200" marR="0" lvl="3" indent="-190500" algn="l" rtl="0">
              <a:spcBef>
                <a:spcPts val="400"/>
              </a:spcBef>
              <a:spcAft>
                <a:spcPts val="0"/>
              </a:spcAft>
              <a:buClr>
                <a:schemeClr val="lt1"/>
              </a:buClr>
              <a:buSzPts val="1400"/>
              <a:buFont typeface="Tahoma"/>
              <a:buChar char="–"/>
              <a:defRPr sz="2000" b="0" i="0" u="none" strike="noStrike" cap="none">
                <a:solidFill>
                  <a:schemeClr val="lt1"/>
                </a:solidFill>
                <a:latin typeface="Tahoma"/>
                <a:ea typeface="Tahoma"/>
                <a:cs typeface="Tahoma"/>
                <a:sym typeface="Tahoma"/>
              </a:defRPr>
            </a:lvl4pPr>
            <a:lvl5pPr marL="2057400" marR="0" lvl="4"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5pPr>
            <a:lvl6pPr marL="2514600" marR="0" lvl="5"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6pPr>
            <a:lvl7pPr marL="2971800" marR="0" lvl="6"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7pPr>
            <a:lvl8pPr marL="3429000" marR="0" lvl="7"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8pPr>
            <a:lvl9pPr marL="3886200" marR="0" lvl="8" indent="-2159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94" name="Shape 9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95" name="Shape 9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6" name="Shape 9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19" name="Shape 1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20" name="Shape 2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21" name="Shape 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24" name="Shape 2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25" name="Shape 2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26" name="Shape 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4794250" y="2127250"/>
            <a:ext cx="5727700" cy="20574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29" name="Shape 29"/>
          <p:cNvSpPr txBox="1">
            <a:spLocks noGrp="1"/>
          </p:cNvSpPr>
          <p:nvPr>
            <p:ph type="body" idx="1"/>
          </p:nvPr>
        </p:nvSpPr>
        <p:spPr>
          <a:xfrm rot="5400000">
            <a:off x="603250" y="146050"/>
            <a:ext cx="5727700" cy="60198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Tahoma"/>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lt1"/>
              </a:buClr>
              <a:buSzPts val="1400"/>
              <a:buFont typeface="Tahoma"/>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hlink"/>
              </a:buClr>
              <a:buSzPts val="1400"/>
              <a:buFont typeface="Tahoma"/>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lt1"/>
              </a:buClr>
              <a:buSzPts val="1400"/>
              <a:buFont typeface="Tahoma"/>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30" name="Shape 3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1" name="Shape 3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35" name="Shape 35"/>
          <p:cNvSpPr txBox="1">
            <a:spLocks noGrp="1"/>
          </p:cNvSpPr>
          <p:nvPr>
            <p:ph type="body" idx="1"/>
          </p:nvPr>
        </p:nvSpPr>
        <p:spPr>
          <a:xfrm rot="5400000">
            <a:off x="2514600" y="-152400"/>
            <a:ext cx="4114800" cy="82296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hlink"/>
              </a:buClr>
              <a:buSzPts val="1400"/>
              <a:buFont typeface="Tahoma"/>
              <a:buChar char="•"/>
              <a:defRPr sz="3200">
                <a:solidFill>
                  <a:schemeClr val="lt1"/>
                </a:solidFill>
                <a:latin typeface="Tahoma"/>
                <a:ea typeface="Tahoma"/>
                <a:cs typeface="Tahoma"/>
                <a:sym typeface="Tahoma"/>
              </a:defRPr>
            </a:lvl1pPr>
            <a:lvl2pPr marL="914400" lvl="1" indent="-317500" algn="l" rtl="0">
              <a:spcBef>
                <a:spcPts val="560"/>
              </a:spcBef>
              <a:spcAft>
                <a:spcPts val="0"/>
              </a:spcAft>
              <a:buClr>
                <a:schemeClr val="lt1"/>
              </a:buClr>
              <a:buSzPts val="1400"/>
              <a:buFont typeface="Tahoma"/>
              <a:buChar char="–"/>
              <a:defRPr sz="2800">
                <a:solidFill>
                  <a:schemeClr val="lt1"/>
                </a:solidFill>
                <a:latin typeface="Tahoma"/>
                <a:ea typeface="Tahoma"/>
                <a:cs typeface="Tahoma"/>
                <a:sym typeface="Tahoma"/>
              </a:defRPr>
            </a:lvl2pPr>
            <a:lvl3pPr marL="1371600" lvl="2" indent="-317500" algn="l" rtl="0">
              <a:spcBef>
                <a:spcPts val="480"/>
              </a:spcBef>
              <a:spcAft>
                <a:spcPts val="0"/>
              </a:spcAft>
              <a:buClr>
                <a:schemeClr val="hlink"/>
              </a:buClr>
              <a:buSzPts val="1400"/>
              <a:buFont typeface="Tahoma"/>
              <a:buChar char="•"/>
              <a:defRPr sz="2400">
                <a:solidFill>
                  <a:schemeClr val="lt1"/>
                </a:solidFill>
                <a:latin typeface="Tahoma"/>
                <a:ea typeface="Tahoma"/>
                <a:cs typeface="Tahoma"/>
                <a:sym typeface="Tahoma"/>
              </a:defRPr>
            </a:lvl3pPr>
            <a:lvl4pPr marL="1828800" lvl="3" indent="-317500" algn="l" rtl="0">
              <a:spcBef>
                <a:spcPts val="400"/>
              </a:spcBef>
              <a:spcAft>
                <a:spcPts val="0"/>
              </a:spcAft>
              <a:buClr>
                <a:schemeClr val="lt1"/>
              </a:buClr>
              <a:buSzPts val="1400"/>
              <a:buFont typeface="Tahoma"/>
              <a:buChar char="–"/>
              <a:defRPr sz="2000">
                <a:solidFill>
                  <a:schemeClr val="lt1"/>
                </a:solidFill>
                <a:latin typeface="Tahoma"/>
                <a:ea typeface="Tahoma"/>
                <a:cs typeface="Tahoma"/>
                <a:sym typeface="Tahoma"/>
              </a:defRPr>
            </a:lvl4pPr>
            <a:lvl5pPr marL="2286000" lvl="4"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5pPr>
            <a:lvl6pPr marL="2743200" lvl="5"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6pPr>
            <a:lvl7pPr marL="3200400" lvl="6"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7pPr>
            <a:lvl8pPr marL="3657600" lvl="7"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8pPr>
            <a:lvl9pPr marL="4114800" lvl="8" indent="-317500" algn="l" rtl="0">
              <a:spcBef>
                <a:spcPts val="400"/>
              </a:spcBef>
              <a:spcAft>
                <a:spcPts val="0"/>
              </a:spcAft>
              <a:buClr>
                <a:schemeClr val="hlink"/>
              </a:buClr>
              <a:buSzPts val="1400"/>
              <a:buFont typeface="Noto Sans Symbols"/>
              <a:buChar char="❖"/>
              <a:defRPr sz="2000">
                <a:solidFill>
                  <a:schemeClr val="lt1"/>
                </a:solidFill>
                <a:latin typeface="Tahoma"/>
                <a:ea typeface="Tahoma"/>
                <a:cs typeface="Tahoma"/>
                <a:sym typeface="Tahoma"/>
              </a:defRPr>
            </a:lvl9pPr>
          </a:lstStyle>
          <a:p>
            <a:endParaRPr/>
          </a:p>
        </p:txBody>
      </p:sp>
      <p:sp>
        <p:nvSpPr>
          <p:cNvPr id="36" name="Shape 3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7" name="Shape 3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38" name="Shape 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sz="2000" b="1"/>
            </a:lvl1pPr>
            <a:lvl2pPr lvl="1" rtl="0">
              <a:spcBef>
                <a:spcPts val="0"/>
              </a:spcBef>
              <a:spcAft>
                <a:spcPts val="0"/>
              </a:spcAft>
              <a:buSzPts val="1400"/>
              <a:buChar char="○"/>
              <a:defRPr sz="4400">
                <a:solidFill>
                  <a:schemeClr val="lt2"/>
                </a:solidFill>
                <a:latin typeface="Tahoma"/>
                <a:ea typeface="Tahoma"/>
                <a:cs typeface="Tahoma"/>
                <a:sym typeface="Tahoma"/>
              </a:defRPr>
            </a:lvl2pPr>
            <a:lvl3pPr lvl="2" rtl="0">
              <a:spcBef>
                <a:spcPts val="0"/>
              </a:spcBef>
              <a:spcAft>
                <a:spcPts val="0"/>
              </a:spcAft>
              <a:buSzPts val="1400"/>
              <a:buChar char="■"/>
              <a:defRPr sz="4400">
                <a:solidFill>
                  <a:schemeClr val="lt2"/>
                </a:solidFill>
                <a:latin typeface="Tahoma"/>
                <a:ea typeface="Tahoma"/>
                <a:cs typeface="Tahoma"/>
                <a:sym typeface="Tahoma"/>
              </a:defRPr>
            </a:lvl3pPr>
            <a:lvl4pPr lvl="3" rtl="0">
              <a:spcBef>
                <a:spcPts val="0"/>
              </a:spcBef>
              <a:spcAft>
                <a:spcPts val="0"/>
              </a:spcAft>
              <a:buSzPts val="1400"/>
              <a:buChar char="●"/>
              <a:defRPr sz="4400">
                <a:solidFill>
                  <a:schemeClr val="lt2"/>
                </a:solidFill>
                <a:latin typeface="Tahoma"/>
                <a:ea typeface="Tahoma"/>
                <a:cs typeface="Tahoma"/>
                <a:sym typeface="Tahoma"/>
              </a:defRPr>
            </a:lvl4pPr>
            <a:lvl5pPr lvl="4" rtl="0">
              <a:spcBef>
                <a:spcPts val="0"/>
              </a:spcBef>
              <a:spcAft>
                <a:spcPts val="0"/>
              </a:spcAft>
              <a:buSzPts val="1400"/>
              <a:buChar char="○"/>
              <a:defRPr sz="4400">
                <a:solidFill>
                  <a:schemeClr val="lt2"/>
                </a:solidFill>
                <a:latin typeface="Tahoma"/>
                <a:ea typeface="Tahoma"/>
                <a:cs typeface="Tahoma"/>
                <a:sym typeface="Tahoma"/>
              </a:defRPr>
            </a:lvl5pPr>
            <a:lvl6pPr lvl="5" rtl="0">
              <a:spcBef>
                <a:spcPts val="0"/>
              </a:spcBef>
              <a:spcAft>
                <a:spcPts val="0"/>
              </a:spcAft>
              <a:buSzPts val="1400"/>
              <a:buChar char="■"/>
              <a:defRPr sz="4400">
                <a:solidFill>
                  <a:schemeClr val="lt2"/>
                </a:solidFill>
                <a:latin typeface="Tahoma"/>
                <a:ea typeface="Tahoma"/>
                <a:cs typeface="Tahoma"/>
                <a:sym typeface="Tahoma"/>
              </a:defRPr>
            </a:lvl6pPr>
            <a:lvl7pPr lvl="6" rtl="0">
              <a:spcBef>
                <a:spcPts val="0"/>
              </a:spcBef>
              <a:spcAft>
                <a:spcPts val="0"/>
              </a:spcAft>
              <a:buSzPts val="1400"/>
              <a:buChar char="●"/>
              <a:defRPr sz="4400">
                <a:solidFill>
                  <a:schemeClr val="lt2"/>
                </a:solidFill>
                <a:latin typeface="Tahoma"/>
                <a:ea typeface="Tahoma"/>
                <a:cs typeface="Tahoma"/>
                <a:sym typeface="Tahoma"/>
              </a:defRPr>
            </a:lvl7pPr>
            <a:lvl8pPr lvl="7" rtl="0">
              <a:spcBef>
                <a:spcPts val="0"/>
              </a:spcBef>
              <a:spcAft>
                <a:spcPts val="0"/>
              </a:spcAft>
              <a:buSzPts val="1400"/>
              <a:buChar char="○"/>
              <a:defRPr sz="4400">
                <a:solidFill>
                  <a:schemeClr val="lt2"/>
                </a:solidFill>
                <a:latin typeface="Tahoma"/>
                <a:ea typeface="Tahoma"/>
                <a:cs typeface="Tahoma"/>
                <a:sym typeface="Tahoma"/>
              </a:defRPr>
            </a:lvl8pPr>
            <a:lvl9pPr lvl="8"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41" name="Shape 4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lt1"/>
              </a:buClr>
              <a:buSzPts val="1400"/>
              <a:buFont typeface="Tahoma"/>
              <a:buNone/>
              <a:defRPr sz="3200" b="0" i="0" u="none" strike="noStrike" cap="none">
                <a:solidFill>
                  <a:schemeClr val="lt1"/>
                </a:solidFill>
                <a:latin typeface="Tahoma"/>
                <a:ea typeface="Tahoma"/>
                <a:cs typeface="Tahoma"/>
                <a:sym typeface="Tahoma"/>
              </a:defRPr>
            </a:lvl1pPr>
            <a:lvl2pPr marL="457200" marR="0" lvl="1" indent="0" algn="l" rtl="0">
              <a:lnSpc>
                <a:spcPct val="100000"/>
              </a:lnSpc>
              <a:spcBef>
                <a:spcPts val="0"/>
              </a:spcBef>
              <a:spcAft>
                <a:spcPts val="0"/>
              </a:spcAft>
              <a:buClr>
                <a:schemeClr val="lt1"/>
              </a:buClr>
              <a:buSzPts val="1400"/>
              <a:buFont typeface="Tahoma"/>
              <a:buNone/>
              <a:defRPr sz="2800" b="0" i="0" u="none" strike="noStrike" cap="none">
                <a:solidFill>
                  <a:schemeClr val="lt1"/>
                </a:solidFill>
                <a:latin typeface="Tahoma"/>
                <a:ea typeface="Tahoma"/>
                <a:cs typeface="Tahoma"/>
                <a:sym typeface="Tahoma"/>
              </a:defRPr>
            </a:lvl2pPr>
            <a:lvl3pPr marL="914400" marR="0" lvl="2" indent="0" algn="l" rtl="0">
              <a:lnSpc>
                <a:spcPct val="100000"/>
              </a:lnSpc>
              <a:spcBef>
                <a:spcPts val="0"/>
              </a:spcBef>
              <a:spcAft>
                <a:spcPts val="0"/>
              </a:spcAft>
              <a:buClr>
                <a:schemeClr val="lt1"/>
              </a:buClr>
              <a:buSzPts val="1400"/>
              <a:buFont typeface="Tahoma"/>
              <a:buNone/>
              <a:defRPr sz="2400" b="0" i="0" u="none" strike="noStrike" cap="none">
                <a:solidFill>
                  <a:schemeClr val="lt1"/>
                </a:solidFill>
                <a:latin typeface="Tahoma"/>
                <a:ea typeface="Tahoma"/>
                <a:cs typeface="Tahoma"/>
                <a:sym typeface="Tahoma"/>
              </a:defRPr>
            </a:lvl3pPr>
            <a:lvl4pPr marL="1371600" marR="0" lvl="3"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4pPr>
            <a:lvl5pPr marL="1828800" marR="0" lvl="4"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5pPr>
            <a:lvl6pPr marL="2286000" marR="0" lvl="5"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6pPr>
            <a:lvl7pPr marL="2743200" marR="0" lvl="6"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7pPr>
            <a:lvl8pPr marL="3200400" marR="0" lvl="7"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8pPr>
            <a:lvl9pPr marL="3657600" marR="0" lvl="8" indent="0" algn="l" rtl="0">
              <a:lnSpc>
                <a:spcPct val="100000"/>
              </a:lnSpc>
              <a:spcBef>
                <a:spcPts val="0"/>
              </a:spcBef>
              <a:spcAft>
                <a:spcPts val="0"/>
              </a:spcAft>
              <a:buClr>
                <a:schemeClr val="lt1"/>
              </a:buClr>
              <a:buSzPts val="1400"/>
              <a:buFont typeface="Tahoma"/>
              <a:buNone/>
              <a:defRPr sz="2000" b="0" i="0" u="none" strike="noStrike" cap="none">
                <a:solidFill>
                  <a:schemeClr val="lt1"/>
                </a:solidFill>
                <a:latin typeface="Tahoma"/>
                <a:ea typeface="Tahoma"/>
                <a:cs typeface="Tahoma"/>
                <a:sym typeface="Tahoma"/>
              </a:defRPr>
            </a:lvl9pPr>
          </a:lstStyle>
          <a:p>
            <a:endParaRPr/>
          </a:p>
        </p:txBody>
      </p:sp>
      <p:sp>
        <p:nvSpPr>
          <p:cNvPr id="42" name="Shape 4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Tahoma"/>
              <a:buNone/>
              <a:defRPr sz="1400"/>
            </a:lvl1pPr>
            <a:lvl2pPr marL="914400" lvl="1" indent="-228600" rtl="0">
              <a:spcBef>
                <a:spcPts val="560"/>
              </a:spcBef>
              <a:spcAft>
                <a:spcPts val="0"/>
              </a:spcAft>
              <a:buSzPts val="1400"/>
              <a:buFont typeface="Tahoma"/>
              <a:buNone/>
              <a:defRPr sz="1200"/>
            </a:lvl2pPr>
            <a:lvl3pPr marL="1371600" lvl="2" indent="-228600" rtl="0">
              <a:spcBef>
                <a:spcPts val="480"/>
              </a:spcBef>
              <a:spcAft>
                <a:spcPts val="0"/>
              </a:spcAft>
              <a:buSzPts val="1400"/>
              <a:buFont typeface="Tahoma"/>
              <a:buNone/>
              <a:defRPr sz="1000"/>
            </a:lvl3pPr>
            <a:lvl4pPr marL="1828800" lvl="3" indent="-228600" rtl="0">
              <a:spcBef>
                <a:spcPts val="400"/>
              </a:spcBef>
              <a:spcAft>
                <a:spcPts val="0"/>
              </a:spcAft>
              <a:buSzPts val="1400"/>
              <a:buFont typeface="Tahoma"/>
              <a:buNone/>
              <a:defRPr sz="900"/>
            </a:lvl4pPr>
            <a:lvl5pPr marL="2286000" lvl="4" indent="-228600" rtl="0">
              <a:spcBef>
                <a:spcPts val="400"/>
              </a:spcBef>
              <a:spcAft>
                <a:spcPts val="0"/>
              </a:spcAft>
              <a:buSzPts val="1400"/>
              <a:buFont typeface="Tahoma"/>
              <a:buNone/>
              <a:defRPr sz="900"/>
            </a:lvl5pPr>
            <a:lvl6pPr marL="2743200" lvl="5" indent="-228600" rtl="0">
              <a:spcBef>
                <a:spcPts val="400"/>
              </a:spcBef>
              <a:spcAft>
                <a:spcPts val="0"/>
              </a:spcAft>
              <a:buSzPts val="1400"/>
              <a:buFont typeface="Tahoma"/>
              <a:buNone/>
              <a:defRPr sz="900"/>
            </a:lvl6pPr>
            <a:lvl7pPr marL="3200400" lvl="6" indent="-228600" rtl="0">
              <a:spcBef>
                <a:spcPts val="400"/>
              </a:spcBef>
              <a:spcAft>
                <a:spcPts val="0"/>
              </a:spcAft>
              <a:buSzPts val="1400"/>
              <a:buFont typeface="Tahoma"/>
              <a:buNone/>
              <a:defRPr sz="900"/>
            </a:lvl7pPr>
            <a:lvl8pPr marL="3657600" lvl="7" indent="-228600" rtl="0">
              <a:spcBef>
                <a:spcPts val="400"/>
              </a:spcBef>
              <a:spcAft>
                <a:spcPts val="0"/>
              </a:spcAft>
              <a:buSzPts val="1400"/>
              <a:buFont typeface="Tahoma"/>
              <a:buNone/>
              <a:defRPr sz="900"/>
            </a:lvl8pPr>
            <a:lvl9pPr marL="4114800" lvl="8" indent="-228600" rtl="0">
              <a:spcBef>
                <a:spcPts val="400"/>
              </a:spcBef>
              <a:spcAft>
                <a:spcPts val="0"/>
              </a:spcAft>
              <a:buSzPts val="1400"/>
              <a:buFont typeface="Tahoma"/>
              <a:buNone/>
              <a:defRPr sz="900"/>
            </a:lvl9pPr>
          </a:lstStyle>
          <a:p>
            <a:endParaRPr/>
          </a:p>
        </p:txBody>
      </p:sp>
      <p:sp>
        <p:nvSpPr>
          <p:cNvPr id="43" name="Shape 43"/>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44" name="Shape 44"/>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45" name="Shape 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Char char="●"/>
              <a:defRPr sz="2000" b="1"/>
            </a:lvl1pPr>
            <a:lvl2pPr lvl="1" rtl="0">
              <a:spcBef>
                <a:spcPts val="0"/>
              </a:spcBef>
              <a:spcAft>
                <a:spcPts val="0"/>
              </a:spcAft>
              <a:buSzPts val="1400"/>
              <a:buChar char="○"/>
              <a:defRPr sz="4400">
                <a:solidFill>
                  <a:schemeClr val="lt2"/>
                </a:solidFill>
                <a:latin typeface="Tahoma"/>
                <a:ea typeface="Tahoma"/>
                <a:cs typeface="Tahoma"/>
                <a:sym typeface="Tahoma"/>
              </a:defRPr>
            </a:lvl2pPr>
            <a:lvl3pPr lvl="2" rtl="0">
              <a:spcBef>
                <a:spcPts val="0"/>
              </a:spcBef>
              <a:spcAft>
                <a:spcPts val="0"/>
              </a:spcAft>
              <a:buSzPts val="1400"/>
              <a:buChar char="■"/>
              <a:defRPr sz="4400">
                <a:solidFill>
                  <a:schemeClr val="lt2"/>
                </a:solidFill>
                <a:latin typeface="Tahoma"/>
                <a:ea typeface="Tahoma"/>
                <a:cs typeface="Tahoma"/>
                <a:sym typeface="Tahoma"/>
              </a:defRPr>
            </a:lvl3pPr>
            <a:lvl4pPr lvl="3" rtl="0">
              <a:spcBef>
                <a:spcPts val="0"/>
              </a:spcBef>
              <a:spcAft>
                <a:spcPts val="0"/>
              </a:spcAft>
              <a:buSzPts val="1400"/>
              <a:buChar char="●"/>
              <a:defRPr sz="4400">
                <a:solidFill>
                  <a:schemeClr val="lt2"/>
                </a:solidFill>
                <a:latin typeface="Tahoma"/>
                <a:ea typeface="Tahoma"/>
                <a:cs typeface="Tahoma"/>
                <a:sym typeface="Tahoma"/>
              </a:defRPr>
            </a:lvl4pPr>
            <a:lvl5pPr lvl="4" rtl="0">
              <a:spcBef>
                <a:spcPts val="0"/>
              </a:spcBef>
              <a:spcAft>
                <a:spcPts val="0"/>
              </a:spcAft>
              <a:buSzPts val="1400"/>
              <a:buChar char="○"/>
              <a:defRPr sz="4400">
                <a:solidFill>
                  <a:schemeClr val="lt2"/>
                </a:solidFill>
                <a:latin typeface="Tahoma"/>
                <a:ea typeface="Tahoma"/>
                <a:cs typeface="Tahoma"/>
                <a:sym typeface="Tahoma"/>
              </a:defRPr>
            </a:lvl5pPr>
            <a:lvl6pPr lvl="5" rtl="0">
              <a:spcBef>
                <a:spcPts val="0"/>
              </a:spcBef>
              <a:spcAft>
                <a:spcPts val="0"/>
              </a:spcAft>
              <a:buSzPts val="1400"/>
              <a:buChar char="■"/>
              <a:defRPr sz="4400">
                <a:solidFill>
                  <a:schemeClr val="lt2"/>
                </a:solidFill>
                <a:latin typeface="Tahoma"/>
                <a:ea typeface="Tahoma"/>
                <a:cs typeface="Tahoma"/>
                <a:sym typeface="Tahoma"/>
              </a:defRPr>
            </a:lvl6pPr>
            <a:lvl7pPr lvl="6" rtl="0">
              <a:spcBef>
                <a:spcPts val="0"/>
              </a:spcBef>
              <a:spcAft>
                <a:spcPts val="0"/>
              </a:spcAft>
              <a:buSzPts val="1400"/>
              <a:buChar char="●"/>
              <a:defRPr sz="4400">
                <a:solidFill>
                  <a:schemeClr val="lt2"/>
                </a:solidFill>
                <a:latin typeface="Tahoma"/>
                <a:ea typeface="Tahoma"/>
                <a:cs typeface="Tahoma"/>
                <a:sym typeface="Tahoma"/>
              </a:defRPr>
            </a:lvl7pPr>
            <a:lvl8pPr lvl="7" rtl="0">
              <a:spcBef>
                <a:spcPts val="0"/>
              </a:spcBef>
              <a:spcAft>
                <a:spcPts val="0"/>
              </a:spcAft>
              <a:buSzPts val="1400"/>
              <a:buChar char="○"/>
              <a:defRPr sz="4400">
                <a:solidFill>
                  <a:schemeClr val="lt2"/>
                </a:solidFill>
                <a:latin typeface="Tahoma"/>
                <a:ea typeface="Tahoma"/>
                <a:cs typeface="Tahoma"/>
                <a:sym typeface="Tahoma"/>
              </a:defRPr>
            </a:lvl8pPr>
            <a:lvl9pPr lvl="8"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48" name="Shape 48"/>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sz="3200"/>
            </a:lvl1pPr>
            <a:lvl2pPr marL="914400" lvl="1" indent="-317500" rtl="0">
              <a:spcBef>
                <a:spcPts val="560"/>
              </a:spcBef>
              <a:spcAft>
                <a:spcPts val="0"/>
              </a:spcAft>
              <a:buSzPts val="1400"/>
              <a:buChar char="–"/>
              <a:defRPr sz="2800"/>
            </a:lvl2pPr>
            <a:lvl3pPr marL="1371600" lvl="2" indent="-317500" rtl="0">
              <a:spcBef>
                <a:spcPts val="480"/>
              </a:spcBef>
              <a:spcAft>
                <a:spcPts val="0"/>
              </a:spcAft>
              <a:buSzPts val="1400"/>
              <a:buChar char="•"/>
              <a:defRPr sz="2400"/>
            </a:lvl3pPr>
            <a:lvl4pPr marL="1828800" lvl="3" indent="-317500" rtl="0">
              <a:spcBef>
                <a:spcPts val="400"/>
              </a:spcBef>
              <a:spcAft>
                <a:spcPts val="0"/>
              </a:spcAft>
              <a:buSzPts val="1400"/>
              <a:buChar char="–"/>
              <a:defRPr sz="2000"/>
            </a:lvl4pPr>
            <a:lvl5pPr marL="2286000" lvl="4" indent="-317500" rtl="0">
              <a:spcBef>
                <a:spcPts val="400"/>
              </a:spcBef>
              <a:spcAft>
                <a:spcPts val="0"/>
              </a:spcAft>
              <a:buSzPts val="1400"/>
              <a:buChar char="❖"/>
              <a:defRPr sz="20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49" name="Shape 4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Tahoma"/>
              <a:buNone/>
              <a:defRPr sz="1400"/>
            </a:lvl1pPr>
            <a:lvl2pPr marL="914400" lvl="1" indent="-228600" rtl="0">
              <a:spcBef>
                <a:spcPts val="560"/>
              </a:spcBef>
              <a:spcAft>
                <a:spcPts val="0"/>
              </a:spcAft>
              <a:buSzPts val="1400"/>
              <a:buFont typeface="Tahoma"/>
              <a:buNone/>
              <a:defRPr sz="1200"/>
            </a:lvl2pPr>
            <a:lvl3pPr marL="1371600" lvl="2" indent="-228600" rtl="0">
              <a:spcBef>
                <a:spcPts val="480"/>
              </a:spcBef>
              <a:spcAft>
                <a:spcPts val="0"/>
              </a:spcAft>
              <a:buSzPts val="1400"/>
              <a:buFont typeface="Tahoma"/>
              <a:buNone/>
              <a:defRPr sz="1000"/>
            </a:lvl3pPr>
            <a:lvl4pPr marL="1828800" lvl="3" indent="-228600" rtl="0">
              <a:spcBef>
                <a:spcPts val="400"/>
              </a:spcBef>
              <a:spcAft>
                <a:spcPts val="0"/>
              </a:spcAft>
              <a:buSzPts val="1400"/>
              <a:buFont typeface="Tahoma"/>
              <a:buNone/>
              <a:defRPr sz="900"/>
            </a:lvl4pPr>
            <a:lvl5pPr marL="2286000" lvl="4" indent="-228600" rtl="0">
              <a:spcBef>
                <a:spcPts val="400"/>
              </a:spcBef>
              <a:spcAft>
                <a:spcPts val="0"/>
              </a:spcAft>
              <a:buSzPts val="1400"/>
              <a:buFont typeface="Tahoma"/>
              <a:buNone/>
              <a:defRPr sz="900"/>
            </a:lvl5pPr>
            <a:lvl6pPr marL="2743200" lvl="5" indent="-228600" rtl="0">
              <a:spcBef>
                <a:spcPts val="400"/>
              </a:spcBef>
              <a:spcAft>
                <a:spcPts val="0"/>
              </a:spcAft>
              <a:buSzPts val="1400"/>
              <a:buFont typeface="Tahoma"/>
              <a:buNone/>
              <a:defRPr sz="900"/>
            </a:lvl6pPr>
            <a:lvl7pPr marL="3200400" lvl="6" indent="-228600" rtl="0">
              <a:spcBef>
                <a:spcPts val="400"/>
              </a:spcBef>
              <a:spcAft>
                <a:spcPts val="0"/>
              </a:spcAft>
              <a:buSzPts val="1400"/>
              <a:buFont typeface="Tahoma"/>
              <a:buNone/>
              <a:defRPr sz="900"/>
            </a:lvl7pPr>
            <a:lvl8pPr marL="3657600" lvl="7" indent="-228600" rtl="0">
              <a:spcBef>
                <a:spcPts val="400"/>
              </a:spcBef>
              <a:spcAft>
                <a:spcPts val="0"/>
              </a:spcAft>
              <a:buSzPts val="1400"/>
              <a:buFont typeface="Tahoma"/>
              <a:buNone/>
              <a:defRPr sz="900"/>
            </a:lvl8pPr>
            <a:lvl9pPr marL="4114800" lvl="8" indent="-228600" rtl="0">
              <a:spcBef>
                <a:spcPts val="400"/>
              </a:spcBef>
              <a:spcAft>
                <a:spcPts val="0"/>
              </a:spcAft>
              <a:buSzPts val="1400"/>
              <a:buFont typeface="Tahoma"/>
              <a:buNone/>
              <a:defRPr sz="900"/>
            </a:lvl9pPr>
          </a:lstStyle>
          <a:p>
            <a:endParaRPr/>
          </a:p>
        </p:txBody>
      </p:sp>
      <p:sp>
        <p:nvSpPr>
          <p:cNvPr id="50" name="Shape 5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51" name="Shape 5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52" name="Shape 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55" name="Shape 5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56" name="Shape 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lvl="0" algn="l" rtl="0">
              <a:spcBef>
                <a:spcPts val="0"/>
              </a:spcBef>
              <a:spcAft>
                <a:spcPts val="0"/>
              </a:spcAft>
              <a:buSzPts val="1400"/>
              <a:buChar char="●"/>
              <a:defRPr sz="4400">
                <a:solidFill>
                  <a:schemeClr val="lt2"/>
                </a:solidFill>
                <a:latin typeface="Tahoma"/>
                <a:ea typeface="Tahoma"/>
                <a:cs typeface="Tahoma"/>
                <a:sym typeface="Tahoma"/>
              </a:defRPr>
            </a:lvl1pPr>
            <a:lvl2pPr lvl="1" algn="l" rtl="0">
              <a:spcBef>
                <a:spcPts val="0"/>
              </a:spcBef>
              <a:spcAft>
                <a:spcPts val="0"/>
              </a:spcAft>
              <a:buSzPts val="1400"/>
              <a:buChar char="○"/>
              <a:defRPr sz="4400">
                <a:solidFill>
                  <a:schemeClr val="lt2"/>
                </a:solidFill>
                <a:latin typeface="Tahoma"/>
                <a:ea typeface="Tahoma"/>
                <a:cs typeface="Tahoma"/>
                <a:sym typeface="Tahoma"/>
              </a:defRPr>
            </a:lvl2pPr>
            <a:lvl3pPr lvl="2" algn="l" rtl="0">
              <a:spcBef>
                <a:spcPts val="0"/>
              </a:spcBef>
              <a:spcAft>
                <a:spcPts val="0"/>
              </a:spcAft>
              <a:buSzPts val="1400"/>
              <a:buChar char="■"/>
              <a:defRPr sz="4400">
                <a:solidFill>
                  <a:schemeClr val="lt2"/>
                </a:solidFill>
                <a:latin typeface="Tahoma"/>
                <a:ea typeface="Tahoma"/>
                <a:cs typeface="Tahoma"/>
                <a:sym typeface="Tahoma"/>
              </a:defRPr>
            </a:lvl3pPr>
            <a:lvl4pPr lvl="3" algn="l" rtl="0">
              <a:spcBef>
                <a:spcPts val="0"/>
              </a:spcBef>
              <a:spcAft>
                <a:spcPts val="0"/>
              </a:spcAft>
              <a:buSzPts val="1400"/>
              <a:buChar char="●"/>
              <a:defRPr sz="4400">
                <a:solidFill>
                  <a:schemeClr val="lt2"/>
                </a:solidFill>
                <a:latin typeface="Tahoma"/>
                <a:ea typeface="Tahoma"/>
                <a:cs typeface="Tahoma"/>
                <a:sym typeface="Tahoma"/>
              </a:defRPr>
            </a:lvl4pPr>
            <a:lvl5pPr lvl="4" algn="l" rtl="0">
              <a:spcBef>
                <a:spcPts val="0"/>
              </a:spcBef>
              <a:spcAft>
                <a:spcPts val="0"/>
              </a:spcAft>
              <a:buSzPts val="1400"/>
              <a:buChar char="○"/>
              <a:defRPr sz="4400">
                <a:solidFill>
                  <a:schemeClr val="lt2"/>
                </a:solidFill>
                <a:latin typeface="Tahoma"/>
                <a:ea typeface="Tahoma"/>
                <a:cs typeface="Tahoma"/>
                <a:sym typeface="Tahoma"/>
              </a:defRPr>
            </a:lvl5pPr>
            <a:lvl6pPr marL="457200" lvl="5" algn="l" rtl="0">
              <a:spcBef>
                <a:spcPts val="0"/>
              </a:spcBef>
              <a:spcAft>
                <a:spcPts val="0"/>
              </a:spcAft>
              <a:buSzPts val="1400"/>
              <a:buChar char="■"/>
              <a:defRPr sz="4400">
                <a:solidFill>
                  <a:schemeClr val="lt2"/>
                </a:solidFill>
                <a:latin typeface="Tahoma"/>
                <a:ea typeface="Tahoma"/>
                <a:cs typeface="Tahoma"/>
                <a:sym typeface="Tahoma"/>
              </a:defRPr>
            </a:lvl6pPr>
            <a:lvl7pPr marL="914400" lvl="6" algn="l" rtl="0">
              <a:spcBef>
                <a:spcPts val="0"/>
              </a:spcBef>
              <a:spcAft>
                <a:spcPts val="0"/>
              </a:spcAft>
              <a:buSzPts val="1400"/>
              <a:buChar char="●"/>
              <a:defRPr sz="4400">
                <a:solidFill>
                  <a:schemeClr val="lt2"/>
                </a:solidFill>
                <a:latin typeface="Tahoma"/>
                <a:ea typeface="Tahoma"/>
                <a:cs typeface="Tahoma"/>
                <a:sym typeface="Tahoma"/>
              </a:defRPr>
            </a:lvl7pPr>
            <a:lvl8pPr marL="1371600" lvl="7" algn="l" rtl="0">
              <a:spcBef>
                <a:spcPts val="0"/>
              </a:spcBef>
              <a:spcAft>
                <a:spcPts val="0"/>
              </a:spcAft>
              <a:buSzPts val="1400"/>
              <a:buChar char="○"/>
              <a:defRPr sz="4400">
                <a:solidFill>
                  <a:schemeClr val="lt2"/>
                </a:solidFill>
                <a:latin typeface="Tahoma"/>
                <a:ea typeface="Tahoma"/>
                <a:cs typeface="Tahoma"/>
                <a:sym typeface="Tahoma"/>
              </a:defRPr>
            </a:lvl8pPr>
            <a:lvl9pPr marL="1828800" lvl="8" algn="l" rtl="0">
              <a:spcBef>
                <a:spcPts val="0"/>
              </a:spcBef>
              <a:spcAft>
                <a:spcPts val="0"/>
              </a:spcAft>
              <a:buSzPts val="1400"/>
              <a:buChar char="■"/>
              <a:defRPr sz="4400">
                <a:solidFill>
                  <a:schemeClr val="lt2"/>
                </a:solidFill>
                <a:latin typeface="Tahoma"/>
                <a:ea typeface="Tahoma"/>
                <a:cs typeface="Tahoma"/>
                <a:sym typeface="Tahoma"/>
              </a:defRPr>
            </a:lvl9pPr>
          </a:lstStyle>
          <a:p>
            <a:endParaRPr/>
          </a:p>
        </p:txBody>
      </p:sp>
      <p:sp>
        <p:nvSpPr>
          <p:cNvPr id="59" name="Shape 59"/>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60" name="Shape 60"/>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61" name="Shape 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1pPr>
            <a:lvl2pPr marL="0" marR="0" lvl="1"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2pPr>
            <a:lvl3pPr marL="0" marR="0" lvl="2"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3pPr>
            <a:lvl4pPr marL="0" marR="0" lvl="3"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4pPr>
            <a:lvl5pPr marL="0" marR="0" lvl="4"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5pPr>
            <a:lvl6pPr marL="457200" marR="0" lvl="5"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6pPr>
            <a:lvl7pPr marL="914400" marR="0" lvl="6"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7pPr>
            <a:lvl8pPr marL="1371600" marR="0" lvl="7"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8pPr>
            <a:lvl9pPr marL="1828800" marR="0" lvl="8"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9pPr>
          </a:lstStyle>
          <a:p>
            <a:endParaRPr/>
          </a:p>
        </p:txBody>
      </p:sp>
      <p:sp>
        <p:nvSpPr>
          <p:cNvPr id="7" name="Shape 7"/>
          <p:cNvSpPr txBox="1">
            <a:spLocks noGrp="1"/>
          </p:cNvSpPr>
          <p:nvPr>
            <p:ph type="body" idx="1"/>
          </p:nvPr>
        </p:nvSpPr>
        <p:spPr>
          <a:xfrm>
            <a:off x="457200" y="1905000"/>
            <a:ext cx="8229600" cy="41148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Tahoma"/>
              <a:buChar char="•"/>
              <a:defRPr sz="3200" b="0" i="0" u="none" strike="noStrike" cap="none">
                <a:solidFill>
                  <a:schemeClr val="lt1"/>
                </a:solidFill>
                <a:latin typeface="Tahoma"/>
                <a:ea typeface="Tahoma"/>
                <a:cs typeface="Tahoma"/>
                <a:sym typeface="Tahoma"/>
              </a:defRPr>
            </a:lvl1pPr>
            <a:lvl2pPr marL="914400" marR="0" lvl="1" indent="-317500" algn="l" rtl="0">
              <a:spcBef>
                <a:spcPts val="560"/>
              </a:spcBef>
              <a:spcAft>
                <a:spcPts val="0"/>
              </a:spcAft>
              <a:buClr>
                <a:schemeClr val="lt1"/>
              </a:buClr>
              <a:buSzPts val="1400"/>
              <a:buFont typeface="Tahoma"/>
              <a:buChar char="–"/>
              <a:defRPr sz="2800" b="0" i="0" u="none" strike="noStrike" cap="none">
                <a:solidFill>
                  <a:schemeClr val="lt1"/>
                </a:solidFill>
                <a:latin typeface="Tahoma"/>
                <a:ea typeface="Tahoma"/>
                <a:cs typeface="Tahoma"/>
                <a:sym typeface="Tahoma"/>
              </a:defRPr>
            </a:lvl2pPr>
            <a:lvl3pPr marL="1371600" marR="0" lvl="2" indent="-317500" algn="l" rtl="0">
              <a:spcBef>
                <a:spcPts val="480"/>
              </a:spcBef>
              <a:spcAft>
                <a:spcPts val="0"/>
              </a:spcAft>
              <a:buClr>
                <a:schemeClr val="hlink"/>
              </a:buClr>
              <a:buSzPts val="1400"/>
              <a:buFont typeface="Tahoma"/>
              <a:buChar char="•"/>
              <a:defRPr sz="2400" b="0" i="0" u="none" strike="noStrike" cap="none">
                <a:solidFill>
                  <a:schemeClr val="lt1"/>
                </a:solidFill>
                <a:latin typeface="Tahoma"/>
                <a:ea typeface="Tahoma"/>
                <a:cs typeface="Tahoma"/>
                <a:sym typeface="Tahoma"/>
              </a:defRPr>
            </a:lvl3pPr>
            <a:lvl4pPr marL="1828800" marR="0" lvl="3" indent="-317500" algn="l" rtl="0">
              <a:spcBef>
                <a:spcPts val="400"/>
              </a:spcBef>
              <a:spcAft>
                <a:spcPts val="0"/>
              </a:spcAft>
              <a:buClr>
                <a:schemeClr val="lt1"/>
              </a:buClr>
              <a:buSzPts val="1400"/>
              <a:buFont typeface="Tahoma"/>
              <a:buChar char="–"/>
              <a:defRPr sz="2000" b="0" i="0" u="none" strike="noStrike" cap="none">
                <a:solidFill>
                  <a:schemeClr val="lt1"/>
                </a:solidFill>
                <a:latin typeface="Tahoma"/>
                <a:ea typeface="Tahoma"/>
                <a:cs typeface="Tahoma"/>
                <a:sym typeface="Tahoma"/>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 name="Shape 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9" name="Shape 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10" name="Shape 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p:nvPr/>
        </p:nvSpPr>
        <p:spPr>
          <a:xfrm>
            <a:off x="285750" y="2803525"/>
            <a:ext cx="1587" cy="3035300"/>
          </a:xfrm>
          <a:custGeom>
            <a:avLst/>
            <a:gdLst/>
            <a:ahLst/>
            <a:cxnLst/>
            <a:rect l="0" t="0" r="0" b="0"/>
            <a:pathLst>
              <a:path w="120000" h="120000" extrusionOk="0">
                <a:moveTo>
                  <a:pt x="0" y="0"/>
                </a:moveTo>
                <a:lnTo>
                  <a:pt x="0" y="376"/>
                </a:lnTo>
                <a:lnTo>
                  <a:pt x="0" y="3765"/>
                </a:lnTo>
                <a:lnTo>
                  <a:pt x="0" y="120000"/>
                </a:lnTo>
                <a:lnTo>
                  <a:pt x="0" y="0"/>
                </a:lnTo>
                <a:close/>
              </a:path>
            </a:pathLst>
          </a:custGeom>
          <a:solidFill>
            <a:srgbClr val="6BBA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6" name="Shape 86"/>
          <p:cNvSpPr txBox="1">
            <a:spLocks noGrp="1"/>
          </p:cNvSpPr>
          <p:nvPr>
            <p:ph type="title"/>
          </p:nvPr>
        </p:nvSpPr>
        <p:spPr>
          <a:xfrm>
            <a:off x="457200" y="292100"/>
            <a:ext cx="8229600" cy="13843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1pPr>
            <a:lvl2pPr marL="0" marR="0" lvl="1"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2pPr>
            <a:lvl3pPr marL="0" marR="0" lvl="2"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3pPr>
            <a:lvl4pPr marL="0" marR="0" lvl="3"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4pPr>
            <a:lvl5pPr marL="0" marR="0" lvl="4"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5pPr>
            <a:lvl6pPr marL="457200" marR="0" lvl="5"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6pPr>
            <a:lvl7pPr marL="914400" marR="0" lvl="6"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7pPr>
            <a:lvl8pPr marL="1371600" marR="0" lvl="7"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8pPr>
            <a:lvl9pPr marL="1828800" marR="0" lvl="8" indent="-88900" algn="l" rtl="0">
              <a:spcBef>
                <a:spcPts val="0"/>
              </a:spcBef>
              <a:spcAft>
                <a:spcPts val="0"/>
              </a:spcAft>
              <a:buSzPts val="1400"/>
              <a:buChar char="■"/>
              <a:defRPr sz="4400" b="0" i="0" u="none" strike="noStrike" cap="none">
                <a:solidFill>
                  <a:schemeClr val="lt2"/>
                </a:solidFill>
                <a:latin typeface="Tahoma"/>
                <a:ea typeface="Tahoma"/>
                <a:cs typeface="Tahoma"/>
                <a:sym typeface="Tahoma"/>
              </a:defRPr>
            </a:lvl9pPr>
          </a:lstStyle>
          <a:p>
            <a:endParaRPr/>
          </a:p>
        </p:txBody>
      </p:sp>
      <p:sp>
        <p:nvSpPr>
          <p:cNvPr id="87" name="Shape 87"/>
          <p:cNvSpPr txBox="1">
            <a:spLocks noGrp="1"/>
          </p:cNvSpPr>
          <p:nvPr>
            <p:ph type="body" idx="1"/>
          </p:nvPr>
        </p:nvSpPr>
        <p:spPr>
          <a:xfrm>
            <a:off x="457200" y="1905000"/>
            <a:ext cx="8229600" cy="41148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hlink"/>
              </a:buClr>
              <a:buSzPts val="1400"/>
              <a:buFont typeface="Tahoma"/>
              <a:buChar char="•"/>
              <a:defRPr sz="3200" b="0" i="0" u="none" strike="noStrike" cap="none">
                <a:solidFill>
                  <a:schemeClr val="lt1"/>
                </a:solidFill>
                <a:latin typeface="Tahoma"/>
                <a:ea typeface="Tahoma"/>
                <a:cs typeface="Tahoma"/>
                <a:sym typeface="Tahoma"/>
              </a:defRPr>
            </a:lvl1pPr>
            <a:lvl2pPr marL="914400" marR="0" lvl="1" indent="-317500" algn="l" rtl="0">
              <a:spcBef>
                <a:spcPts val="560"/>
              </a:spcBef>
              <a:spcAft>
                <a:spcPts val="0"/>
              </a:spcAft>
              <a:buClr>
                <a:schemeClr val="lt1"/>
              </a:buClr>
              <a:buSzPts val="1400"/>
              <a:buFont typeface="Tahoma"/>
              <a:buChar char="–"/>
              <a:defRPr sz="2800" b="0" i="0" u="none" strike="noStrike" cap="none">
                <a:solidFill>
                  <a:schemeClr val="lt1"/>
                </a:solidFill>
                <a:latin typeface="Tahoma"/>
                <a:ea typeface="Tahoma"/>
                <a:cs typeface="Tahoma"/>
                <a:sym typeface="Tahoma"/>
              </a:defRPr>
            </a:lvl2pPr>
            <a:lvl3pPr marL="1371600" marR="0" lvl="2" indent="-317500" algn="l" rtl="0">
              <a:spcBef>
                <a:spcPts val="480"/>
              </a:spcBef>
              <a:spcAft>
                <a:spcPts val="0"/>
              </a:spcAft>
              <a:buClr>
                <a:schemeClr val="hlink"/>
              </a:buClr>
              <a:buSzPts val="1400"/>
              <a:buFont typeface="Tahoma"/>
              <a:buChar char="•"/>
              <a:defRPr sz="2400" b="0" i="0" u="none" strike="noStrike" cap="none">
                <a:solidFill>
                  <a:schemeClr val="lt1"/>
                </a:solidFill>
                <a:latin typeface="Tahoma"/>
                <a:ea typeface="Tahoma"/>
                <a:cs typeface="Tahoma"/>
                <a:sym typeface="Tahoma"/>
              </a:defRPr>
            </a:lvl3pPr>
            <a:lvl4pPr marL="1828800" marR="0" lvl="3" indent="-317500" algn="l" rtl="0">
              <a:spcBef>
                <a:spcPts val="400"/>
              </a:spcBef>
              <a:spcAft>
                <a:spcPts val="0"/>
              </a:spcAft>
              <a:buClr>
                <a:schemeClr val="lt1"/>
              </a:buClr>
              <a:buSzPts val="1400"/>
              <a:buFont typeface="Tahoma"/>
              <a:buChar char="–"/>
              <a:defRPr sz="2000" b="0" i="0" u="none" strike="noStrike" cap="none">
                <a:solidFill>
                  <a:schemeClr val="lt1"/>
                </a:solidFill>
                <a:latin typeface="Tahoma"/>
                <a:ea typeface="Tahoma"/>
                <a:cs typeface="Tahoma"/>
                <a:sym typeface="Tahoma"/>
              </a:defRPr>
            </a:lvl4pPr>
            <a:lvl5pPr marL="2286000" marR="0" lvl="4"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5pPr>
            <a:lvl6pPr marL="2743200" marR="0" lvl="5"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6pPr>
            <a:lvl7pPr marL="3200400" marR="0" lvl="6"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7pPr>
            <a:lvl8pPr marL="3657600" marR="0" lvl="7"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8pPr>
            <a:lvl9pPr marL="4114800" marR="0" lvl="8" indent="-317500" algn="l" rtl="0">
              <a:spcBef>
                <a:spcPts val="400"/>
              </a:spcBef>
              <a:spcAft>
                <a:spcPts val="0"/>
              </a:spcAft>
              <a:buClr>
                <a:schemeClr val="hlink"/>
              </a:buClr>
              <a:buSzPts val="14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8" name="Shape 8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
        <p:nvSpPr>
          <p:cNvPr id="89" name="Shape 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solidFill>
                <a:srgbClr val="000000"/>
              </a:solidFill>
            </a:endParaRPr>
          </a:p>
        </p:txBody>
      </p:sp>
      <p:sp>
        <p:nvSpPr>
          <p:cNvPr id="90" name="Shape 9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b" anchorCtr="0"/>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KUU7IyfR34o"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KUU7IyfR34o"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astro.unl.edu/naap/motion1/animations/seasons_ecliptic.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hyperlink" Target="http://astro.unl.edu/naap/motion3/animations/sunmotions.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XkeFXkjaLHE"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oQPFoDkGFrU"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3B7KLstUZbI"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7UMsEqNDZu8"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7DjJ3r4XG0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geophysik.uni-muenchen.de/outreach/foucault-pendulum"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iqpV1236_Q0"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8FPVIV-LzYM"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playlist?list=PL8A2171FA17D43A35"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nB2SXLYwKk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OZIB_leg75Q"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685800" y="1997075"/>
            <a:ext cx="7772400" cy="1431925"/>
          </a:xfrm>
          <a:prstGeom prst="rect">
            <a:avLst/>
          </a:prstGeom>
          <a:noFill/>
          <a:ln>
            <a:noFill/>
          </a:ln>
        </p:spPr>
        <p:txBody>
          <a:bodyPr spcFirstLastPara="1" wrap="square" lIns="91425" tIns="45700" rIns="91425" bIns="45700" anchor="b" anchorCtr="1">
            <a:noAutofit/>
          </a:bodyPr>
          <a:lstStyle/>
          <a:p>
            <a:pPr marL="0" marR="0" lvl="0" indent="0" algn="ctr"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Insolation: </a:t>
            </a:r>
            <a:r>
              <a:rPr lang="en-US" sz="4400" b="0" i="0" u="sng" strike="noStrike" cap="none">
                <a:solidFill>
                  <a:schemeClr val="lt2"/>
                </a:solidFill>
                <a:latin typeface="Tahoma"/>
                <a:ea typeface="Tahoma"/>
                <a:cs typeface="Tahoma"/>
                <a:sym typeface="Tahoma"/>
              </a:rPr>
              <a:t>IN</a:t>
            </a:r>
            <a:r>
              <a:rPr lang="en-US" sz="4400" b="0" i="0" u="none" strike="noStrike" cap="none">
                <a:solidFill>
                  <a:schemeClr val="lt2"/>
                </a:solidFill>
                <a:latin typeface="Tahoma"/>
                <a:ea typeface="Tahoma"/>
                <a:cs typeface="Tahoma"/>
                <a:sym typeface="Tahoma"/>
              </a:rPr>
              <a:t> </a:t>
            </a:r>
            <a:r>
              <a:rPr lang="en-US" sz="4400" b="0" i="0" u="sng" strike="noStrike" cap="none">
                <a:solidFill>
                  <a:schemeClr val="lt2"/>
                </a:solidFill>
                <a:latin typeface="Tahoma"/>
                <a:ea typeface="Tahoma"/>
                <a:cs typeface="Tahoma"/>
                <a:sym typeface="Tahoma"/>
              </a:rPr>
              <a:t>SOL</a:t>
            </a:r>
            <a:r>
              <a:rPr lang="en-US" sz="4400" b="0" i="0" u="none" strike="noStrike" cap="none">
                <a:solidFill>
                  <a:schemeClr val="lt2"/>
                </a:solidFill>
                <a:latin typeface="Tahoma"/>
                <a:ea typeface="Tahoma"/>
                <a:cs typeface="Tahoma"/>
                <a:sym typeface="Tahoma"/>
              </a:rPr>
              <a:t> </a:t>
            </a:r>
            <a:r>
              <a:rPr lang="en-US" sz="4400" b="0" i="0" u="sng" strike="noStrike" cap="none">
                <a:solidFill>
                  <a:schemeClr val="lt2"/>
                </a:solidFill>
                <a:latin typeface="Tahoma"/>
                <a:ea typeface="Tahoma"/>
                <a:cs typeface="Tahoma"/>
                <a:sym typeface="Tahoma"/>
              </a:rPr>
              <a:t>ATION</a:t>
            </a:r>
            <a:endParaRPr/>
          </a:p>
        </p:txBody>
      </p:sp>
      <p:sp>
        <p:nvSpPr>
          <p:cNvPr id="132" name="Shape 132"/>
          <p:cNvSpPr txBox="1">
            <a:spLocks noGrp="1"/>
          </p:cNvSpPr>
          <p:nvPr>
            <p:ph type="subTitle" idx="1"/>
          </p:nvPr>
        </p:nvSpPr>
        <p:spPr>
          <a:xfrm>
            <a:off x="1371600" y="3886200"/>
            <a:ext cx="6934200" cy="236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Font typeface="Tahoma"/>
              <a:buNone/>
            </a:pPr>
            <a:r>
              <a:rPr lang="en-US" sz="4000" b="0" i="0" u="none" strike="noStrike" cap="none">
                <a:solidFill>
                  <a:schemeClr val="lt1"/>
                </a:solidFill>
                <a:latin typeface="Tahoma"/>
                <a:ea typeface="Tahoma"/>
                <a:cs typeface="Tahoma"/>
                <a:sym typeface="Tahoma"/>
              </a:rPr>
              <a:t>IN</a:t>
            </a:r>
            <a:r>
              <a:rPr lang="en-US" sz="3200" b="0" i="0" u="sng" strike="noStrike" cap="none">
                <a:solidFill>
                  <a:schemeClr val="lt1"/>
                </a:solidFill>
                <a:latin typeface="Tahoma"/>
                <a:ea typeface="Tahoma"/>
                <a:cs typeface="Tahoma"/>
                <a:sym typeface="Tahoma"/>
              </a:rPr>
              <a:t>coming</a:t>
            </a:r>
            <a:r>
              <a:rPr lang="en-US" sz="3200" b="0" i="0" u="none" strike="noStrike" cap="none">
                <a:solidFill>
                  <a:schemeClr val="lt1"/>
                </a:solidFill>
                <a:latin typeface="Tahoma"/>
                <a:ea typeface="Tahoma"/>
                <a:cs typeface="Tahoma"/>
                <a:sym typeface="Tahoma"/>
              </a:rPr>
              <a:t> </a:t>
            </a:r>
            <a:r>
              <a:rPr lang="en-US" sz="4000" b="0" i="0" u="none" strike="noStrike" cap="none">
                <a:solidFill>
                  <a:schemeClr val="lt1"/>
                </a:solidFill>
                <a:latin typeface="Tahoma"/>
                <a:ea typeface="Tahoma"/>
                <a:cs typeface="Tahoma"/>
                <a:sym typeface="Tahoma"/>
              </a:rPr>
              <a:t>SOL</a:t>
            </a:r>
            <a:r>
              <a:rPr lang="en-US" sz="3200" b="0" i="0" u="sng" strike="noStrike" cap="none">
                <a:solidFill>
                  <a:schemeClr val="lt1"/>
                </a:solidFill>
                <a:latin typeface="Tahoma"/>
                <a:ea typeface="Tahoma"/>
                <a:cs typeface="Tahoma"/>
                <a:sym typeface="Tahoma"/>
              </a:rPr>
              <a:t>ar</a:t>
            </a:r>
            <a:r>
              <a:rPr lang="en-US" sz="3200" b="0" i="0" u="none" strike="noStrike" cap="none">
                <a:solidFill>
                  <a:schemeClr val="lt1"/>
                </a:solidFill>
                <a:latin typeface="Tahoma"/>
                <a:ea typeface="Tahoma"/>
                <a:cs typeface="Tahoma"/>
                <a:sym typeface="Tahoma"/>
              </a:rPr>
              <a:t> </a:t>
            </a:r>
            <a:r>
              <a:rPr lang="en-US" sz="3200" b="0" i="0" u="sng" strike="noStrike" cap="none">
                <a:solidFill>
                  <a:schemeClr val="lt1"/>
                </a:solidFill>
                <a:latin typeface="Tahoma"/>
                <a:ea typeface="Tahoma"/>
                <a:cs typeface="Tahoma"/>
                <a:sym typeface="Tahoma"/>
              </a:rPr>
              <a:t>radi</a:t>
            </a:r>
            <a:r>
              <a:rPr lang="en-US" sz="4000" b="0" i="0" u="none" strike="noStrike" cap="none">
                <a:solidFill>
                  <a:schemeClr val="lt1"/>
                </a:solidFill>
                <a:latin typeface="Tahoma"/>
                <a:ea typeface="Tahoma"/>
                <a:cs typeface="Tahoma"/>
                <a:sym typeface="Tahoma"/>
              </a:rPr>
              <a:t>ATION</a:t>
            </a:r>
            <a:endParaRPr/>
          </a:p>
          <a:p>
            <a:pPr marL="0" marR="0" lvl="0" indent="0" algn="ctr" rtl="0">
              <a:lnSpc>
                <a:spcPct val="100000"/>
              </a:lnSpc>
              <a:spcBef>
                <a:spcPts val="640"/>
              </a:spcBef>
              <a:spcAft>
                <a:spcPts val="0"/>
              </a:spcAft>
              <a:buClr>
                <a:schemeClr val="hlink"/>
              </a:buClr>
              <a:buFont typeface="Tahoma"/>
              <a:buNone/>
            </a:pPr>
            <a:r>
              <a:rPr lang="en-US" sz="3200" b="0" i="0" u="none" strike="noStrike" cap="none">
                <a:solidFill>
                  <a:schemeClr val="lt1"/>
                </a:solidFill>
                <a:latin typeface="Tahoma"/>
                <a:ea typeface="Tahoma"/>
                <a:cs typeface="Tahoma"/>
                <a:sym typeface="Tahoma"/>
              </a:rPr>
              <a:t>Definition:  Sun’s rays that reach the Earth.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b="0" i="0" u="none" strike="noStrike" cap="none">
              <a:solidFill>
                <a:schemeClr val="lt2"/>
              </a:solidFill>
              <a:latin typeface="Tahoma"/>
              <a:ea typeface="Tahoma"/>
              <a:cs typeface="Tahoma"/>
              <a:sym typeface="Tahoma"/>
            </a:endParaRPr>
          </a:p>
        </p:txBody>
      </p:sp>
      <p:sp>
        <p:nvSpPr>
          <p:cNvPr id="191" name="Shape 191"/>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192" name="Shape 192"/>
          <p:cNvPicPr preferRelativeResize="0"/>
          <p:nvPr/>
        </p:nvPicPr>
        <p:blipFill rotWithShape="1">
          <a:blip r:embed="rId3">
            <a:alphaModFix/>
          </a:blip>
          <a:srcRect/>
          <a:stretch/>
        </p:blipFill>
        <p:spPr>
          <a:xfrm>
            <a:off x="304800" y="914400"/>
            <a:ext cx="8223250" cy="5683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Earth’s curved surface:</a:t>
            </a:r>
            <a:endParaRPr/>
          </a:p>
        </p:txBody>
      </p:sp>
      <p:sp>
        <p:nvSpPr>
          <p:cNvPr id="198" name="Shape 198"/>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199" name="Shape 199"/>
          <p:cNvPicPr preferRelativeResize="0"/>
          <p:nvPr/>
        </p:nvPicPr>
        <p:blipFill rotWithShape="1">
          <a:blip r:embed="rId3">
            <a:alphaModFix/>
          </a:blip>
          <a:srcRect/>
          <a:stretch/>
        </p:blipFill>
        <p:spPr>
          <a:xfrm>
            <a:off x="533400" y="2286000"/>
            <a:ext cx="7961312" cy="3943350"/>
          </a:xfrm>
          <a:prstGeom prst="rect">
            <a:avLst/>
          </a:prstGeom>
          <a:noFill/>
          <a:ln>
            <a:noFill/>
          </a:ln>
        </p:spPr>
      </p:pic>
      <p:pic>
        <p:nvPicPr>
          <p:cNvPr id="200" name="Shape 200"/>
          <p:cNvPicPr preferRelativeResize="0"/>
          <p:nvPr/>
        </p:nvPicPr>
        <p:blipFill rotWithShape="1">
          <a:blip r:embed="rId4">
            <a:alphaModFix/>
          </a:blip>
          <a:srcRect/>
          <a:stretch/>
        </p:blipFill>
        <p:spPr>
          <a:xfrm>
            <a:off x="6248400" y="304800"/>
            <a:ext cx="2638425" cy="17986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Rokkitt"/>
              <a:buNone/>
            </a:pPr>
            <a:r>
              <a:rPr lang="en-US" sz="4400" b="0" i="0" u="none" strike="noStrike" cap="none">
                <a:solidFill>
                  <a:schemeClr val="lt2"/>
                </a:solidFill>
                <a:latin typeface="Rokkitt"/>
                <a:ea typeface="Rokkitt"/>
                <a:cs typeface="Rokkitt"/>
                <a:sym typeface="Rokkitt"/>
              </a:rPr>
              <a:t>Tropic of Cancer = </a:t>
            </a:r>
            <a:r>
              <a:rPr lang="en-US" sz="4400" b="0" i="0" u="sng" strike="noStrike" cap="none">
                <a:solidFill>
                  <a:schemeClr val="lt2"/>
                </a:solidFill>
                <a:latin typeface="Rokkitt"/>
                <a:ea typeface="Rokkitt"/>
                <a:cs typeface="Rokkitt"/>
                <a:sym typeface="Rokkitt"/>
              </a:rPr>
              <a:t>23.5</a:t>
            </a:r>
            <a:r>
              <a:rPr lang="en-US" sz="4400" b="1" i="0" u="sng" strike="noStrike" cap="none">
                <a:solidFill>
                  <a:schemeClr val="lt1"/>
                </a:solidFill>
                <a:latin typeface="Rokkitt"/>
                <a:ea typeface="Rokkitt"/>
                <a:cs typeface="Rokkitt"/>
                <a:sym typeface="Rokkitt"/>
              </a:rPr>
              <a:t>°N</a:t>
            </a:r>
            <a:br>
              <a:rPr lang="en-US" sz="4400" b="1" i="0" u="none" strike="noStrike" cap="none">
                <a:solidFill>
                  <a:schemeClr val="lt1"/>
                </a:solidFill>
                <a:latin typeface="Rokkitt"/>
                <a:ea typeface="Rokkitt"/>
                <a:cs typeface="Rokkitt"/>
                <a:sym typeface="Rokkitt"/>
              </a:rPr>
            </a:br>
            <a:r>
              <a:rPr lang="en-US" sz="4400" b="1" i="0" u="none" strike="noStrike" cap="none">
                <a:solidFill>
                  <a:schemeClr val="lt1"/>
                </a:solidFill>
                <a:latin typeface="Rokkitt"/>
                <a:ea typeface="Rokkitt"/>
                <a:cs typeface="Rokkitt"/>
                <a:sym typeface="Rokkitt"/>
              </a:rPr>
              <a:t>Tropic of Capricorn = </a:t>
            </a:r>
            <a:r>
              <a:rPr lang="en-US" sz="4400" b="1" i="0" u="sng" strike="noStrike" cap="none">
                <a:solidFill>
                  <a:schemeClr val="lt1"/>
                </a:solidFill>
                <a:latin typeface="Rokkitt"/>
                <a:ea typeface="Rokkitt"/>
                <a:cs typeface="Rokkitt"/>
                <a:sym typeface="Rokkitt"/>
              </a:rPr>
              <a:t>23.5°S</a:t>
            </a:r>
            <a:endParaRPr/>
          </a:p>
        </p:txBody>
      </p:sp>
      <p:pic>
        <p:nvPicPr>
          <p:cNvPr id="206" name="Shape 206"/>
          <p:cNvPicPr preferRelativeResize="0">
            <a:picLocks noGrp="1"/>
          </p:cNvPicPr>
          <p:nvPr>
            <p:ph type="body" idx="1"/>
          </p:nvPr>
        </p:nvPicPr>
        <p:blipFill rotWithShape="1">
          <a:blip r:embed="rId3">
            <a:alphaModFix/>
          </a:blip>
          <a:srcRect/>
          <a:stretch/>
        </p:blipFill>
        <p:spPr>
          <a:xfrm>
            <a:off x="457200" y="1905000"/>
            <a:ext cx="8229600" cy="411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000" b="0" i="0" u="none" strike="noStrike" cap="none">
                <a:solidFill>
                  <a:schemeClr val="lt2"/>
                </a:solidFill>
                <a:latin typeface="Tahoma"/>
                <a:ea typeface="Tahoma"/>
                <a:cs typeface="Tahoma"/>
                <a:sym typeface="Tahoma"/>
              </a:rPr>
              <a:t>When/where the noon sun can be seen directly overhead (at zenith)</a:t>
            </a:r>
            <a:endParaRPr/>
          </a:p>
        </p:txBody>
      </p:sp>
      <p:graphicFrame>
        <p:nvGraphicFramePr>
          <p:cNvPr id="212" name="Shape 212"/>
          <p:cNvGraphicFramePr/>
          <p:nvPr/>
        </p:nvGraphicFramePr>
        <p:xfrm>
          <a:off x="457200" y="1905000"/>
          <a:ext cx="8229575" cy="4356630"/>
        </p:xfrm>
        <a:graphic>
          <a:graphicData uri="http://schemas.openxmlformats.org/drawingml/2006/table">
            <a:tbl>
              <a:tblPr>
                <a:noFill/>
                <a:tableStyleId>{F4CCE613-B7C1-4335-BA49-1BDD9B2ED500}</a:tableStyleId>
              </a:tblPr>
              <a:tblGrid>
                <a:gridCol w="3890950">
                  <a:extLst>
                    <a:ext uri="{9D8B030D-6E8A-4147-A177-3AD203B41FA5}">
                      <a16:colId xmlns:a16="http://schemas.microsoft.com/office/drawing/2014/main" val="20000"/>
                    </a:ext>
                  </a:extLst>
                </a:gridCol>
                <a:gridCol w="4338625">
                  <a:extLst>
                    <a:ext uri="{9D8B030D-6E8A-4147-A177-3AD203B41FA5}">
                      <a16:colId xmlns:a16="http://schemas.microsoft.com/office/drawing/2014/main" val="20001"/>
                    </a:ext>
                  </a:extLst>
                </a:gridCol>
              </a:tblGrid>
              <a:tr h="477825">
                <a:tc>
                  <a:txBody>
                    <a:bodyPr/>
                    <a:lstStyle/>
                    <a:p>
                      <a:pPr marL="342900" marR="0" lvl="0" indent="-342900" algn="ctr" rtl="0">
                        <a:lnSpc>
                          <a:spcPct val="100000"/>
                        </a:lnSpc>
                        <a:spcBef>
                          <a:spcPts val="0"/>
                        </a:spcBef>
                        <a:spcAft>
                          <a:spcPts val="0"/>
                        </a:spcAft>
                        <a:buClr>
                          <a:schemeClr val="lt1"/>
                        </a:buClr>
                        <a:buFont typeface="Times New Roman"/>
                        <a:buNone/>
                      </a:pPr>
                      <a:r>
                        <a:rPr lang="en-US" sz="1600" b="1" i="0" u="none" strike="noStrike" cap="none">
                          <a:solidFill>
                            <a:schemeClr val="lt1"/>
                          </a:solidFill>
                          <a:latin typeface="Times New Roman"/>
                          <a:ea typeface="Times New Roman"/>
                          <a:cs typeface="Times New Roman"/>
                          <a:sym typeface="Times New Roman"/>
                        </a:rPr>
                        <a:t>Date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chemeClr val="lt1"/>
                        </a:buClr>
                        <a:buFont typeface="Times New Roman"/>
                        <a:buNone/>
                      </a:pPr>
                      <a:r>
                        <a:rPr lang="en-US" sz="1600" b="1" i="0" u="none" strike="noStrike" cap="none">
                          <a:solidFill>
                            <a:schemeClr val="lt1"/>
                          </a:solidFill>
                          <a:latin typeface="Times New Roman"/>
                          <a:ea typeface="Times New Roman"/>
                          <a:cs typeface="Times New Roman"/>
                          <a:sym typeface="Times New Roman"/>
                        </a:rPr>
                        <a:t>Latitude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4455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March 21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Equator</a:t>
                      </a:r>
                      <a:endParaRPr/>
                    </a:p>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0°</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0725">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June 21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Tropic of Cancer 23.5°N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455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September 22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Equator</a:t>
                      </a:r>
                      <a:endParaRPr/>
                    </a:p>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0°</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6840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December 21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Tropic</a:t>
                      </a:r>
                      <a:endParaRPr/>
                    </a:p>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 of Capricorn 23.5°S</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Seasons</a:t>
            </a:r>
            <a:endParaRPr/>
          </a:p>
        </p:txBody>
      </p:sp>
      <p:sp>
        <p:nvSpPr>
          <p:cNvPr id="218" name="Shape 218"/>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Caused by Earth’s tilt and revolution.</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The Earth is tilted at an angle of 23.5</a:t>
            </a:r>
            <a:r>
              <a:rPr lang="en-US" sz="3200" b="1" i="0" u="sng" strike="noStrike" cap="none">
                <a:solidFill>
                  <a:schemeClr val="lt1"/>
                </a:solidFill>
                <a:latin typeface="Times New Roman"/>
                <a:ea typeface="Times New Roman"/>
                <a:cs typeface="Times New Roman"/>
                <a:sym typeface="Times New Roman"/>
              </a:rPr>
              <a:t>°</a:t>
            </a:r>
            <a:r>
              <a:rPr lang="en-US" sz="3200" b="0" i="0" u="sng"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In the N.H., insolation is greatest on June 21</a:t>
            </a:r>
            <a:r>
              <a:rPr lang="en-US" sz="3200" b="0" i="0" u="none" strike="noStrike" cap="none">
                <a:solidFill>
                  <a:schemeClr val="lt1"/>
                </a:solidFill>
                <a:latin typeface="Tahoma"/>
                <a:ea typeface="Tahoma"/>
                <a:cs typeface="Tahoma"/>
                <a:sym typeface="Tahoma"/>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Tilting of Earth on its axis</a:t>
            </a:r>
            <a:endParaRPr/>
          </a:p>
        </p:txBody>
      </p:sp>
      <p:pic>
        <p:nvPicPr>
          <p:cNvPr id="224" name="Shape 224"/>
          <p:cNvPicPr preferRelativeResize="0">
            <a:picLocks noGrp="1"/>
          </p:cNvPicPr>
          <p:nvPr>
            <p:ph type="body" idx="1"/>
          </p:nvPr>
        </p:nvPicPr>
        <p:blipFill rotWithShape="1">
          <a:blip r:embed="rId3">
            <a:alphaModFix/>
          </a:blip>
          <a:srcRect/>
          <a:stretch/>
        </p:blipFill>
        <p:spPr>
          <a:xfrm>
            <a:off x="457200" y="1905000"/>
            <a:ext cx="8229600"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Time of Day</a:t>
            </a:r>
            <a:endParaRPr/>
          </a:p>
        </p:txBody>
      </p:sp>
      <p:sp>
        <p:nvSpPr>
          <p:cNvPr id="230" name="Shape 230"/>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Greatest angle of insolation is at solar noon</a:t>
            </a:r>
            <a:r>
              <a:rPr lang="en-US" sz="3200" b="0" i="0" u="none" strike="noStrike" cap="none">
                <a:solidFill>
                  <a:schemeClr val="lt1"/>
                </a:solidFill>
                <a:latin typeface="Tahoma"/>
                <a:ea typeface="Tahoma"/>
                <a:cs typeface="Tahoma"/>
                <a:sym typeface="Tahoma"/>
              </a:rPr>
              <a:t>.</a:t>
            </a:r>
            <a:endParaRPr/>
          </a:p>
        </p:txBody>
      </p:sp>
      <p:pic>
        <p:nvPicPr>
          <p:cNvPr id="231" name="Shape 231"/>
          <p:cNvPicPr preferRelativeResize="0"/>
          <p:nvPr/>
        </p:nvPicPr>
        <p:blipFill rotWithShape="1">
          <a:blip r:embed="rId3">
            <a:alphaModFix/>
          </a:blip>
          <a:srcRect/>
          <a:stretch/>
        </p:blipFill>
        <p:spPr>
          <a:xfrm>
            <a:off x="0" y="3048000"/>
            <a:ext cx="3895725" cy="2800350"/>
          </a:xfrm>
          <a:prstGeom prst="rect">
            <a:avLst/>
          </a:prstGeom>
          <a:noFill/>
          <a:ln>
            <a:noFill/>
          </a:ln>
        </p:spPr>
      </p:pic>
      <p:pic>
        <p:nvPicPr>
          <p:cNvPr id="232" name="Shape 232"/>
          <p:cNvPicPr preferRelativeResize="0"/>
          <p:nvPr/>
        </p:nvPicPr>
        <p:blipFill rotWithShape="1">
          <a:blip r:embed="rId4">
            <a:alphaModFix/>
          </a:blip>
          <a:srcRect/>
          <a:stretch/>
        </p:blipFill>
        <p:spPr>
          <a:xfrm>
            <a:off x="4038600" y="2500312"/>
            <a:ext cx="4800600" cy="3673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Duration of insolation</a:t>
            </a:r>
            <a:endParaRPr/>
          </a:p>
        </p:txBody>
      </p:sp>
      <p:sp>
        <p:nvSpPr>
          <p:cNvPr id="238" name="Shape 238"/>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The length of time daylight is received</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Greatest in the summer when the days are longer</a:t>
            </a:r>
            <a:r>
              <a:rPr lang="en-US" sz="3200" b="0" i="0" u="none" strike="noStrike" cap="none">
                <a:solidFill>
                  <a:schemeClr val="lt1"/>
                </a:solidFill>
                <a:latin typeface="Tahoma"/>
                <a:ea typeface="Tahoma"/>
                <a:cs typeface="Tahoma"/>
                <a:sym typeface="Tahoma"/>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244" name="Shape 244"/>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457200" lvl="0" indent="-533400" rtl="0">
              <a:spcBef>
                <a:spcPts val="640"/>
              </a:spcBef>
              <a:spcAft>
                <a:spcPts val="0"/>
              </a:spcAft>
              <a:buSzPts val="4800"/>
              <a:buAutoNum type="arabicPeriod"/>
            </a:pPr>
            <a:r>
              <a:rPr lang="en-US" sz="4800"/>
              <a:t>What is insolation?</a:t>
            </a:r>
            <a:endParaRPr sz="4800"/>
          </a:p>
          <a:p>
            <a:pPr marL="457200" lvl="0" indent="-533400">
              <a:spcBef>
                <a:spcPts val="0"/>
              </a:spcBef>
              <a:spcAft>
                <a:spcPts val="0"/>
              </a:spcAft>
              <a:buSzPts val="4800"/>
              <a:buAutoNum type="arabicPeriod"/>
            </a:pPr>
            <a:r>
              <a:rPr lang="en-US" sz="4800"/>
              <a:t>What are the factors that affect insolation?</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Bill Nye - Seasons</a:t>
            </a:r>
            <a:endParaRPr/>
          </a:p>
        </p:txBody>
      </p:sp>
      <p:sp>
        <p:nvSpPr>
          <p:cNvPr id="250" name="Shape 250"/>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a:spcBef>
                <a:spcPts val="640"/>
              </a:spcBef>
              <a:spcAft>
                <a:spcPts val="0"/>
              </a:spcAft>
              <a:buNone/>
            </a:pPr>
            <a:endParaRPr/>
          </a:p>
        </p:txBody>
      </p:sp>
      <p:pic>
        <p:nvPicPr>
          <p:cNvPr id="251" name="Shape 251" title="Bill Nye explains Season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Intensity of Insolation</a:t>
            </a:r>
            <a:endParaRPr/>
          </a:p>
        </p:txBody>
      </p:sp>
      <p:sp>
        <p:nvSpPr>
          <p:cNvPr id="138" name="Shape 138"/>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Strength of solar radiation received by  Earth.</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Remember:  </a:t>
            </a:r>
            <a:r>
              <a:rPr lang="en-US" sz="3200" b="0" i="0" u="sng" strike="noStrike" cap="none">
                <a:solidFill>
                  <a:schemeClr val="lt1"/>
                </a:solidFill>
                <a:latin typeface="Tahoma"/>
                <a:ea typeface="Tahoma"/>
                <a:cs typeface="Tahoma"/>
                <a:sym typeface="Tahoma"/>
              </a:rPr>
              <a:t>Anything with temperature radiates energy</a:t>
            </a:r>
            <a:r>
              <a:rPr lang="en-US" sz="3200" b="0" i="0" u="none" strike="noStrike" cap="none">
                <a:solidFill>
                  <a:schemeClr val="lt1"/>
                </a:solidFill>
                <a:latin typeface="Tahoma"/>
                <a:ea typeface="Tahoma"/>
                <a:cs typeface="Tahoma"/>
                <a:sym typeface="Tahoma"/>
              </a:rPr>
              <a:t>.</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The sun has A LOT of temperature, so it radiates  A LOT of Energy.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3600"/>
              <a:t>DIN: </a:t>
            </a:r>
            <a:endParaRPr sz="3600"/>
          </a:p>
          <a:p>
            <a:pPr marL="0" marR="0" lvl="0" indent="0" algn="l" rtl="0">
              <a:lnSpc>
                <a:spcPct val="100000"/>
              </a:lnSpc>
              <a:spcBef>
                <a:spcPts val="0"/>
              </a:spcBef>
              <a:spcAft>
                <a:spcPts val="0"/>
              </a:spcAft>
              <a:buClr>
                <a:schemeClr val="lt2"/>
              </a:buClr>
              <a:buFont typeface="Tahoma"/>
              <a:buNone/>
            </a:pPr>
            <a:r>
              <a:rPr lang="en-US" sz="3600"/>
              <a:t>F</a:t>
            </a:r>
            <a:r>
              <a:rPr lang="en-US" sz="3600" b="0" i="0" u="none" strike="noStrike" cap="none">
                <a:solidFill>
                  <a:schemeClr val="lt2"/>
                </a:solidFill>
                <a:latin typeface="Tahoma"/>
                <a:ea typeface="Tahoma"/>
                <a:cs typeface="Tahoma"/>
                <a:sym typeface="Tahoma"/>
              </a:rPr>
              <a:t>ill in this chart of when the sun will be directly overhead at solar noon</a:t>
            </a:r>
            <a:r>
              <a:rPr lang="en-US" sz="4400" b="0" i="0" u="none" strike="noStrike" cap="none">
                <a:solidFill>
                  <a:schemeClr val="lt2"/>
                </a:solidFill>
                <a:latin typeface="Tahoma"/>
                <a:ea typeface="Tahoma"/>
                <a:cs typeface="Tahoma"/>
                <a:sym typeface="Tahoma"/>
              </a:rPr>
              <a:t>.</a:t>
            </a:r>
            <a:endParaRPr/>
          </a:p>
        </p:txBody>
      </p:sp>
      <p:graphicFrame>
        <p:nvGraphicFramePr>
          <p:cNvPr id="270" name="Shape 270"/>
          <p:cNvGraphicFramePr/>
          <p:nvPr/>
        </p:nvGraphicFramePr>
        <p:xfrm>
          <a:off x="457213" y="2026150"/>
          <a:ext cx="8229575" cy="4155045"/>
        </p:xfrm>
        <a:graphic>
          <a:graphicData uri="http://schemas.openxmlformats.org/drawingml/2006/table">
            <a:tbl>
              <a:tblPr>
                <a:noFill/>
                <a:tableStyleId>{F4CCE613-B7C1-4335-BA49-1BDD9B2ED500}</a:tableStyleId>
              </a:tblPr>
              <a:tblGrid>
                <a:gridCol w="3890950">
                  <a:extLst>
                    <a:ext uri="{9D8B030D-6E8A-4147-A177-3AD203B41FA5}">
                      <a16:colId xmlns:a16="http://schemas.microsoft.com/office/drawing/2014/main" val="20000"/>
                    </a:ext>
                  </a:extLst>
                </a:gridCol>
                <a:gridCol w="4338625">
                  <a:extLst>
                    <a:ext uri="{9D8B030D-6E8A-4147-A177-3AD203B41FA5}">
                      <a16:colId xmlns:a16="http://schemas.microsoft.com/office/drawing/2014/main" val="20001"/>
                    </a:ext>
                  </a:extLst>
                </a:gridCol>
              </a:tblGrid>
              <a:tr h="517525">
                <a:tc>
                  <a:txBody>
                    <a:bodyPr/>
                    <a:lstStyle/>
                    <a:p>
                      <a:pPr marL="342900" marR="0" lvl="0" indent="-342900" algn="ctr" rtl="0">
                        <a:lnSpc>
                          <a:spcPct val="100000"/>
                        </a:lnSpc>
                        <a:spcBef>
                          <a:spcPts val="0"/>
                        </a:spcBef>
                        <a:spcAft>
                          <a:spcPts val="0"/>
                        </a:spcAft>
                        <a:buClr>
                          <a:schemeClr val="lt1"/>
                        </a:buClr>
                        <a:buFont typeface="Times New Roman"/>
                        <a:buNone/>
                      </a:pPr>
                      <a:r>
                        <a:rPr lang="en-US" sz="2800" b="1" i="0" u="none" strike="noStrike" cap="none">
                          <a:solidFill>
                            <a:schemeClr val="lt1"/>
                          </a:solidFill>
                          <a:latin typeface="Times New Roman"/>
                          <a:ea typeface="Times New Roman"/>
                          <a:cs typeface="Times New Roman"/>
                          <a:sym typeface="Times New Roman"/>
                        </a:rPr>
                        <a:t>Date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chemeClr val="lt1"/>
                        </a:buClr>
                        <a:buFont typeface="Times New Roman"/>
                        <a:buNone/>
                      </a:pPr>
                      <a:r>
                        <a:rPr lang="en-US" sz="2800" b="1" i="0" u="none" strike="noStrike" cap="none">
                          <a:solidFill>
                            <a:schemeClr val="lt1"/>
                          </a:solidFill>
                          <a:latin typeface="Times New Roman"/>
                          <a:ea typeface="Times New Roman"/>
                          <a:cs typeface="Times New Roman"/>
                          <a:sym typeface="Times New Roman"/>
                        </a:rPr>
                        <a:t>Latitude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2390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March 21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u="none" strike="noStrike" cap="none">
                        <a:solidFill>
                          <a:schemeClr val="lt1"/>
                        </a:solidFill>
                        <a:latin typeface="Tahoma"/>
                        <a:ea typeface="Tahoma"/>
                        <a:cs typeface="Tahoma"/>
                        <a:sym typeface="Tahoma"/>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20725">
                <a:tc>
                  <a:txBody>
                    <a:bodyPr/>
                    <a:lstStyle/>
                    <a:p>
                      <a:pPr marL="0" marR="0" lvl="0" indent="0" algn="l" rtl="0">
                        <a:spcBef>
                          <a:spcPts val="0"/>
                        </a:spcBef>
                        <a:spcAft>
                          <a:spcPts val="0"/>
                        </a:spcAft>
                        <a:buNone/>
                      </a:pPr>
                      <a:endParaRPr sz="1800" u="none" strike="noStrike" cap="none">
                        <a:solidFill>
                          <a:schemeClr val="lt1"/>
                        </a:solidFill>
                        <a:latin typeface="Tahoma"/>
                        <a:ea typeface="Tahoma"/>
                        <a:cs typeface="Tahoma"/>
                        <a:sym typeface="Tahoma"/>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ctr" rtl="0">
                        <a:lnSpc>
                          <a:spcPct val="100000"/>
                        </a:lnSpc>
                        <a:spcBef>
                          <a:spcPts val="0"/>
                        </a:spcBef>
                        <a:spcAft>
                          <a:spcPts val="0"/>
                        </a:spcAft>
                        <a:buClr>
                          <a:srgbClr val="FFFF00"/>
                        </a:buClr>
                        <a:buFont typeface="Times New Roman"/>
                        <a:buNone/>
                      </a:pPr>
                      <a:r>
                        <a:rPr lang="en-US" sz="2800" b="1" i="0" u="none" strike="noStrike" cap="none">
                          <a:solidFill>
                            <a:srgbClr val="FFFF00"/>
                          </a:solidFill>
                          <a:latin typeface="Times New Roman"/>
                          <a:ea typeface="Times New Roman"/>
                          <a:cs typeface="Times New Roman"/>
                          <a:sym typeface="Times New Roman"/>
                        </a:rPr>
                        <a:t>Tropic of Cancer 23.5°N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390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September 22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u="none" strike="noStrike" cap="none">
                        <a:solidFill>
                          <a:schemeClr val="lt1"/>
                        </a:solidFill>
                        <a:latin typeface="Tahoma"/>
                        <a:ea typeface="Tahoma"/>
                        <a:cs typeface="Tahoma"/>
                        <a:sym typeface="Tahoma"/>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68400">
                <a:tc>
                  <a:txBody>
                    <a:bodyPr/>
                    <a:lstStyle/>
                    <a:p>
                      <a:pPr marL="342900" marR="0" lvl="0" indent="-342900" algn="l" rtl="0">
                        <a:lnSpc>
                          <a:spcPct val="100000"/>
                        </a:lnSpc>
                        <a:spcBef>
                          <a:spcPts val="0"/>
                        </a:spcBef>
                        <a:spcAft>
                          <a:spcPts val="0"/>
                        </a:spcAft>
                        <a:buClr>
                          <a:schemeClr val="lt1"/>
                        </a:buClr>
                        <a:buFont typeface="Times New Roman"/>
                        <a:buNone/>
                      </a:pPr>
                      <a:r>
                        <a:rPr lang="en-US" sz="4400" b="1" i="0" u="none" strike="noStrike" cap="none">
                          <a:solidFill>
                            <a:schemeClr val="lt1"/>
                          </a:solidFill>
                          <a:latin typeface="Times New Roman"/>
                          <a:ea typeface="Times New Roman"/>
                          <a:cs typeface="Times New Roman"/>
                          <a:sym typeface="Times New Roman"/>
                        </a:rPr>
                        <a:t>December 21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800" u="none" strike="noStrike" cap="none">
                        <a:solidFill>
                          <a:schemeClr val="lt1"/>
                        </a:solidFill>
                        <a:latin typeface="Tahoma"/>
                        <a:ea typeface="Tahoma"/>
                        <a:cs typeface="Tahoma"/>
                        <a:sym typeface="Tahoma"/>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Bill Nye - Seasons</a:t>
            </a:r>
            <a:endParaRPr/>
          </a:p>
        </p:txBody>
      </p:sp>
      <p:pic>
        <p:nvPicPr>
          <p:cNvPr id="307" name="Shape 307" title="Bill Nye explains Season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313" name="Shape 313"/>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457200" lvl="0" indent="-533400" rtl="0">
              <a:spcBef>
                <a:spcPts val="640"/>
              </a:spcBef>
              <a:spcAft>
                <a:spcPts val="0"/>
              </a:spcAft>
              <a:buSzPts val="4800"/>
              <a:buAutoNum type="arabicPeriod"/>
            </a:pPr>
            <a:r>
              <a:rPr lang="en-US" sz="4800"/>
              <a:t>Why are there seasons?</a:t>
            </a:r>
            <a:endParaRPr sz="4800"/>
          </a:p>
          <a:p>
            <a:pPr marL="457200" lvl="0" indent="-533400" rtl="0">
              <a:spcBef>
                <a:spcPts val="0"/>
              </a:spcBef>
              <a:spcAft>
                <a:spcPts val="0"/>
              </a:spcAft>
              <a:buSzPts val="4800"/>
              <a:buAutoNum type="arabicPeriod"/>
            </a:pPr>
            <a:r>
              <a:rPr lang="en-US" sz="4800"/>
              <a:t>Why is the equator hotter than the poles?</a:t>
            </a:r>
            <a:endParaRPr sz="4800"/>
          </a:p>
          <a:p>
            <a:pPr marL="0" lvl="0" indent="0">
              <a:spcBef>
                <a:spcPts val="64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19" name="Shape 319"/>
          <p:cNvPicPr preferRelativeResize="0"/>
          <p:nvPr/>
        </p:nvPicPr>
        <p:blipFill>
          <a:blip r:embed="rId3">
            <a:alphaModFix/>
          </a:blip>
          <a:stretch>
            <a:fillRect/>
          </a:stretch>
        </p:blipFill>
        <p:spPr>
          <a:xfrm>
            <a:off x="1450900" y="1853675"/>
            <a:ext cx="5875276" cy="4406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Animation</a:t>
            </a:r>
            <a:endParaRPr/>
          </a:p>
        </p:txBody>
      </p:sp>
      <p:sp>
        <p:nvSpPr>
          <p:cNvPr id="331" name="Shape 331"/>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a:spcBef>
                <a:spcPts val="640"/>
              </a:spcBef>
              <a:spcAft>
                <a:spcPts val="0"/>
              </a:spcAft>
              <a:buNone/>
            </a:pPr>
            <a:r>
              <a:rPr lang="en-US" u="sng">
                <a:solidFill>
                  <a:schemeClr val="hlink"/>
                </a:solidFill>
                <a:hlinkClick r:id="rId3"/>
              </a:rPr>
              <a:t>http://astro.unl.edu/naap/motion1/animations/seasons_ecliptic.html</a:t>
            </a:r>
            <a:endParaRPr/>
          </a:p>
          <a:p>
            <a:pPr marL="342900" lvl="0" indent="-99059">
              <a:spcBef>
                <a:spcPts val="640"/>
              </a:spcBef>
              <a:spcAft>
                <a:spcPts val="0"/>
              </a:spcAft>
              <a:buNone/>
            </a:pPr>
            <a:endParaRPr/>
          </a:p>
        </p:txBody>
      </p:sp>
      <p:pic>
        <p:nvPicPr>
          <p:cNvPr id="332" name="Shape 332" descr="https://encrypted-tbn2.gstatic.com/images?q=tbn:ANd9GcTLt0fQ6vJXg9VJvIvxOCZOcGtPD6QxvpuYGCAfkdZZarM_41qvAA"/>
          <p:cNvPicPr preferRelativeResize="0"/>
          <p:nvPr/>
        </p:nvPicPr>
        <p:blipFill rotWithShape="1">
          <a:blip r:embed="rId4">
            <a:alphaModFix/>
          </a:blip>
          <a:srcRect/>
          <a:stretch/>
        </p:blipFill>
        <p:spPr>
          <a:xfrm>
            <a:off x="1348725" y="3087475"/>
            <a:ext cx="5562900" cy="346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Motion of the Sun Simulator</a:t>
            </a:r>
            <a:endParaRPr/>
          </a:p>
        </p:txBody>
      </p:sp>
      <p:sp>
        <p:nvSpPr>
          <p:cNvPr id="338" name="Shape 338"/>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a:spcBef>
                <a:spcPts val="640"/>
              </a:spcBef>
              <a:spcAft>
                <a:spcPts val="0"/>
              </a:spcAft>
              <a:buNone/>
            </a:pPr>
            <a:r>
              <a:rPr lang="en-US" u="sng">
                <a:solidFill>
                  <a:schemeClr val="hlink"/>
                </a:solidFill>
                <a:hlinkClick r:id="rId3"/>
              </a:rPr>
              <a:t>http://astro.unl.edu/naap/motion3/animations/sunmotions.html</a:t>
            </a:r>
            <a:endParaRPr/>
          </a:p>
          <a:p>
            <a:pPr marL="342900" lvl="0" indent="-99059">
              <a:spcBef>
                <a:spcPts val="64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Sun’s Path in NYS Video</a:t>
            </a:r>
            <a:endParaRPr/>
          </a:p>
        </p:txBody>
      </p:sp>
      <p:pic>
        <p:nvPicPr>
          <p:cNvPr id="344" name="Shape 344" descr="This video shows the apparent path of the Sun on the summer and winter solstices and the autumnal and vernal equinoxes.  The paths are viewed from a location on the 42ºNorth line of latitiude (ie. New York)." title="The Apparent Path of the Sun as Viewed from New York State">
            <a:hlinkClick r:id="rId3"/>
          </p:cNvPr>
          <p:cNvPicPr preferRelativeResize="0"/>
          <p:nvPr/>
        </p:nvPicPr>
        <p:blipFill>
          <a:blip r:embed="rId4">
            <a:alphaModFix/>
          </a:blip>
          <a:stretch>
            <a:fillRect/>
          </a:stretch>
        </p:blipFill>
        <p:spPr>
          <a:xfrm>
            <a:off x="2286000" y="1676300"/>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350" name="Shape 350"/>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457200" lvl="0" indent="-457200" rtl="0">
              <a:spcBef>
                <a:spcPts val="640"/>
              </a:spcBef>
              <a:spcAft>
                <a:spcPts val="0"/>
              </a:spcAft>
              <a:buSzPts val="3600"/>
              <a:buAutoNum type="arabicPeriod"/>
            </a:pPr>
            <a:r>
              <a:rPr lang="en-US" sz="3600"/>
              <a:t>Why is the sun’s look different throughout the year?</a:t>
            </a:r>
            <a:endParaRPr sz="3600"/>
          </a:p>
          <a:p>
            <a:pPr marL="457200" lvl="0" indent="-457200" rtl="0">
              <a:spcBef>
                <a:spcPts val="0"/>
              </a:spcBef>
              <a:spcAft>
                <a:spcPts val="0"/>
              </a:spcAft>
              <a:buSzPts val="3600"/>
              <a:buAutoNum type="arabicPeriod"/>
            </a:pPr>
            <a:r>
              <a:rPr lang="en-US" sz="3600"/>
              <a:t>When is the sun the highest in the sky for us?</a:t>
            </a:r>
            <a:endParaRPr sz="3600"/>
          </a:p>
          <a:p>
            <a:pPr marL="457200" lvl="0" indent="-457200" rtl="0">
              <a:spcBef>
                <a:spcPts val="0"/>
              </a:spcBef>
              <a:spcAft>
                <a:spcPts val="0"/>
              </a:spcAft>
              <a:buSzPts val="3600"/>
              <a:buAutoNum type="arabicPeriod"/>
            </a:pPr>
            <a:r>
              <a:rPr lang="en-US" sz="3600"/>
              <a:t>When is the sun the lowest in the sky for us?</a:t>
            </a:r>
            <a:endParaRPr sz="3600"/>
          </a:p>
          <a:p>
            <a:pPr marL="457200" lvl="0" indent="-457200">
              <a:spcBef>
                <a:spcPts val="0"/>
              </a:spcBef>
              <a:spcAft>
                <a:spcPts val="0"/>
              </a:spcAft>
              <a:buSzPts val="3600"/>
              <a:buAutoNum type="arabicPeriod"/>
            </a:pPr>
            <a:r>
              <a:rPr lang="en-US" sz="3600"/>
              <a:t>What would the shadows look like on those days?</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Practice</a:t>
            </a:r>
            <a:endParaRPr/>
          </a:p>
        </p:txBody>
      </p:sp>
      <p:pic>
        <p:nvPicPr>
          <p:cNvPr id="356" name="Shape 356"/>
          <p:cNvPicPr preferRelativeResize="0"/>
          <p:nvPr/>
        </p:nvPicPr>
        <p:blipFill>
          <a:blip r:embed="rId3">
            <a:alphaModFix/>
          </a:blip>
          <a:stretch>
            <a:fillRect/>
          </a:stretch>
        </p:blipFill>
        <p:spPr>
          <a:xfrm>
            <a:off x="34325" y="1756000"/>
            <a:ext cx="9075349" cy="4253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Practice</a:t>
            </a:r>
            <a:endParaRPr/>
          </a:p>
        </p:txBody>
      </p:sp>
      <p:pic>
        <p:nvPicPr>
          <p:cNvPr id="362" name="Shape 362"/>
          <p:cNvPicPr preferRelativeResize="0"/>
          <p:nvPr/>
        </p:nvPicPr>
        <p:blipFill>
          <a:blip r:embed="rId3">
            <a:alphaModFix/>
          </a:blip>
          <a:stretch>
            <a:fillRect/>
          </a:stretch>
        </p:blipFill>
        <p:spPr>
          <a:xfrm>
            <a:off x="152400" y="1828700"/>
            <a:ext cx="6753225" cy="470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Electromagnetic Spectrum:</a:t>
            </a:r>
            <a:endParaRPr/>
          </a:p>
        </p:txBody>
      </p:sp>
      <p:sp>
        <p:nvSpPr>
          <p:cNvPr id="144" name="Shape 144"/>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lnSpc>
                <a:spcPct val="100000"/>
              </a:lnSpc>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342900" algn="l" rtl="0">
              <a:lnSpc>
                <a:spcPct val="100000"/>
              </a:lnSpc>
              <a:spcBef>
                <a:spcPts val="480"/>
              </a:spcBef>
              <a:spcAft>
                <a:spcPts val="0"/>
              </a:spcAft>
              <a:buClr>
                <a:schemeClr val="lt1"/>
              </a:buClr>
              <a:buFont typeface="Tahoma"/>
              <a:buNone/>
            </a:pPr>
            <a:r>
              <a:rPr lang="en-US" sz="2400" b="0" i="0" u="none" strike="noStrike" cap="none">
                <a:solidFill>
                  <a:schemeClr val="lt1"/>
                </a:solidFill>
                <a:latin typeface="Tahoma"/>
                <a:ea typeface="Tahoma"/>
                <a:cs typeface="Tahoma"/>
                <a:sym typeface="Tahoma"/>
              </a:rPr>
              <a:t>   High Intensity                                          Low Intensity</a:t>
            </a:r>
            <a:endParaRPr/>
          </a:p>
          <a:p>
            <a:pPr marL="342900" marR="0" lvl="0" indent="-342900" algn="l" rtl="0">
              <a:lnSpc>
                <a:spcPct val="100000"/>
              </a:lnSpc>
              <a:spcBef>
                <a:spcPts val="480"/>
              </a:spcBef>
              <a:spcAft>
                <a:spcPts val="0"/>
              </a:spcAft>
              <a:buClr>
                <a:schemeClr val="lt1"/>
              </a:buClr>
              <a:buFont typeface="Tahoma"/>
              <a:buNone/>
            </a:pPr>
            <a:r>
              <a:rPr lang="en-US" sz="2400" b="0" i="0" u="none" strike="noStrike" cap="none">
                <a:solidFill>
                  <a:schemeClr val="lt1"/>
                </a:solidFill>
                <a:latin typeface="Tahoma"/>
                <a:ea typeface="Tahoma"/>
                <a:cs typeface="Tahoma"/>
                <a:sym typeface="Tahoma"/>
              </a:rPr>
              <a:t>  (stronger energy)                                  (weaker energy)</a:t>
            </a:r>
            <a:endParaRPr/>
          </a:p>
          <a:p>
            <a:pPr marL="342900" marR="0" lvl="0" indent="-342900" algn="l" rtl="0">
              <a:lnSpc>
                <a:spcPct val="100000"/>
              </a:lnSpc>
              <a:spcBef>
                <a:spcPts val="480"/>
              </a:spcBef>
              <a:spcAft>
                <a:spcPts val="0"/>
              </a:spcAft>
              <a:buClr>
                <a:schemeClr val="lt1"/>
              </a:buClr>
              <a:buFont typeface="Tahoma"/>
              <a:buNone/>
            </a:pPr>
            <a:r>
              <a:rPr lang="en-US" sz="2400" b="0" i="0" u="none" strike="noStrike" cap="none">
                <a:solidFill>
                  <a:schemeClr val="lt1"/>
                </a:solidFill>
                <a:latin typeface="Tahoma"/>
                <a:ea typeface="Tahoma"/>
                <a:cs typeface="Tahoma"/>
                <a:sym typeface="Tahoma"/>
              </a:rPr>
              <a:t>All you really need to know is that Electromagnetic Energy is just a fancy word for “energy that travels in waves”</a:t>
            </a:r>
            <a:endParaRPr/>
          </a:p>
        </p:txBody>
      </p:sp>
      <p:pic>
        <p:nvPicPr>
          <p:cNvPr id="145" name="Shape 145"/>
          <p:cNvPicPr preferRelativeResize="0"/>
          <p:nvPr/>
        </p:nvPicPr>
        <p:blipFill rotWithShape="1">
          <a:blip r:embed="rId3">
            <a:alphaModFix/>
          </a:blip>
          <a:srcRect/>
          <a:stretch/>
        </p:blipFill>
        <p:spPr>
          <a:xfrm>
            <a:off x="762000" y="1506537"/>
            <a:ext cx="8077200" cy="18938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Practice</a:t>
            </a:r>
            <a:endParaRPr/>
          </a:p>
        </p:txBody>
      </p:sp>
      <p:pic>
        <p:nvPicPr>
          <p:cNvPr id="368" name="Shape 368"/>
          <p:cNvPicPr preferRelativeResize="0"/>
          <p:nvPr/>
        </p:nvPicPr>
        <p:blipFill>
          <a:blip r:embed="rId3">
            <a:alphaModFix/>
          </a:blip>
          <a:stretch>
            <a:fillRect/>
          </a:stretch>
        </p:blipFill>
        <p:spPr>
          <a:xfrm>
            <a:off x="372827" y="1377700"/>
            <a:ext cx="8398349" cy="5340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 (Round Table)</a:t>
            </a:r>
            <a:endParaRPr/>
          </a:p>
        </p:txBody>
      </p:sp>
      <p:sp>
        <p:nvSpPr>
          <p:cNvPr id="393" name="Shape 393"/>
          <p:cNvSpPr txBox="1">
            <a:spLocks noGrp="1"/>
          </p:cNvSpPr>
          <p:nvPr>
            <p:ph type="body" idx="1"/>
          </p:nvPr>
        </p:nvSpPr>
        <p:spPr>
          <a:xfrm>
            <a:off x="508300" y="1192800"/>
            <a:ext cx="8229600" cy="5775900"/>
          </a:xfrm>
          <a:prstGeom prst="rect">
            <a:avLst/>
          </a:prstGeom>
        </p:spPr>
        <p:txBody>
          <a:bodyPr spcFirstLastPara="1" wrap="square" lIns="91425" tIns="91425" rIns="91425" bIns="91425" anchor="t" anchorCtr="0">
            <a:noAutofit/>
          </a:bodyPr>
          <a:lstStyle/>
          <a:p>
            <a:pPr marL="342900" lvl="0" indent="-99059">
              <a:spcBef>
                <a:spcPts val="640"/>
              </a:spcBef>
              <a:spcAft>
                <a:spcPts val="0"/>
              </a:spcAft>
              <a:buNone/>
            </a:pPr>
            <a:r>
              <a:rPr lang="en-US" sz="2400" b="1" u="sng"/>
              <a:t>Question 1:</a:t>
            </a:r>
            <a:r>
              <a:rPr lang="en-US" sz="2400"/>
              <a:t> If Earth's axis were not tilted at all, in other words, if it were perpendicular to Earth's plane of orbit, what effects would that have on people living in the United States? Be sure to mention any seasonal changes. Notice the Winter and Summer positions in the illustrations. Include, not only a time period of one year, but also the cumulative effects over a longer time period.</a:t>
            </a:r>
            <a:endParaRPr sz="2400"/>
          </a:p>
          <a:p>
            <a:pPr marL="342900" lvl="0" indent="-99059" rtl="0">
              <a:spcBef>
                <a:spcPts val="640"/>
              </a:spcBef>
              <a:spcAft>
                <a:spcPts val="0"/>
              </a:spcAft>
              <a:buNone/>
            </a:pPr>
            <a:r>
              <a:rPr lang="en-US" sz="2400" b="1" u="sng"/>
              <a:t>Question 2:</a:t>
            </a:r>
            <a:r>
              <a:rPr lang="en-US" sz="2400"/>
              <a:t> If Earth's axis tilt significantly increased from 23.5° to 45°, what effects would that have on people living in the United States? Be sure to mention any seasonal changes. Notice the Winter and Summer positions in the illustrations. Include not only a time period of one year, but also the cumulative effects over a longer time period.</a:t>
            </a:r>
            <a:endParaRPr sz="2400"/>
          </a:p>
          <a:p>
            <a:pPr marL="342900" lvl="0" indent="-99059">
              <a:spcBef>
                <a:spcPts val="64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138850"/>
            <a:ext cx="8229600" cy="1384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Turn and Talk (Round Table)</a:t>
            </a:r>
            <a:endParaRPr/>
          </a:p>
        </p:txBody>
      </p:sp>
      <p:sp>
        <p:nvSpPr>
          <p:cNvPr id="399" name="Shape 399"/>
          <p:cNvSpPr txBox="1">
            <a:spLocks noGrp="1"/>
          </p:cNvSpPr>
          <p:nvPr>
            <p:ph type="body" idx="1"/>
          </p:nvPr>
        </p:nvSpPr>
        <p:spPr>
          <a:xfrm>
            <a:off x="508300" y="1014000"/>
            <a:ext cx="8229600" cy="5775900"/>
          </a:xfrm>
          <a:prstGeom prst="rect">
            <a:avLst/>
          </a:prstGeom>
        </p:spPr>
        <p:txBody>
          <a:bodyPr spcFirstLastPara="1" wrap="square" lIns="91425" tIns="91425" rIns="91425" bIns="91425" anchor="t" anchorCtr="0">
            <a:noAutofit/>
          </a:bodyPr>
          <a:lstStyle/>
          <a:p>
            <a:pPr marL="342900" lvl="0" indent="-99059">
              <a:spcBef>
                <a:spcPts val="640"/>
              </a:spcBef>
              <a:spcAft>
                <a:spcPts val="0"/>
              </a:spcAft>
              <a:buNone/>
            </a:pPr>
            <a:r>
              <a:rPr lang="en-US" u="sng"/>
              <a:t>Question:</a:t>
            </a:r>
            <a:r>
              <a:rPr lang="en-US"/>
              <a:t> If the Earth were to stop rotating, describe any effects that a Non-Rotating Earth would have on people</a:t>
            </a:r>
            <a:endParaRPr/>
          </a:p>
          <a:p>
            <a:pPr marL="342900" lvl="0" indent="-99059">
              <a:spcBef>
                <a:spcPts val="640"/>
              </a:spcBef>
              <a:spcAft>
                <a:spcPts val="0"/>
              </a:spcAft>
              <a:buNone/>
            </a:pPr>
            <a:r>
              <a:rPr lang="en-US"/>
              <a:t>living in the United States. Expand your thinking and your answer to include, not only a time period of one year, but</a:t>
            </a:r>
            <a:endParaRPr/>
          </a:p>
          <a:p>
            <a:pPr marL="342900" lvl="0" indent="-99059">
              <a:spcBef>
                <a:spcPts val="640"/>
              </a:spcBef>
              <a:spcAft>
                <a:spcPts val="0"/>
              </a:spcAft>
              <a:buNone/>
            </a:pPr>
            <a:r>
              <a:rPr lang="en-US"/>
              <a:t>also the cumulative effects over a longer time period.</a:t>
            </a:r>
            <a:endParaRPr/>
          </a:p>
          <a:p>
            <a:pPr marL="342900" lvl="0" indent="-99059">
              <a:spcBef>
                <a:spcPts val="640"/>
              </a:spcBef>
              <a:spcAft>
                <a:spcPts val="0"/>
              </a:spcAft>
              <a:buNone/>
            </a:pPr>
            <a:r>
              <a:rPr lang="en-US" u="sng"/>
              <a:t>Consider:</a:t>
            </a:r>
            <a:r>
              <a:rPr lang="en-US"/>
              <a:t> First the astronomy and then, seasonal, weather, cultural, economical and psychological factors.</a:t>
            </a:r>
            <a:endParaRPr sz="2400" b="1" u="sng"/>
          </a:p>
          <a:p>
            <a:pPr marL="342900" lvl="0" indent="-99059" rtl="0">
              <a:spcBef>
                <a:spcPts val="640"/>
              </a:spcBef>
              <a:spcAft>
                <a:spcPts val="0"/>
              </a:spcAft>
              <a:buNone/>
            </a:pPr>
            <a:endParaRPr sz="2400" b="1" u="sng"/>
          </a:p>
          <a:p>
            <a:pPr marL="342900" lvl="0" indent="-99059" rtl="0">
              <a:spcBef>
                <a:spcPts val="64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Video</a:t>
            </a:r>
            <a:endParaRPr/>
          </a:p>
        </p:txBody>
      </p:sp>
      <p:pic>
        <p:nvPicPr>
          <p:cNvPr id="471" name="Shape 471" descr="Bill Nye on Astrology from his show the Eye of Nye" title="Bill Nye on Astrology">
            <a:hlinkClick r:id="rId3"/>
          </p:cNvPr>
          <p:cNvPicPr preferRelativeResize="0"/>
          <p:nvPr/>
        </p:nvPicPr>
        <p:blipFill>
          <a:blip r:embed="rId4">
            <a:alphaModFix/>
          </a:blip>
          <a:stretch>
            <a:fillRect/>
          </a:stretch>
        </p:blipFill>
        <p:spPr>
          <a:xfrm>
            <a:off x="2447650" y="2063175"/>
            <a:ext cx="4572000" cy="3429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0" y="140275"/>
            <a:ext cx="9144000" cy="15045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US"/>
              <a:t>Zodiac Signs are based on Constellations! Night Side of the Earth</a:t>
            </a:r>
            <a:endParaRPr/>
          </a:p>
        </p:txBody>
      </p:sp>
      <p:pic>
        <p:nvPicPr>
          <p:cNvPr id="477" name="Shape 477"/>
          <p:cNvPicPr preferRelativeResize="0"/>
          <p:nvPr/>
        </p:nvPicPr>
        <p:blipFill>
          <a:blip r:embed="rId3">
            <a:alphaModFix/>
          </a:blip>
          <a:stretch>
            <a:fillRect/>
          </a:stretch>
        </p:blipFill>
        <p:spPr>
          <a:xfrm>
            <a:off x="922725" y="1820783"/>
            <a:ext cx="7298550" cy="5037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1276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rPr>
              <a:t>Star Wheels</a:t>
            </a:r>
            <a:endParaRPr>
              <a:solidFill>
                <a:srgbClr val="000000"/>
              </a:solidFill>
            </a:endParaRPr>
          </a:p>
        </p:txBody>
      </p:sp>
      <p:pic>
        <p:nvPicPr>
          <p:cNvPr id="483" name="Shape 483"/>
          <p:cNvPicPr preferRelativeResize="0"/>
          <p:nvPr/>
        </p:nvPicPr>
        <p:blipFill>
          <a:blip r:embed="rId3">
            <a:alphaModFix/>
          </a:blip>
          <a:stretch>
            <a:fillRect/>
          </a:stretch>
        </p:blipFill>
        <p:spPr>
          <a:xfrm>
            <a:off x="1228050" y="1149400"/>
            <a:ext cx="7009150" cy="5641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Video - Shadow Time of Day</a:t>
            </a:r>
            <a:endParaRPr/>
          </a:p>
        </p:txBody>
      </p:sp>
      <p:pic>
        <p:nvPicPr>
          <p:cNvPr id="549" name="Shape 549" descr="Time Lapse video of the sun's shadow on August 21, 2012.  I've been wanting to do this for years but never had the proper equipment.  This is my first attempt and I'm really happy with how it came out.&#10;&#10;Filmed using the Timelapse Camera HD app, taking a picture every 15 seconds with 20 frames per second playback.&#10;&#10;copyright Gazdonian Productions 2012" title="Sun's shadow time lapse">
            <a:hlinkClick r:id="rId3"/>
          </p:cNvPr>
          <p:cNvPicPr preferRelativeResize="0"/>
          <p:nvPr/>
        </p:nvPicPr>
        <p:blipFill>
          <a:blip r:embed="rId4">
            <a:alphaModFix/>
          </a:blip>
          <a:stretch>
            <a:fillRect/>
          </a:stretch>
        </p:blipFill>
        <p:spPr>
          <a:xfrm>
            <a:off x="1745675" y="1676300"/>
            <a:ext cx="4572000" cy="342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Shadows - Time of Day</a:t>
            </a:r>
            <a:endParaRPr/>
          </a:p>
        </p:txBody>
      </p:sp>
      <p:pic>
        <p:nvPicPr>
          <p:cNvPr id="555" name="Shape 555"/>
          <p:cNvPicPr preferRelativeResize="0"/>
          <p:nvPr/>
        </p:nvPicPr>
        <p:blipFill>
          <a:blip r:embed="rId3">
            <a:alphaModFix/>
          </a:blip>
          <a:stretch>
            <a:fillRect/>
          </a:stretch>
        </p:blipFill>
        <p:spPr>
          <a:xfrm>
            <a:off x="233200" y="1759450"/>
            <a:ext cx="8534400" cy="35731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Shadows - Time of Year</a:t>
            </a:r>
            <a:endParaRPr/>
          </a:p>
        </p:txBody>
      </p:sp>
      <p:pic>
        <p:nvPicPr>
          <p:cNvPr id="561" name="Shape 561"/>
          <p:cNvPicPr preferRelativeResize="0"/>
          <p:nvPr/>
        </p:nvPicPr>
        <p:blipFill>
          <a:blip r:embed="rId3">
            <a:alphaModFix/>
          </a:blip>
          <a:stretch>
            <a:fillRect/>
          </a:stretch>
        </p:blipFill>
        <p:spPr>
          <a:xfrm>
            <a:off x="1156850" y="1563150"/>
            <a:ext cx="6953250" cy="4648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Questions</a:t>
            </a:r>
            <a:endParaRPr/>
          </a:p>
        </p:txBody>
      </p:sp>
      <p:sp>
        <p:nvSpPr>
          <p:cNvPr id="604" name="Shape 604"/>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AutoNum type="arabicPeriod"/>
            </a:pPr>
            <a:r>
              <a:rPr lang="en-US" sz="2400"/>
              <a:t>What is different about the real Earth and Sun from our Earth and Sun?</a:t>
            </a:r>
            <a:endParaRPr sz="2400"/>
          </a:p>
          <a:p>
            <a:pPr marL="457200" lvl="0" indent="-381000" rtl="0">
              <a:spcBef>
                <a:spcPts val="0"/>
              </a:spcBef>
              <a:spcAft>
                <a:spcPts val="0"/>
              </a:spcAft>
              <a:buSzPts val="2400"/>
              <a:buAutoNum type="arabicPeriod"/>
            </a:pPr>
            <a:r>
              <a:rPr lang="en-US" sz="2400"/>
              <a:t>Did we use the angle of insolation or the latitude for our thermometers?</a:t>
            </a:r>
            <a:endParaRPr sz="2400"/>
          </a:p>
          <a:p>
            <a:pPr marL="457200" lvl="0" indent="-381000" rtl="0">
              <a:spcBef>
                <a:spcPts val="0"/>
              </a:spcBef>
              <a:spcAft>
                <a:spcPts val="0"/>
              </a:spcAft>
              <a:buSzPts val="2400"/>
              <a:buAutoNum type="arabicPeriod"/>
            </a:pPr>
            <a:r>
              <a:rPr lang="en-US" sz="2400"/>
              <a:t>As the latitude increases, what happens to the angle of insolation?</a:t>
            </a:r>
            <a:endParaRPr sz="2400"/>
          </a:p>
          <a:p>
            <a:pPr marL="457200" lvl="0" indent="-381000">
              <a:spcBef>
                <a:spcPts val="0"/>
              </a:spcBef>
              <a:spcAft>
                <a:spcPts val="0"/>
              </a:spcAft>
              <a:buSzPts val="2400"/>
              <a:buAutoNum type="arabicPeriod"/>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Electromagnetic: Energy that travels in waves.</a:t>
            </a:r>
            <a:endParaRPr/>
          </a:p>
        </p:txBody>
      </p:sp>
      <p:sp>
        <p:nvSpPr>
          <p:cNvPr id="151" name="Shape 151"/>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152" name="Shape 152"/>
          <p:cNvPicPr preferRelativeResize="0"/>
          <p:nvPr/>
        </p:nvPicPr>
        <p:blipFill rotWithShape="1">
          <a:blip r:embed="rId3">
            <a:alphaModFix/>
          </a:blip>
          <a:srcRect/>
          <a:stretch/>
        </p:blipFill>
        <p:spPr>
          <a:xfrm>
            <a:off x="1066800" y="1954212"/>
            <a:ext cx="7086600" cy="490378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Lab</a:t>
            </a:r>
            <a:endParaRPr/>
          </a:p>
        </p:txBody>
      </p:sp>
      <p:pic>
        <p:nvPicPr>
          <p:cNvPr id="610" name="Shape 610"/>
          <p:cNvPicPr preferRelativeResize="0"/>
          <p:nvPr/>
        </p:nvPicPr>
        <p:blipFill>
          <a:blip r:embed="rId3">
            <a:alphaModFix/>
          </a:blip>
          <a:stretch>
            <a:fillRect/>
          </a:stretch>
        </p:blipFill>
        <p:spPr>
          <a:xfrm>
            <a:off x="2325950" y="377536"/>
            <a:ext cx="5743925" cy="61029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Video</a:t>
            </a:r>
            <a:endParaRPr/>
          </a:p>
        </p:txBody>
      </p:sp>
      <p:sp>
        <p:nvSpPr>
          <p:cNvPr id="616" name="Shape 616"/>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https://www.youtube.com/watch?v=7UMsEqNDZu8</a:t>
            </a:r>
            <a:endParaRPr/>
          </a:p>
          <a:p>
            <a:pPr marL="342900" lvl="0" indent="-99059">
              <a:spcBef>
                <a:spcPts val="64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Finding Polaris Video</a:t>
            </a:r>
            <a:endParaRPr/>
          </a:p>
        </p:txBody>
      </p:sp>
      <p:sp>
        <p:nvSpPr>
          <p:cNvPr id="671" name="Shape 671"/>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https://www.youtube.com/watch?v=7DjJ3r4XG0E</a:t>
            </a:r>
            <a:endParaRPr/>
          </a:p>
          <a:p>
            <a:pPr marL="342900" lvl="0" indent="-99059" rtl="0">
              <a:spcBef>
                <a:spcPts val="640"/>
              </a:spcBef>
              <a:spcAft>
                <a:spcPts val="0"/>
              </a:spcAft>
              <a:buNone/>
            </a:pPr>
            <a:endParaRPr/>
          </a:p>
          <a:p>
            <a:pPr marL="342900" lvl="0" indent="-99059">
              <a:spcBef>
                <a:spcPts val="64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608675" y="-189875"/>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Coriolis Effect (Earth’s Rotation)</a:t>
            </a:r>
            <a:endParaRPr/>
          </a:p>
        </p:txBody>
      </p:sp>
      <p:pic>
        <p:nvPicPr>
          <p:cNvPr id="701" name="Shape 701"/>
          <p:cNvPicPr preferRelativeResize="0"/>
          <p:nvPr/>
        </p:nvPicPr>
        <p:blipFill>
          <a:blip r:embed="rId3">
            <a:alphaModFix/>
          </a:blip>
          <a:stretch>
            <a:fillRect/>
          </a:stretch>
        </p:blipFill>
        <p:spPr>
          <a:xfrm>
            <a:off x="3496775" y="1007395"/>
            <a:ext cx="5510600" cy="5437450"/>
          </a:xfrm>
          <a:prstGeom prst="rect">
            <a:avLst/>
          </a:prstGeom>
          <a:noFill/>
          <a:ln>
            <a:noFill/>
          </a:ln>
        </p:spPr>
      </p:pic>
      <p:sp>
        <p:nvSpPr>
          <p:cNvPr id="702" name="Shape 702"/>
          <p:cNvSpPr txBox="1"/>
          <p:nvPr/>
        </p:nvSpPr>
        <p:spPr>
          <a:xfrm>
            <a:off x="302975" y="1349550"/>
            <a:ext cx="2905800" cy="225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solidFill>
                  <a:srgbClr val="FFFFFF"/>
                </a:solidFill>
              </a:rPr>
              <a:t>BECAUSE THE EARTH IS ROTATING</a:t>
            </a:r>
            <a:endParaRPr sz="30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Coriolis Effect - Live Stream</a:t>
            </a:r>
            <a:endParaRPr/>
          </a:p>
        </p:txBody>
      </p:sp>
      <p:sp>
        <p:nvSpPr>
          <p:cNvPr id="708" name="Shape 708"/>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http://www.geophysik.uni-muenchen.de/outreach/foucault-pendulum</a:t>
            </a:r>
            <a:endParaRPr/>
          </a:p>
          <a:p>
            <a:pPr marL="342900" lvl="0" indent="-99059">
              <a:spcBef>
                <a:spcPts val="64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https://www.youtube.com/watch?v=iqpV1236_Q0</a:t>
            </a:r>
            <a:endParaRPr/>
          </a:p>
          <a:p>
            <a:pPr marL="342900" lvl="0" indent="-99059">
              <a:spcBef>
                <a:spcPts val="64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Turn and Talk</a:t>
            </a:r>
            <a:endParaRPr/>
          </a:p>
        </p:txBody>
      </p:sp>
      <p:sp>
        <p:nvSpPr>
          <p:cNvPr id="720" name="Shape 720"/>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a:t>What is redshift and blueshift?</a:t>
            </a:r>
            <a:endParaRPr/>
          </a:p>
          <a:p>
            <a:pPr marL="342900" lvl="0" indent="-99059" rtl="0">
              <a:spcBef>
                <a:spcPts val="640"/>
              </a:spcBef>
              <a:spcAft>
                <a:spcPts val="0"/>
              </a:spcAft>
              <a:buNone/>
            </a:pPr>
            <a:endParaRPr/>
          </a:p>
          <a:p>
            <a:pPr marL="342900" lvl="0" indent="-99059">
              <a:spcBef>
                <a:spcPts val="640"/>
              </a:spcBef>
              <a:spcAft>
                <a:spcPts val="0"/>
              </a:spcAft>
              <a:buNone/>
            </a:pPr>
            <a:r>
              <a:rPr lang="en-US"/>
              <a:t>What does it tell us?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Video</a:t>
            </a:r>
            <a:endParaRPr/>
          </a:p>
        </p:txBody>
      </p:sp>
      <p:sp>
        <p:nvSpPr>
          <p:cNvPr id="726" name="Shape 726"/>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https://www.youtube.com/watch?v=8FPVIV-LzYM</a:t>
            </a:r>
            <a:endParaRPr/>
          </a:p>
          <a:p>
            <a:pPr marL="342900" lvl="0" indent="-99059">
              <a:spcBef>
                <a:spcPts val="64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Latitude and Longitude Activity</a:t>
            </a:r>
            <a:endParaRPr/>
          </a:p>
        </p:txBody>
      </p:sp>
      <p:sp>
        <p:nvSpPr>
          <p:cNvPr id="738" name="Shape 738"/>
          <p:cNvSpPr txBox="1">
            <a:spLocks noGrp="1"/>
          </p:cNvSpPr>
          <p:nvPr>
            <p:ph type="body" idx="1"/>
          </p:nvPr>
        </p:nvSpPr>
        <p:spPr>
          <a:xfrm>
            <a:off x="457200" y="1371600"/>
            <a:ext cx="8229600" cy="5155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b="1"/>
              <a:t>On graph paper:</a:t>
            </a:r>
            <a:endParaRPr b="1"/>
          </a:p>
          <a:p>
            <a:pPr marL="457200" lvl="0" indent="-419100" rtl="0">
              <a:spcBef>
                <a:spcPts val="640"/>
              </a:spcBef>
              <a:spcAft>
                <a:spcPts val="0"/>
              </a:spcAft>
              <a:buSzPts val="3000"/>
              <a:buAutoNum type="arabicPeriod"/>
            </a:pPr>
            <a:r>
              <a:rPr lang="en-US" sz="3000" u="sng"/>
              <a:t>Choose your scale</a:t>
            </a:r>
            <a:r>
              <a:rPr lang="en-US" sz="3000"/>
              <a:t> (Ex: Latitude 10</a:t>
            </a:r>
            <a:r>
              <a:rPr lang="en-US" sz="3000" baseline="30000"/>
              <a:t>o</a:t>
            </a:r>
            <a:r>
              <a:rPr lang="en-US" sz="3000"/>
              <a:t>; longitude 15</a:t>
            </a:r>
            <a:r>
              <a:rPr lang="en-US" sz="3000" baseline="30000"/>
              <a:t>o</a:t>
            </a:r>
            <a:r>
              <a:rPr lang="en-US" sz="3000"/>
              <a:t>)</a:t>
            </a:r>
            <a:endParaRPr sz="3000"/>
          </a:p>
          <a:p>
            <a:pPr marL="457200" lvl="0" indent="-419100" rtl="0">
              <a:spcBef>
                <a:spcPts val="0"/>
              </a:spcBef>
              <a:spcAft>
                <a:spcPts val="0"/>
              </a:spcAft>
              <a:buSzPts val="3000"/>
              <a:buAutoNum type="arabicPeriod"/>
            </a:pPr>
            <a:r>
              <a:rPr lang="en-US" sz="3000" u="sng"/>
              <a:t>Start at latitude 0</a:t>
            </a:r>
            <a:r>
              <a:rPr lang="en-US" sz="3000" u="sng" baseline="30000"/>
              <a:t>o</a:t>
            </a:r>
            <a:r>
              <a:rPr lang="en-US" sz="3000" u="sng"/>
              <a:t> and longitude 0</a:t>
            </a:r>
            <a:r>
              <a:rPr lang="en-US" sz="3000" u="sng" baseline="30000"/>
              <a:t>o</a:t>
            </a:r>
            <a:r>
              <a:rPr lang="en-US" sz="3000"/>
              <a:t> (both down the middle of your paper)</a:t>
            </a:r>
            <a:endParaRPr sz="3000"/>
          </a:p>
          <a:p>
            <a:pPr marL="457200" lvl="0" indent="-419100" rtl="0">
              <a:spcBef>
                <a:spcPts val="0"/>
              </a:spcBef>
              <a:spcAft>
                <a:spcPts val="0"/>
              </a:spcAft>
              <a:buSzPts val="3000"/>
              <a:buAutoNum type="arabicPeriod"/>
            </a:pPr>
            <a:r>
              <a:rPr lang="en-US" sz="3000" u="sng"/>
              <a:t>Mark each box your scale starting from latitude and longitude 0</a:t>
            </a:r>
            <a:r>
              <a:rPr lang="en-US" sz="3000" baseline="30000"/>
              <a:t>o </a:t>
            </a:r>
            <a:r>
              <a:rPr lang="en-US" sz="3000"/>
              <a:t>(what does latitude go to? longitude?)</a:t>
            </a:r>
            <a:endParaRPr sz="3000"/>
          </a:p>
          <a:p>
            <a:pPr marL="457200" lvl="0" indent="-419100">
              <a:spcBef>
                <a:spcPts val="0"/>
              </a:spcBef>
              <a:spcAft>
                <a:spcPts val="0"/>
              </a:spcAft>
              <a:buSzPts val="3000"/>
              <a:buAutoNum type="arabicPeriod"/>
            </a:pPr>
            <a:r>
              <a:rPr lang="en-US" sz="3000"/>
              <a:t>D</a:t>
            </a:r>
            <a:r>
              <a:rPr lang="en-US" sz="3000" u="sng"/>
              <a:t>raw a box around your map and draw each latitude and longitude </a:t>
            </a:r>
            <a:endParaRPr sz="3000" u="sng"/>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Latitude &amp; Longitude Cont.</a:t>
            </a:r>
            <a:endParaRPr/>
          </a:p>
        </p:txBody>
      </p:sp>
      <p:sp>
        <p:nvSpPr>
          <p:cNvPr id="750" name="Shape 750"/>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457200" lvl="0" indent="-457200" rtl="0">
              <a:spcBef>
                <a:spcPts val="640"/>
              </a:spcBef>
              <a:spcAft>
                <a:spcPts val="0"/>
              </a:spcAft>
              <a:buSzPts val="3600"/>
              <a:buAutoNum type="arabicPeriod"/>
            </a:pPr>
            <a:r>
              <a:rPr lang="en-US" sz="3600" u="sng"/>
              <a:t>Plot 5 points anywhere on your map and label them 1-5</a:t>
            </a:r>
            <a:r>
              <a:rPr lang="en-US" sz="3600"/>
              <a:t> (at intersections)</a:t>
            </a:r>
            <a:endParaRPr sz="3600"/>
          </a:p>
          <a:p>
            <a:pPr marL="457200" lvl="0" indent="-457200" rtl="0">
              <a:spcBef>
                <a:spcPts val="0"/>
              </a:spcBef>
              <a:spcAft>
                <a:spcPts val="0"/>
              </a:spcAft>
              <a:buSzPts val="3600"/>
              <a:buAutoNum type="arabicPeriod"/>
            </a:pPr>
            <a:r>
              <a:rPr lang="en-US" sz="3600" u="sng"/>
              <a:t>Hand it to the person to your right</a:t>
            </a:r>
            <a:endParaRPr sz="3600" u="sng"/>
          </a:p>
          <a:p>
            <a:pPr marL="457200" lvl="0" indent="-457200">
              <a:spcBef>
                <a:spcPts val="0"/>
              </a:spcBef>
              <a:spcAft>
                <a:spcPts val="0"/>
              </a:spcAft>
              <a:buSzPts val="3600"/>
              <a:buAutoNum type="arabicPeriod"/>
            </a:pPr>
            <a:r>
              <a:rPr lang="en-US" sz="3600"/>
              <a:t>On the back of the graph paper write 1-5 and </a:t>
            </a:r>
            <a:r>
              <a:rPr lang="en-US" sz="3600" u="sng"/>
              <a:t>find the latitude and longitude of their 5 points</a:t>
            </a:r>
            <a:endParaRPr sz="3600"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000" b="0" i="0" u="none" strike="noStrike" cap="none">
                <a:solidFill>
                  <a:schemeClr val="lt2"/>
                </a:solidFill>
                <a:latin typeface="Tahoma"/>
                <a:ea typeface="Tahoma"/>
                <a:cs typeface="Tahoma"/>
                <a:sym typeface="Tahoma"/>
              </a:rPr>
              <a:t>The sun emits:  </a:t>
            </a:r>
            <a:r>
              <a:rPr lang="en-US" sz="4000" b="0" i="0" u="sng" strike="noStrike" cap="none">
                <a:solidFill>
                  <a:schemeClr val="lt2"/>
                </a:solidFill>
                <a:latin typeface="Tahoma"/>
                <a:ea typeface="Tahoma"/>
                <a:cs typeface="Tahoma"/>
                <a:sym typeface="Tahoma"/>
              </a:rPr>
              <a:t>UV, light, heat</a:t>
            </a:r>
            <a:endParaRPr/>
          </a:p>
        </p:txBody>
      </p:sp>
      <p:sp>
        <p:nvSpPr>
          <p:cNvPr id="158" name="Shape 158"/>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pic>
        <p:nvPicPr>
          <p:cNvPr id="159" name="Shape 159" descr="insolation graph"/>
          <p:cNvPicPr preferRelativeResize="0"/>
          <p:nvPr/>
        </p:nvPicPr>
        <p:blipFill rotWithShape="1">
          <a:blip r:embed="rId3">
            <a:alphaModFix/>
          </a:blip>
          <a:srcRect/>
          <a:stretch/>
        </p:blipFill>
        <p:spPr>
          <a:xfrm>
            <a:off x="1828800" y="1547812"/>
            <a:ext cx="5715000" cy="531018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319500" y="101000"/>
            <a:ext cx="8229600" cy="65916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a:t>On a scrap piece of paper write your name and answer the</a:t>
            </a:r>
            <a:r>
              <a:rPr lang="en-US" sz="3000"/>
              <a:t> question:</a:t>
            </a:r>
            <a:endParaRPr sz="3000"/>
          </a:p>
          <a:p>
            <a:pPr marL="342900" lvl="0" indent="-99059" rtl="0">
              <a:spcBef>
                <a:spcPts val="640"/>
              </a:spcBef>
              <a:spcAft>
                <a:spcPts val="0"/>
              </a:spcAft>
              <a:buNone/>
            </a:pPr>
            <a:endParaRPr sz="3000"/>
          </a:p>
          <a:p>
            <a:pPr marL="342900" lvl="0" indent="-99059" rtl="0">
              <a:spcBef>
                <a:spcPts val="640"/>
              </a:spcBef>
              <a:spcAft>
                <a:spcPts val="0"/>
              </a:spcAft>
              <a:buNone/>
            </a:pPr>
            <a:r>
              <a:rPr lang="en-US" sz="3000" b="1"/>
              <a:t>How are latitude and longitude lines drawn on a globe of Earth?</a:t>
            </a:r>
            <a:endParaRPr sz="3000" b="1"/>
          </a:p>
          <a:p>
            <a:pPr marL="457200" lvl="0" indent="-419100" rtl="0">
              <a:spcBef>
                <a:spcPts val="640"/>
              </a:spcBef>
              <a:spcAft>
                <a:spcPts val="0"/>
              </a:spcAft>
              <a:buSzPts val="3000"/>
              <a:buAutoNum type="arabicPeriod"/>
            </a:pPr>
            <a:r>
              <a:rPr lang="en-US" sz="3000" b="1"/>
              <a:t>Latitude lines are parallel and longitude lines meet at the poles.</a:t>
            </a:r>
            <a:endParaRPr sz="3000" b="1"/>
          </a:p>
          <a:p>
            <a:pPr marL="457200" lvl="0" indent="-419100" rtl="0">
              <a:spcBef>
                <a:spcPts val="640"/>
              </a:spcBef>
              <a:spcAft>
                <a:spcPts val="0"/>
              </a:spcAft>
              <a:buSzPts val="3000"/>
              <a:buAutoNum type="arabicPeriod"/>
            </a:pPr>
            <a:r>
              <a:rPr lang="en-US" sz="3000" b="1"/>
              <a:t>Latitude lines are parallel and longitude lines meet at the equator.</a:t>
            </a:r>
            <a:endParaRPr sz="3000" b="1"/>
          </a:p>
          <a:p>
            <a:pPr marL="457200" lvl="0" indent="-419100" rtl="0">
              <a:spcBef>
                <a:spcPts val="640"/>
              </a:spcBef>
              <a:spcAft>
                <a:spcPts val="0"/>
              </a:spcAft>
              <a:buSzPts val="3000"/>
              <a:buAutoNum type="arabicPeriod"/>
            </a:pPr>
            <a:r>
              <a:rPr lang="en-US" sz="3000" b="1"/>
              <a:t>Longitude lines are parallel and latitude lines meet at the poles.</a:t>
            </a:r>
            <a:endParaRPr sz="3000" b="1"/>
          </a:p>
          <a:p>
            <a:pPr marL="457200" lvl="0" indent="-419100" rtl="0">
              <a:spcBef>
                <a:spcPts val="640"/>
              </a:spcBef>
              <a:spcAft>
                <a:spcPts val="0"/>
              </a:spcAft>
              <a:buSzPts val="3000"/>
              <a:buAutoNum type="arabicPeriod"/>
            </a:pPr>
            <a:r>
              <a:rPr lang="en-US" sz="3000" b="1"/>
              <a:t>Longitude lines are parallel and latitude lines meet at the equator.</a:t>
            </a:r>
            <a:endParaRPr sz="3000" b="1"/>
          </a:p>
          <a:p>
            <a:pPr marL="342900" lvl="0" indent="-99059">
              <a:spcBef>
                <a:spcPts val="64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457200" y="292100"/>
            <a:ext cx="8229600" cy="138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Videos</a:t>
            </a:r>
            <a:endParaRPr/>
          </a:p>
        </p:txBody>
      </p:sp>
      <p:sp>
        <p:nvSpPr>
          <p:cNvPr id="767" name="Shape 767"/>
          <p:cNvSpPr txBox="1">
            <a:spLocks noGrp="1"/>
          </p:cNvSpPr>
          <p:nvPr>
            <p:ph type="body" idx="1"/>
          </p:nvPr>
        </p:nvSpPr>
        <p:spPr>
          <a:xfrm>
            <a:off x="457200" y="1905000"/>
            <a:ext cx="8229600" cy="4114800"/>
          </a:xfrm>
          <a:prstGeom prst="rect">
            <a:avLst/>
          </a:prstGeom>
        </p:spPr>
        <p:txBody>
          <a:bodyPr spcFirstLastPara="1" wrap="square" lIns="91425" tIns="91425" rIns="91425" bIns="91425" anchor="t" anchorCtr="0">
            <a:noAutofit/>
          </a:bodyPr>
          <a:lstStyle/>
          <a:p>
            <a:pPr marL="342900" lvl="0" indent="-99059" rtl="0">
              <a:spcBef>
                <a:spcPts val="640"/>
              </a:spcBef>
              <a:spcAft>
                <a:spcPts val="0"/>
              </a:spcAft>
              <a:buNone/>
            </a:pPr>
            <a:r>
              <a:rPr lang="en-US" u="sng">
                <a:solidFill>
                  <a:schemeClr val="hlink"/>
                </a:solidFill>
                <a:hlinkClick r:id="rId3"/>
              </a:rPr>
              <a:t>https://www.youtube.com/playlist?list=PL8A2171FA17D43A35</a:t>
            </a:r>
            <a:endParaRPr/>
          </a:p>
          <a:p>
            <a:pPr marL="342900" lvl="0" indent="-99059">
              <a:spcBef>
                <a:spcPts val="64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Review for Benchmark #2</a:t>
            </a:r>
            <a:endParaRPr/>
          </a:p>
        </p:txBody>
      </p:sp>
      <p:sp>
        <p:nvSpPr>
          <p:cNvPr id="779" name="Shape 779"/>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hlink"/>
              </a:buClr>
              <a:buSzPts val="3360"/>
              <a:buFont typeface="Tahoma"/>
              <a:buAutoNum type="arabicPeriod"/>
            </a:pPr>
            <a:r>
              <a:rPr lang="en-US" sz="2800" b="0" i="0" u="none" strike="noStrike" cap="none">
                <a:solidFill>
                  <a:schemeClr val="lt1"/>
                </a:solidFill>
                <a:latin typeface="Tahoma"/>
                <a:ea typeface="Tahoma"/>
                <a:cs typeface="Tahoma"/>
                <a:sym typeface="Tahoma"/>
              </a:rPr>
              <a:t>Greater Mass = Greater force of Gravity.</a:t>
            </a:r>
            <a:endParaRPr/>
          </a:p>
          <a:p>
            <a:pPr marL="514350" marR="0" lvl="0" indent="-514350" algn="l" rtl="0">
              <a:lnSpc>
                <a:spcPct val="100000"/>
              </a:lnSpc>
              <a:spcBef>
                <a:spcPts val="560"/>
              </a:spcBef>
              <a:spcAft>
                <a:spcPts val="0"/>
              </a:spcAft>
              <a:buClr>
                <a:schemeClr val="hlink"/>
              </a:buClr>
              <a:buSzPts val="3360"/>
              <a:buFont typeface="Tahoma"/>
              <a:buAutoNum type="arabicPeriod"/>
            </a:pPr>
            <a:r>
              <a:rPr lang="en-US" sz="2800" b="0" i="0" u="none" strike="noStrike" cap="none">
                <a:solidFill>
                  <a:schemeClr val="lt1"/>
                </a:solidFill>
                <a:latin typeface="Tahoma"/>
                <a:ea typeface="Tahoma"/>
                <a:cs typeface="Tahoma"/>
                <a:sym typeface="Tahoma"/>
              </a:rPr>
              <a:t>EM Spectrum:  Radio Waves have the highest wavelength, gamma rays the lowest.</a:t>
            </a:r>
            <a:endParaRPr/>
          </a:p>
          <a:p>
            <a:pPr marL="514350" marR="0" lvl="0" indent="-514350" algn="l" rtl="0">
              <a:lnSpc>
                <a:spcPct val="100000"/>
              </a:lnSpc>
              <a:spcBef>
                <a:spcPts val="560"/>
              </a:spcBef>
              <a:spcAft>
                <a:spcPts val="0"/>
              </a:spcAft>
              <a:buClr>
                <a:schemeClr val="hlink"/>
              </a:buClr>
              <a:buSzPts val="3360"/>
              <a:buFont typeface="Tahoma"/>
              <a:buAutoNum type="arabicPeriod"/>
            </a:pPr>
            <a:r>
              <a:rPr lang="en-US" sz="2800" b="0" i="0" u="none" strike="noStrike" cap="none">
                <a:solidFill>
                  <a:schemeClr val="lt1"/>
                </a:solidFill>
                <a:latin typeface="Tahoma"/>
                <a:ea typeface="Tahoma"/>
                <a:cs typeface="Tahoma"/>
                <a:sym typeface="Tahoma"/>
              </a:rPr>
              <a:t>High Tide → 6 hours, 12 mins → Low Tide (Repeats as a cycle due to Earth’s rotation)</a:t>
            </a:r>
            <a:endParaRPr/>
          </a:p>
          <a:p>
            <a:pPr marL="514350" marR="0" lvl="0" indent="-514350" algn="l" rtl="0">
              <a:lnSpc>
                <a:spcPct val="100000"/>
              </a:lnSpc>
              <a:spcBef>
                <a:spcPts val="560"/>
              </a:spcBef>
              <a:spcAft>
                <a:spcPts val="0"/>
              </a:spcAft>
              <a:buClr>
                <a:schemeClr val="hlink"/>
              </a:buClr>
              <a:buSzPts val="3360"/>
              <a:buFont typeface="Tahoma"/>
              <a:buAutoNum type="arabicPeriod"/>
            </a:pPr>
            <a:r>
              <a:rPr lang="en-US" sz="2800" b="0" i="0" u="none" strike="noStrike" cap="none">
                <a:solidFill>
                  <a:schemeClr val="lt1"/>
                </a:solidFill>
                <a:latin typeface="Tahoma"/>
                <a:ea typeface="Tahoma"/>
                <a:cs typeface="Tahoma"/>
                <a:sym typeface="Tahoma"/>
              </a:rPr>
              <a:t>Earth’s rotation: stars appear to circle around Polaris at night.</a:t>
            </a:r>
            <a:endParaRPr/>
          </a:p>
          <a:p>
            <a:pPr marL="514350" marR="0" lvl="0" indent="-514350" algn="l" rtl="0">
              <a:lnSpc>
                <a:spcPct val="100000"/>
              </a:lnSpc>
              <a:spcBef>
                <a:spcPts val="560"/>
              </a:spcBef>
              <a:spcAft>
                <a:spcPts val="0"/>
              </a:spcAft>
              <a:buClr>
                <a:schemeClr val="lt1"/>
              </a:buClr>
              <a:buFont typeface="Tahoma"/>
              <a:buNone/>
            </a:pPr>
            <a:r>
              <a:rPr lang="en-US" sz="2800" b="0" i="0" u="none" strike="noStrike" cap="none">
                <a:solidFill>
                  <a:schemeClr val="lt1"/>
                </a:solidFill>
                <a:latin typeface="Tahoma"/>
                <a:ea typeface="Tahoma"/>
                <a:cs typeface="Tahoma"/>
                <a:sym typeface="Tahoma"/>
              </a:rPr>
              <a:t>     </a:t>
            </a:r>
            <a:r>
              <a:rPr lang="en-US" sz="2400" b="0" i="0" u="none" strike="noStrike" cap="none">
                <a:solidFill>
                  <a:schemeClr val="lt1"/>
                </a:solidFill>
                <a:latin typeface="Tahoma"/>
                <a:ea typeface="Tahoma"/>
                <a:cs typeface="Tahoma"/>
                <a:sym typeface="Tahoma"/>
              </a:rPr>
              <a:t>Earth’s Revolution:  diff. seasons, diff. constellations</a:t>
            </a:r>
            <a:endParaRPr/>
          </a:p>
          <a:p>
            <a:pPr marL="514350" marR="0" lvl="0" indent="-514350" algn="l" rtl="0">
              <a:lnSpc>
                <a:spcPct val="100000"/>
              </a:lnSpc>
              <a:spcBef>
                <a:spcPts val="560"/>
              </a:spcBef>
              <a:spcAft>
                <a:spcPts val="0"/>
              </a:spcAft>
              <a:buClr>
                <a:schemeClr val="lt1"/>
              </a:buClr>
              <a:buFont typeface="Tahoma"/>
              <a:buNone/>
            </a:pPr>
            <a:r>
              <a:rPr lang="en-US" sz="2400" b="0" i="0" u="none" strike="noStrike" cap="none">
                <a:solidFill>
                  <a:schemeClr val="lt1"/>
                </a:solidFill>
                <a:latin typeface="Tahoma"/>
                <a:ea typeface="Tahoma"/>
                <a:cs typeface="Tahoma"/>
                <a:sym typeface="Tahoma"/>
              </a:rPr>
              <a:t>5. </a:t>
            </a:r>
            <a:r>
              <a:rPr lang="en-US" sz="2800" b="0" i="0" u="sng" strike="noStrike" cap="none">
                <a:solidFill>
                  <a:schemeClr val="lt1"/>
                </a:solidFill>
                <a:latin typeface="Tahoma"/>
                <a:ea typeface="Tahoma"/>
                <a:cs typeface="Tahoma"/>
                <a:sym typeface="Tahoma"/>
              </a:rPr>
              <a:t>Coriolis Effect and Foucault Pendulum</a:t>
            </a:r>
            <a:r>
              <a:rPr lang="en-US" sz="2800" b="0" i="0" u="none" strike="noStrike" cap="none">
                <a:solidFill>
                  <a:schemeClr val="lt1"/>
                </a:solidFill>
                <a:latin typeface="Tahoma"/>
                <a:ea typeface="Tahoma"/>
                <a:cs typeface="Tahoma"/>
                <a:sym typeface="Tahoma"/>
              </a:rPr>
              <a:t>: Evidence for Earth’s </a:t>
            </a:r>
            <a:r>
              <a:rPr lang="en-US" sz="2800" b="1" i="0" u="none" strike="noStrike" cap="none">
                <a:solidFill>
                  <a:schemeClr val="lt1"/>
                </a:solidFill>
                <a:latin typeface="Tahoma"/>
                <a:ea typeface="Tahoma"/>
                <a:cs typeface="Tahoma"/>
                <a:sym typeface="Tahoma"/>
              </a:rPr>
              <a:t>ROTATION.</a:t>
            </a:r>
            <a:endParaRPr/>
          </a:p>
          <a:p>
            <a:pPr marL="0" marR="0" lvl="0" indent="0" algn="l" rtl="0">
              <a:spcBef>
                <a:spcPts val="640"/>
              </a:spcBef>
              <a:spcAft>
                <a:spcPts val="0"/>
              </a:spcAft>
              <a:buNone/>
            </a:pPr>
            <a:endParaRPr sz="2800" b="1" i="0" u="none" strike="noStrike" cap="none">
              <a:solidFill>
                <a:schemeClr val="lt1"/>
              </a:solidFill>
              <a:latin typeface="Tahoma"/>
              <a:ea typeface="Tahoma"/>
              <a:cs typeface="Tahoma"/>
              <a:sym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What affects g</a:t>
            </a:r>
            <a:r>
              <a:rPr lang="en-US" sz="4400" b="0" i="0" u="none" strike="noStrike" cap="none">
                <a:solidFill>
                  <a:schemeClr val="lt2"/>
                </a:solidFill>
                <a:latin typeface="Tahoma"/>
                <a:ea typeface="Tahoma"/>
                <a:cs typeface="Tahoma"/>
                <a:sym typeface="Tahoma"/>
              </a:rPr>
              <a:t>ravity</a:t>
            </a:r>
            <a:r>
              <a:rPr lang="en-US"/>
              <a:t>?</a:t>
            </a:r>
            <a:endParaRPr/>
          </a:p>
        </p:txBody>
      </p:sp>
      <p:sp>
        <p:nvSpPr>
          <p:cNvPr id="785" name="Shape 785"/>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786" name="Shape 786"/>
          <p:cNvPicPr preferRelativeResize="0"/>
          <p:nvPr/>
        </p:nvPicPr>
        <p:blipFill rotWithShape="1">
          <a:blip r:embed="rId3">
            <a:alphaModFix/>
          </a:blip>
          <a:srcRect/>
          <a:stretch/>
        </p:blipFill>
        <p:spPr>
          <a:xfrm>
            <a:off x="533400" y="1966912"/>
            <a:ext cx="5943600" cy="45624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Where can this e</a:t>
            </a:r>
            <a:r>
              <a:rPr lang="en-US" sz="4400" b="0" i="0" u="none" strike="noStrike" cap="none">
                <a:solidFill>
                  <a:schemeClr val="lt2"/>
                </a:solidFill>
                <a:latin typeface="Tahoma"/>
                <a:ea typeface="Tahoma"/>
                <a:cs typeface="Tahoma"/>
                <a:sym typeface="Tahoma"/>
              </a:rPr>
              <a:t>lectromagnetic Spectrum be found?</a:t>
            </a:r>
            <a:endParaRPr/>
          </a:p>
        </p:txBody>
      </p:sp>
      <p:sp>
        <p:nvSpPr>
          <p:cNvPr id="792" name="Shape 792"/>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793" name="Shape 793"/>
          <p:cNvPicPr preferRelativeResize="0"/>
          <p:nvPr/>
        </p:nvPicPr>
        <p:blipFill rotWithShape="1">
          <a:blip r:embed="rId3">
            <a:alphaModFix/>
          </a:blip>
          <a:srcRect/>
          <a:stretch/>
        </p:blipFill>
        <p:spPr>
          <a:xfrm>
            <a:off x="381000" y="2286000"/>
            <a:ext cx="8763000" cy="20542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What causes Tides?</a:t>
            </a:r>
            <a:endParaRPr/>
          </a:p>
        </p:txBody>
      </p:sp>
      <p:sp>
        <p:nvSpPr>
          <p:cNvPr id="799" name="Shape 799"/>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800" name="Shape 800"/>
          <p:cNvPicPr preferRelativeResize="0"/>
          <p:nvPr/>
        </p:nvPicPr>
        <p:blipFill rotWithShape="1">
          <a:blip r:embed="rId3">
            <a:alphaModFix/>
          </a:blip>
          <a:srcRect/>
          <a:stretch/>
        </p:blipFill>
        <p:spPr>
          <a:xfrm>
            <a:off x="990600" y="1371600"/>
            <a:ext cx="6858000" cy="49799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What causes star paths?</a:t>
            </a:r>
            <a:endParaRPr/>
          </a:p>
        </p:txBody>
      </p:sp>
      <p:sp>
        <p:nvSpPr>
          <p:cNvPr id="806" name="Shape 80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807" name="Shape 807"/>
          <p:cNvPicPr preferRelativeResize="0"/>
          <p:nvPr/>
        </p:nvPicPr>
        <p:blipFill rotWithShape="1">
          <a:blip r:embed="rId3">
            <a:alphaModFix/>
          </a:blip>
          <a:srcRect/>
          <a:stretch/>
        </p:blipFill>
        <p:spPr>
          <a:xfrm>
            <a:off x="2133600" y="1600200"/>
            <a:ext cx="5257800" cy="5257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Coriolis Effect</a:t>
            </a:r>
            <a:endParaRPr/>
          </a:p>
        </p:txBody>
      </p:sp>
      <p:sp>
        <p:nvSpPr>
          <p:cNvPr id="813" name="Shape 813"/>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814" name="Shape 814"/>
          <p:cNvPicPr preferRelativeResize="0"/>
          <p:nvPr/>
        </p:nvPicPr>
        <p:blipFill rotWithShape="1">
          <a:blip r:embed="rId3">
            <a:alphaModFix/>
          </a:blip>
          <a:srcRect/>
          <a:stretch/>
        </p:blipFill>
        <p:spPr>
          <a:xfrm>
            <a:off x="4343400" y="228600"/>
            <a:ext cx="4179887" cy="60102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Foucault Pendulum</a:t>
            </a:r>
            <a:endParaRPr/>
          </a:p>
        </p:txBody>
      </p:sp>
      <p:sp>
        <p:nvSpPr>
          <p:cNvPr id="820" name="Shape 820"/>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99059" algn="l" rtl="0">
              <a:lnSpc>
                <a:spcPct val="100000"/>
              </a:lnSpc>
              <a:spcBef>
                <a:spcPts val="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99059" algn="l" rtl="0">
              <a:lnSpc>
                <a:spcPct val="100000"/>
              </a:lnSpc>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hlink"/>
                </a:solidFill>
                <a:latin typeface="Tahoma"/>
                <a:ea typeface="Tahoma"/>
                <a:cs typeface="Tahoma"/>
                <a:sym typeface="Tahoma"/>
                <a:hlinkClick r:id="rId3"/>
              </a:rPr>
              <a:t>http://www.youtube.com/watch?v=nB2SXLYwKkM</a:t>
            </a:r>
            <a:endParaRPr/>
          </a:p>
        </p:txBody>
      </p:sp>
      <p:pic>
        <p:nvPicPr>
          <p:cNvPr id="821" name="Shape 821"/>
          <p:cNvPicPr preferRelativeResize="0"/>
          <p:nvPr/>
        </p:nvPicPr>
        <p:blipFill rotWithShape="1">
          <a:blip r:embed="rId4">
            <a:alphaModFix/>
          </a:blip>
          <a:srcRect/>
          <a:stretch/>
        </p:blipFill>
        <p:spPr>
          <a:xfrm>
            <a:off x="1952625" y="1681162"/>
            <a:ext cx="5238750" cy="34956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248825" y="292100"/>
            <a:ext cx="3530100" cy="244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How do you find e</a:t>
            </a:r>
            <a:r>
              <a:rPr lang="en-US" sz="4400" b="0" i="0" u="none" strike="noStrike" cap="none">
                <a:solidFill>
                  <a:schemeClr val="lt2"/>
                </a:solidFill>
                <a:latin typeface="Tahoma"/>
                <a:ea typeface="Tahoma"/>
                <a:cs typeface="Tahoma"/>
                <a:sym typeface="Tahoma"/>
              </a:rPr>
              <a:t>ccentricity?</a:t>
            </a:r>
            <a:endParaRPr/>
          </a:p>
        </p:txBody>
      </p:sp>
      <p:pic>
        <p:nvPicPr>
          <p:cNvPr id="827" name="Shape 827"/>
          <p:cNvPicPr preferRelativeResize="0"/>
          <p:nvPr/>
        </p:nvPicPr>
        <p:blipFill rotWithShape="1">
          <a:blip r:embed="rId3">
            <a:alphaModFix/>
          </a:blip>
          <a:srcRect/>
          <a:stretch/>
        </p:blipFill>
        <p:spPr>
          <a:xfrm>
            <a:off x="3429000" y="457200"/>
            <a:ext cx="5715000" cy="567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Factors affecting insolation</a:t>
            </a:r>
            <a:endParaRPr/>
          </a:p>
        </p:txBody>
      </p:sp>
      <p:sp>
        <p:nvSpPr>
          <p:cNvPr id="165" name="Shape 165"/>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Angle of insolation:</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lt1"/>
                </a:solidFill>
                <a:latin typeface="Tahoma"/>
                <a:ea typeface="Tahoma"/>
                <a:cs typeface="Tahoma"/>
                <a:sym typeface="Tahoma"/>
              </a:rPr>
              <a:t>Angle at which the Sun’s rays strike the Earth.</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Greatest Angle = </a:t>
            </a:r>
            <a:r>
              <a:rPr lang="en-US" sz="3200" b="0" i="0" u="sng" strike="noStrike" cap="none">
                <a:solidFill>
                  <a:schemeClr val="lt1"/>
                </a:solidFill>
                <a:latin typeface="Tahoma"/>
                <a:ea typeface="Tahoma"/>
                <a:cs typeface="Tahoma"/>
                <a:sym typeface="Tahoma"/>
              </a:rPr>
              <a:t>90</a:t>
            </a:r>
            <a:r>
              <a:rPr lang="en-US" sz="3200" b="0" i="0" u="none" strike="noStrike" cap="none">
                <a:solidFill>
                  <a:schemeClr val="lt1"/>
                </a:solidFill>
                <a:latin typeface="Tahoma"/>
                <a:ea typeface="Tahoma"/>
                <a:cs typeface="Tahoma"/>
                <a:sym typeface="Tahoma"/>
              </a:rPr>
              <a:t>˚  Least = </a:t>
            </a:r>
            <a:r>
              <a:rPr lang="en-US" sz="3200" b="0" i="0" u="sng" strike="noStrike" cap="none">
                <a:solidFill>
                  <a:schemeClr val="lt1"/>
                </a:solidFill>
                <a:latin typeface="Tahoma"/>
                <a:ea typeface="Tahoma"/>
                <a:cs typeface="Tahoma"/>
                <a:sym typeface="Tahoma"/>
              </a:rPr>
              <a:t>0</a:t>
            </a:r>
            <a:r>
              <a:rPr lang="en-US" sz="3200" b="0" i="0" u="none" strike="noStrike" cap="none">
                <a:solidFill>
                  <a:schemeClr val="lt1"/>
                </a:solidFill>
                <a:latin typeface="Tahoma"/>
                <a:ea typeface="Tahoma"/>
                <a:cs typeface="Tahoma"/>
                <a:sym typeface="Tahoma"/>
              </a:rPr>
              <a:t>˚</a:t>
            </a:r>
            <a:endParaRPr/>
          </a:p>
          <a:p>
            <a:pPr marL="342900" marR="0" lvl="0" indent="-99059" algn="l" rtl="0">
              <a:spcBef>
                <a:spcPts val="640"/>
              </a:spcBef>
              <a:spcAft>
                <a:spcPts val="0"/>
              </a:spcAft>
              <a:buClr>
                <a:schemeClr val="hlink"/>
              </a:buClr>
              <a:buSzPts val="3840"/>
              <a:buFont typeface="Tahoma"/>
              <a:buNone/>
            </a:pP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457200" y="292100"/>
            <a:ext cx="2715300" cy="372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What are each e</a:t>
            </a:r>
            <a:r>
              <a:rPr lang="en-US" sz="4400" b="0" i="0" u="none" strike="noStrike" cap="none">
                <a:solidFill>
                  <a:schemeClr val="lt2"/>
                </a:solidFill>
                <a:latin typeface="Tahoma"/>
                <a:ea typeface="Tahoma"/>
                <a:cs typeface="Tahoma"/>
                <a:sym typeface="Tahoma"/>
              </a:rPr>
              <a:t>clipses?</a:t>
            </a:r>
            <a:endParaRPr/>
          </a:p>
        </p:txBody>
      </p:sp>
      <p:pic>
        <p:nvPicPr>
          <p:cNvPr id="833" name="Shape 833"/>
          <p:cNvPicPr preferRelativeResize="0"/>
          <p:nvPr/>
        </p:nvPicPr>
        <p:blipFill rotWithShape="1">
          <a:blip r:embed="rId3">
            <a:alphaModFix/>
          </a:blip>
          <a:srcRect/>
          <a:stretch/>
        </p:blipFill>
        <p:spPr>
          <a:xfrm>
            <a:off x="3048000" y="533400"/>
            <a:ext cx="5572125" cy="55721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Why does the same side of the moon always face the Earth?</a:t>
            </a:r>
            <a:endParaRPr/>
          </a:p>
        </p:txBody>
      </p:sp>
      <p:sp>
        <p:nvSpPr>
          <p:cNvPr id="839" name="Shape 839"/>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Because the period of moon’s rotation equals the period of moon’s revolution!!!</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sng" strike="noStrike" cap="none">
                <a:solidFill>
                  <a:schemeClr val="hlink"/>
                </a:solidFill>
                <a:latin typeface="Tahoma"/>
                <a:ea typeface="Tahoma"/>
                <a:cs typeface="Tahoma"/>
                <a:sym typeface="Tahoma"/>
                <a:hlinkClick r:id="rId3"/>
              </a:rPr>
              <a:t>http://www.youtube.com/watch?v=OZIB_leg75Q</a:t>
            </a:r>
            <a:endParaRPr/>
          </a:p>
          <a:p>
            <a:pPr marL="0" marR="0" lvl="0" indent="0" algn="l" rtl="0">
              <a:spcBef>
                <a:spcPts val="640"/>
              </a:spcBef>
              <a:spcAft>
                <a:spcPts val="0"/>
              </a:spcAft>
              <a:buNone/>
            </a:pPr>
            <a:endParaRPr sz="3200" b="0" i="0" u="sng" strike="noStrike" cap="none">
              <a:solidFill>
                <a:schemeClr val="hlink"/>
              </a:solidFill>
              <a:latin typeface="Tahoma"/>
              <a:ea typeface="Tahoma"/>
              <a:cs typeface="Tahoma"/>
              <a:sym typeface="Tahoma"/>
              <a:hlinkClick r:id="rId3"/>
            </a:endParaRPr>
          </a:p>
        </p:txBody>
      </p:sp>
      <p:pic>
        <p:nvPicPr>
          <p:cNvPr id="840" name="Shape 840" descr="https://planetariumweb.madison.k12.wi.us/files/planetarium/mooncal/coinrotation.jpg"/>
          <p:cNvPicPr preferRelativeResize="0"/>
          <p:nvPr/>
        </p:nvPicPr>
        <p:blipFill rotWithShape="1">
          <a:blip r:embed="rId4">
            <a:alphaModFix/>
          </a:blip>
          <a:srcRect/>
          <a:stretch/>
        </p:blipFill>
        <p:spPr>
          <a:xfrm>
            <a:off x="3048000" y="3783012"/>
            <a:ext cx="3048000" cy="3048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Shape 84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What is r</a:t>
            </a:r>
            <a:r>
              <a:rPr lang="en-US" sz="4400" b="0" i="0" u="none" strike="noStrike" cap="none">
                <a:solidFill>
                  <a:schemeClr val="lt2"/>
                </a:solidFill>
                <a:latin typeface="Tahoma"/>
                <a:ea typeface="Tahoma"/>
                <a:cs typeface="Tahoma"/>
                <a:sym typeface="Tahoma"/>
              </a:rPr>
              <a:t>ed </a:t>
            </a:r>
            <a:r>
              <a:rPr lang="en-US"/>
              <a:t>s</a:t>
            </a:r>
            <a:r>
              <a:rPr lang="en-US" sz="4400" b="0" i="0" u="none" strike="noStrike" cap="none">
                <a:solidFill>
                  <a:schemeClr val="lt2"/>
                </a:solidFill>
                <a:latin typeface="Tahoma"/>
                <a:ea typeface="Tahoma"/>
                <a:cs typeface="Tahoma"/>
                <a:sym typeface="Tahoma"/>
              </a:rPr>
              <a:t>hift/</a:t>
            </a:r>
            <a:r>
              <a:rPr lang="en-US"/>
              <a:t>b</a:t>
            </a:r>
            <a:r>
              <a:rPr lang="en-US" sz="4400" b="0" i="0" u="none" strike="noStrike" cap="none">
                <a:solidFill>
                  <a:schemeClr val="lt2"/>
                </a:solidFill>
                <a:latin typeface="Tahoma"/>
                <a:ea typeface="Tahoma"/>
                <a:cs typeface="Tahoma"/>
                <a:sym typeface="Tahoma"/>
              </a:rPr>
              <a:t>lue </a:t>
            </a:r>
            <a:r>
              <a:rPr lang="en-US"/>
              <a:t>s</a:t>
            </a:r>
            <a:r>
              <a:rPr lang="en-US" sz="4400" b="0" i="0" u="none" strike="noStrike" cap="none">
                <a:solidFill>
                  <a:schemeClr val="lt2"/>
                </a:solidFill>
                <a:latin typeface="Tahoma"/>
                <a:ea typeface="Tahoma"/>
                <a:cs typeface="Tahoma"/>
                <a:sym typeface="Tahoma"/>
              </a:rPr>
              <a:t>hift?</a:t>
            </a:r>
            <a:endParaRPr/>
          </a:p>
        </p:txBody>
      </p:sp>
      <p:sp>
        <p:nvSpPr>
          <p:cNvPr id="846" name="Shape 84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847" name="Shape 847"/>
          <p:cNvPicPr preferRelativeResize="0"/>
          <p:nvPr/>
        </p:nvPicPr>
        <p:blipFill rotWithShape="1">
          <a:blip r:embed="rId3">
            <a:alphaModFix/>
          </a:blip>
          <a:srcRect/>
          <a:stretch/>
        </p:blipFill>
        <p:spPr>
          <a:xfrm>
            <a:off x="2057400" y="3735387"/>
            <a:ext cx="5029200" cy="3143250"/>
          </a:xfrm>
          <a:prstGeom prst="rect">
            <a:avLst/>
          </a:prstGeom>
          <a:noFill/>
          <a:ln>
            <a:noFill/>
          </a:ln>
        </p:spPr>
      </p:pic>
      <p:sp>
        <p:nvSpPr>
          <p:cNvPr id="848" name="Shape 848" descr="data:image/jpeg;base64,/9j/4AAQSkZJRgABAQAAAQABAAD/2wCEAAkGBxASEBUQDxQUEBAPEBAQDxAQFRAQEA8QFBIXFhUUFBQYHCggGBolHBUWITEhJSkrLi4uFx8zODMsNygtLysBCgoKDg0OGxAQGywkHyQsLCwsLCwsLCwsLCwsLCwsLCwsLCwsLCwsLCwsLCwsLCwsLCwsLCwsLCwsLCwsLCwsLP/AABEIAJEBXAMBEQACEQEDEQH/xAAcAAACAwEBAQEAAAAAAAAAAAAAAwIEBQEGBwj/xABMEAABAwICBAQQDgIBBAMBAAABAAIDBBEFEgYTITEHMpHRFyIzQUJDUVJUYXFygZKh0hQWIzRTYnOCk6KxssHTdKO0JDVEg2OzwhX/xAAbAQACAwEBAQAAAAAAAAAAAAAABAIDBQEGB//EADoRAAIBAgIDDwMEAwADAQAAAAABAgMEETEFIUEGEhMUFTIzQlFSU3GRodEWgbE0NXLwIkNhIyTB4f/aAAwDAQACEQMRAD8A+4FAHy1nDPAR81l2/XZzJ6NhOWvEfWj5tZnZOGaAC/wWX12cynLR04rHFBOwnFY4olLwyQNbmNNLbZ2bOZWT0TNQ32+RydjKK32JPovweDSeuzmTcNz9WSx369w4hNbSLuGOAf8AjS+uzmVv0zWfXXuUyt5LaVjw3U4cW/BZdluzj66qp7nas6rpqa1eYtN73MfBwywO3Uso8r41dLcxWjnOPuKTvIx2F6LhTid/48nrs5lTLc/VXXXuLT0rCPVZbj4RY3dof67eZVS0JUXWQvLTtOPVZaj04Ye1O9YcyqeiZrrIplujpLqP2E4rwgRwMa90L3B0jI7BzbgvNgdoS1WxlTWZba6dp3EnFQawTezYaTtKGjtZ9YKqrbunmxH6qpeG/VCnaXtHanesOZZde7jSzRZHdRSf+t+qIs0xae1O9YcyzHp6muoy+G6CnLqP2HN0pae1n1hzKD3RU11GMx0xCXVY1ukjT2s8o5lF7pKfcfqi6OkYvqjG4+D2B5QoPdNS7j9UXRu09gxuNA9geUKL3UU/Dfqi5VU9hMYsO9PKFH6pp+G/VFsdYxuIjvTyrj3V0vDfqi1U2zj8SA7H2oW6ul4b9UWK2b2iH42B2B5QrFunpv8A1v1RarKT2iH6SNHazyhTW6Sm+oyxaNm+sV36XMHanesOZWLT9N9Rlq0RN9ZFeTTlg7S71m8ytWm6b6rLVoOo+sirJwixjtDz99vMrY6Xg+qy6O56q+uvRlOXhUibvp5PXZzK+OkIPYxiO5atLKpH3F9FqHwaT12cy7x6PYS+k6/iR9w6LMPg0nrs5kcej2B9J1/Ej7h0WYfBpPXZzLvHo9gfSdfxI+4g8MUGt1fwaW5bnvnZa17dxT41Heb/AAE3oCqrlW+/WOGOOsf0WYfBpPXZzKvj0ewc+k6/iR9wPC1D4NJ67OZd49HsOPcrXXXj7kTwuweDSeuzmXeOx7CD3L1l117kTwvweDSeuzmRxyPYQe5qt317kTwwweDSeuzmXeNx7CD3OVu+vc9xovjTa2ljqmtMbZdZZjiCRkkcw3I832pqEt9FMxbmg6FR03mjWUigEACABAAgAQBwoBH5Ip9wXoaWSPS08idX1M+j9VfW6M5ccwnWdTPo/hNVehI1+jLC2aGSB5CZU9ERqmW/qjvI1KW36up5Iyq200MO3BO1jCuMz0FGs6oZdU2aVJ1DPqGtTJSYjUKel/zeP/Kp/wB6yrzmrzHNEdLP+L/B6mVJ3RhbSnMvJX+TLokIF5WeZo0AqMR1biMjn5Ita8tLOlYCQdjiLnYdgV1GxlWhv98lrw1mzb0t8sS+ytizBhcA52WwN+yF2juAmxsEvKxr4OSi8FqHYU5A/G6doBzXDntYC0Ejpr2d427DtF12OirmWP8AjhqxHIRaLdfibYQzZmMzxHGL5QTlLrk22CzSqbWxnXnJZb1YsbgPixqmNwJGuLSWuDLvLXAkOBDQd1jfyKEtF3WOCgxuDLDsZpm2zSsF2MkBJ2at5sx5O4NJ2AlVLRt1LKD2+2Y1CSOy4rBkz5xlD9Xudmz2zZctr3tttbdt3Ijo253+83jxwx+wzGpFCda17Q9hDmuAc1wNwQdxBUJU5U5b2SwaHKbxKVQrIDcDOqE1AcgZlSmYMcpmTVJuA7TMStT1M0qRVVpcCABAFB3zofYn9yZXQfcw5fuq/gX0sbhwoRxinKaKJC3KSKJC3KaZRI+/cE//AGin8tR/yZVqUOjR4HSv6uf2/CPXq4zgQAIAEACABAHCgEfkin3Beho5HpaeROr4h9H6pirzDlfmE6zqZ9H8Jqr0JGv0ZYWxQyQPITKnoiNUy39Ud5GpO2/V1PJGVW2mhh24J2sYVwego0hUMuqbNKkqhn1DWpkpMRqFPS/5vH/lU/7wsq85q8xzRHSz/i/wepmSd1kYW0pzLyV/ky6JCBeVnmaNEhVYW2V5c4kXiEbbb2uD8wd3CN2wiyat9ISoU95Htxf/AHVgbVCtvY4EocIdrDI8seXvjkffWANkY1ou1gdYjpQRfcrZaUhwe9ipLNZ7H2j8KiawG0+DytHSva3I+J8UV5XRAxk7sxJYCDbKNgsN6jPStGSwcXlg3jrG4SRty0pe+F9wNTIZCLHprwvjsO5tff0LJo3MaO/wXOTSGYCRhL9XGwOBDJZnua7O1jxI9zhcNNyW5tx2HkTlPSsI15VXF60sMHlhgNRWJyh0ecyExawEup6OC4aQAadznF1r9fNu61t5Ua2mIzqxnvXqlJ59rGYQGYlgjnPdK1wzGoM4adYwEGnZCWlzTe/SXuPJZSo6YjFJYPm73U9fObL1SxGU9OI42xgABotZtw0bb7LknlWdWrcLVc9evtH6SwWBWqF2I5AzqhMRG4GZUpqA7TMmqTdMdpmJWp6nkaVLIqq0vBAAg4yg750PsP8A9Jr/AEfcw5fuq/gX0qbpwoRFinKaKJC3KSKJC3KSKJH37gn/AO0U/lqP+TKtWh0aPA6V/Vz+34R69XGcCABAAgAQAIAiUIE9Z+SafcPIvQ0sj0tPmk6zqZ9H6q+t0Zy46MnWdTPo/VNVegIV3/4yx1ltUckdlkJlTqEaplv6o7yNSdr+rnh2Iyq+00MO6ydrGHXPQUaz6hlVTZpUnMz6prUyUmIVCnpf83j/AMqn/eFl3mS8x3RHSz/i/wAHqZUjdakYW0pzLyekMcGXRIQryk8zRoF2NUSNSkWo1Ux6mWWKpj1Msxqtj1MexVsapj2KtjkEEyIjUDPnTMBqBnzpiI1AzqhMxG4GXUpmA7TMqpTcB2kYdan6ZpUsisrC4EAC6Bnn52PsD+5MroH5mFP92X8DQSpunCuojJinKRRIW5SRTIW5SKJH37gn/wC0U/lqP+TKtah0aPA6V/Vz+34R69WmcCABAAgAQAIA4UAYTdDMM8Dp/wANisVeospMu4eouswdoZhh2GjpyPs2cyk7iq9W+Zx16jWDkzrtDsNIsaSnI+zZzLruqzWDm/UHXqPU5M78UMN8Eg/DarFf3KyqS9Q4ep3mcOh2G+CU/wCGzmXeUbvxJerIupJ5sQ3QvC9Y7/o6bis7Uzx+JRV9cp75VJY+ZW1jmPZodhg3UdOPJGzmUnpG6edSXqyt0abzQ1ui1AN1NCPuNXHfXL/2P1IO1ovOKJjRyiG6ni9Rqjx24779SDsbZ5wXoMbgVIN0MY+6FF3VbvP1I8nWvhr0K2KYHRmMayGMtbJE7a0ECzxt5LqEq05LWydOwt4v/GCX2FwzUD3iNrWlztwyO2+xV8M5asSUtBW8Y750o+xfOD03XiZyBQlThPnLEp5NtPDXoAwam60TOQKh2Nu84L0JqwtllBehIYVT/Rs5FHk+27i9CataKyiiQw2D6NvIjk618NehLi9Luo6MPh7xvIucm2vhr0JKlBbCQoou8byLnJlp4a9CW9SOikj70ci5yZZ+GvQkd+DM70LnJdn4a9CSk0Bpmd6F3kuz8OPod4SXaRNFF3jeRd5MtPDXod4afaQOGwntbeQLvJ1r4a9DvGKq6zIHCKY74meqF1WFsv8AWvQkrqsus/Ug7A6Q74Y/VC7xG37iJcduO+/Ug7R2iO+niP3QpK1orqr0JK/uVlUfqKdorh530sJ+41TVvSXVXoTWk7xZVJerOfFLDvBYPw2rvA0+6jvKl54svVh8UsO8Fg/DajgafdQcqXniy9Wc+KWHeCwfhtRwNPuo5ypeeLL1ZRrdGsKje18lLA0ZHjNqmk3zMtuHjK7wcEsMDkbu6nU3ym99246yVDg2EzEiKngcW7/krW5QoKlSeUV6F9W+v6fOqS9S58UsO8Fg/DapcBT7qKeU7zxZerD4o4d4LB+G1HA0+6jnKV34svVnPihhvgkH4bV3godiOcoXXiS9WHxPw3wSD8NnMjgodiOcfufEl6mpQ0UULBFCxsUbb5WMAa1tySbAeMk+lTSSWCFpzlOW+k8WWF0iCABAAgAQAIA4UID5wzhkw87dTV7fqU/9qcjZVJZYDsbCo1jihg4X6D6Gq9SD+1WrRdZ7V/fsT5Oq9qB/C/QAEmGqsPqQf2qctEV1HfYr3+CErCpFYto47hgoA3Nqaq1r8SC//wBqnyLX4PhMY4eb+CDtJqOJFvDFh5F9TV2O7pKf+1XUtz11UipRcfV/BXwEsMRR4YsPaS8w1dnAAWZT9je/bfGrFuau28FKPq/gpn/jmTh4Z8Pc7KIau9r7WU9rfiqmWgblVeCbjjnm/gXncwjHfMvxcKNE7dFU+lsP9iHoC5Wbj6v4FJaUpR2Mss4Q6U7o5/S2L31W9DV1tXv8FMtOUF1X7fJZZpvTntc3JH76reiqy2r3+Cl7obZdWXt8k5dKYXAAMkHTxnaGdZ7T33iVT0fUWbRBbpbZvDey9vkVium1NTxOnkjlLWWvkERdtIAtd47qXq0HTWLLbXdBQuanBwUvvh8jvjhBYHJLtAO6Pr/eWfWuoUsyp7pbZPDey9vk6zTCA9hLyR+8s56doLqy9vkuhp+3lsl7fI1ulEJ7CTkZ7yj9QW66svb5GI6XoyyT9vkY3SOI9i/kZzqH1Fb92Xt8lsdIUnsYwY9Gexf+XnXHuktu7L2+S5XUGTGMx9678vOo/U1t3Ze3yWKrFkxirO472c6j9T2vdl7fJatZMYi3uO9nOh7qbXuy9vkmqbYOxFo6zvZzri3U2vdl7fJYreTEuxqMdi/kbzqxbpbZ9WXt8lis6j2oQ/SKIdjJyM95SW6K3fVl7fJYtH1XtQl+lkA3sl5Ge8prT9B9WXt8li0VWe1f37FeTTanHa5uSP31YtN0H1X7fJYtC13tXv8ABXk4QqUb45/QIvfVq0tSex/37lsdz9y9sfV/BUk4UqNu+Gp9WH+xXK/pPtL47mLt5Sj6v4IdFeh+iqfVh/sXePU+xkvpa870fV/AdFeh+iqfVh/sRx6n/wBD6WvO9H1fwHRXofoqn1Yf7Ecep9jD6WvO9H1fwLdwpUWYP1VTZoc09LBvcQR2z6hXeO0+xkXuYu00t9H1fwQfwu0DXtZqaq77kWZT22b7/KqcbqDi5dgvV0FcwrRoyccZZa38DuivQ/RVPqwf2KHHqfYxn6XvO9H1fwcPC1Q/RVPqwf2I47T/AOkXuZu11o+r+CPRcoPoqr1YP7V3jdP/AKQe5y67Y+r+Dh4XqD6Kq9SD+1d41DsZF7n7pbY+r+D2GjuNR1lMyqiD2Ry58rZA0PGR7mG4aSN7T10xGSksTIuKMqFR05Zo01IpBAAgAugAQAIA4UAj8kU+4eRehpZHpafNLLE/TLUFVxHeRMVeikVVuYyMvUj5n8K9/pfsLT6IXFxG+RaNl0MRV80XVcQeV38Jun0j8kZlfaQw/qw+z/lZ1X9a/wCJk1+i+56ejXahiVjapUlMz6hrUyUmI1DTi3Dyt/cElVyF4c8y9O/mMv3P3hZN7kN6E/Vr7l8cRvmt/ReUv8mKz6SXmzsC8rPMdoE5a+OM5Xkg5c5s17g1l7ZnECwGzeVKlaVK0d9HDszNahTk1ijSiI5do8YSkqVRYvB6sx6mmNbUNziO/Tua94H1WloPk47VyVtUjT4VrCOQ7BasS2ZQ0Ek7GguPdsBc7FVC2qVWt6s9Q5TGxVDS1rgbtfky2BPHta9t28KLtam+3jWv4G4PAKLFIZHZWu2kvDbggSBhyuLCeMASNvjVlbRlxShv5R1avftGqckWpnDk3+JKcFNYYp68huEkZgqGvLw03Mb9W/xOytdbkcE1Ut6lLDfrDEZpyxKlQuxHIGdUJiI3AzKlNQHaZk1SbpjtMxK1PU8jSpZFVWlwIOgg4THFPnN/RyksmVT6SP3M6q+cRea9X0+hkZF7+4UfJl0pc22KcpIokLcpIokLcpookfWdDcbmgw6ljiy2Mc7wHRveHyGvfGGukBAiBzcYrcs6SlSx/wDvmeA0t+rn9vwj13xubmdaCVzM74o5A1wY+ZswhDS4tDW5nnYcx2A3A3K3i/8A3WZ2Iyp0mdHKIn08hc3Va7Uh8zYxK8sa4FrLEC2Z18th3UKgnHFSDEVRaWa3KGU8odNqzT6wPjjkbI17tr3NABDYySBm3t2m+zrt8Mf8sswxFYdpNK5rGuj1ksjYQGgiNoe9kzzd23ZaI7guujHPHVr/APnyG+LVLpQJNWWRO1cjqZj3Oc0GOSdge0ZeyADhc36+y+20HRw29oHobqjE6BXQR+SKfcPIvQ0sj0tPmllifplqCq4jvImKvRSKq3MZGXqR8z+Fe/0v2Fp9ELi4jfItGy6GIq+aLquIPK7+E3T6R+SMyvtIYf1YfZ/ys6r+tf8AEya/Rfc9PRrtQxKxtUqSmZ9Q1qZKTEahpxbh5W/uCSq5C8OeZenfzGX7n7wsm9yG9Cfq19y+OI3zW/ovKX+TFZ9JLzYQLyk8x2gV63D5JHuLXljXQauwy2ec5Ja7ZcNINrtIO0rQtLylRpKMo4vfY+Wo27apGMMGtpyLDZHT6x4c274XsyGAiEMaAWOcRntcO2N2EOTErygqTUWnnjjji8fY0ITjgXcFoHskic6MMMVPJFLJdhM0rjGc+w3IOVxudvTbklfXFOVFxjLHF4pdiwGYSxQ2ow2U1DnxsuJA/M6QQuaAYHMGqf1RpvYZT0ti49dWWl7Qp0o8I1q7McfushmAyHBHsczVtYxgbh2cNIaC+CdzpCR1zlI29eyhQ0lRwxqPF4y9HHBe41FDKPAtWad2pYTGKlr8gjJY+V7XMk2kXsG7bbdyrqaQhUhOO/w5ue3Ba0MQiVYsCmbC5pDzKGQskJNM2OoDJmPkALAHOzNa8Xk29Ob7yUxPSFu6kZLDe6+3FYxwWP37C6EZay9hdKWa4mMQtln1jIxk2N1UbdobsBu07As2+rRnvEpb5pa2PUYtYkqhKxH4GdUJiI3AzKlNQHaZk1SbpjtMxK1PU8jSpZFVWlwIOgg4THFPnN/RyksmVT6SP3M2q+cRea9X0+hkZF5+4UfJl4pc22KcpIokLcpIokLcpIokfYuD/E6VmH00M7GkyQVZlkkyCNlP8LkaQ8u3guO5bdrTm6KkjwGlv1c/7sR6oOwzM5vyV3xkvbtDS3LnNwdl8ozHr2F1dhVzM7UcpZcMfIxsZjdI1zQy2bNfqjQT177XDNv2kXRKNVLWtR3UWJKGgbeMtjb00BLCSMrnvcyG23pbuLgLd0qO+nmc1E8MionfN2RnVZA0sbYNDQ5rcptuAc8AjulE9+ucd1EJNHYTNHKOlbBq8kTGxtaDGCGdMG5rC+69tg8hFVajgBsqoAK6CPyRT7h5F6Glkj0tPmlpifplqOVPEd5ExV6JlVbmMjL1I+Z/Cvf6T7C0+jFxcRvkC0bLoYinVQuq4g8rv4TVPpH5Iza+0hh3VR9n/Kz6v61/xMmv0X3PT0a7UMSqbVKkqhn1DWpkpMQqGnFuHlb+4JKrkLw55mad/MZfufvCyb3Ic0J+rX3Lw4jfNb+i8pf5MVn0kvNhAvKTzHaBdjVDNOmWo1Ux+mWY1Wx6BZjVTHaY9igxumWGKsbgcmXYjcDPmV8RqBnzq+I1AzqhNRG4GZUpmA5TMmqTdMepmJWp6maVLIqq0uBAAgCY4p85v6OUlkymfPj9zNqh/wBRF5r0xT6GRkXv7jR8mXnJY22xTlJFMhblJFEhblJFEj7Xwd4M2bCoHOc4Zo5orC24Vz5L8rbLYtpuNNHgNLL/ANuf2/CPS1mjgke8mRwjle6UxgNuJnU+oLg7uZdtu74tiYjVwWX9xxM7Ac3Amg3zO6pTy9bfAwMA9Ntqjwj/AD7gQxHAdbNrdYWAupHSMDWnMaWYyx2J3AkkHxbrLsamEcP7rAdg+EagvIfcSFpDAMkcdr8VlyATfbaw2DYuTnvsNQYGooHQXMAOELoHk28G2EDdSj8Wo99XxuaqyYwrustpPodYT4MPxKj31NXtddb8HeOVu9+Dj+DnCSLGmFj/APLUe+pPSFy1hvvZfBx3dZrByOO4N8ILcppha1uq1P657qXKV1vd7v8AV5L4Iu5qNYNnG8G+EAWFMLDd8rU++rI6WvIrCNT2XwR4WeGGIvocYQXFppQQ0NIGsqN5vfs/EFJaavk8eE9l8FT15ko+DPB2uzNpQDa19bU7vJnVb0tdue/c9fkvgrlQhJYNFtmgmGDdTj8Sb3kPSt2+v7L4KXYUHnH8jm6HUA3Qgffl95Rekrnv+yK3oy1ecPdhLo/h8bcz2NY0b3Oke0D0lyiry5m8FJv7Fb0RZvOHuxTqHDyGiMxkufEAGy5ibvbuGZEq9ztx9CK0LY447z3fyWK/RWimjMU0WZjrZm55W3sb72uBS06spc5k6OiLOjJThDB+bG/FyktbV7ALcZ+7lS06FOfORF6Gsm8d57sG6OUg3R/mfzpV6LtX1PyTjom0jlD8/JMYDTfR/mfzqPJNp3PyWrR9uso/kmMFpx2H5nc65yPZ9z3ZNWlFdUkMJg7z2u51zkay7nuyxUKayRIYZD3vtdzqPIll3PdklCKJDD4u99p51zkOx8P3ZNaiQoo+57SuchWHh+7JKbRw0UZ3t9pXeQrDw/dklWmtpA4ZCd7fa7nUloSx7nu/klxiotot2DU53s9r+dSWhrNdT3ZNXdZdYW7R6lO+P80nOpck2i6nuySv7hZS/Ap2jFEd8Q9aT3lJaMtl1fyT5Sul1/x8CnaHUB3wj15feU1YW66pNaWvFlP2XwIfoHhh304P/sn95TVpRXVLFpu/WVT2XwR6H+F+Dj8Sf313itLsO8u3/iP0XwHxAwvwcfiT++jitLuhy5f+I/RfBXqdDMGjtrImR3Nhnmlbc+K79qnGyhLmwx9Q5dv1/s9l8EItD8HfIGRxRvGR7nBs0riCC0A7H/WPKiVnCOccPU49OXz18J7L4HP4OcJLg80wzNuGnW1Gy/iz2KFQglgkVT0rdzqKpKetZal8Deh/hfg4/En99R4tS7pby5f+J7L4OdD3CvBx+JUe+ji1PsOctX3iey+DnQ8wnwYfiVHvo4vT7DnLF74nsvgieDrCfBh+JUe+u8BT7CPK153/AGXwb+FYbDTRNgp26uJmbIy7nWzOLjtcSd5J9KtUUtSEalWVSTlN4tlxdIAgAQAIAEACAOFAZnl+iHhO/wCFx7fFJ7qs4GeeBbwE1sOnhAwob6qPubpPdUnb1V1WddvUWxk/j5hfhLOSTmVqsbh5QZ3i1XusPj5hfhLOR/MpLR10+oznF6i2EHcIOEjYauMX3bJNv5VyWj7mLScHrISpyWaFjT/Cg4uNVGAQ0A2k3i9+x8YU+S7vw36EHqzGs0/wo7qqM+QSe6h6Lu1nTfoVSrwWbHN01w07qhh9D+ZR5OuV1GVO8orOSGt0toDunbyP5lHiFx3GQ5Qtl1kIrtJsMcGsnljcJXBjGva5we49YXG9R4GvTa1NM7C+oTTcZZZg6rw8BpjEQLXxZSGWItI3cbKUqdw1/liU8rWffRoHHKbvxyHmVDpSjmc5ZsvERE6QUo7YOR3Mlp1oQ5zOrS9n30DdIaU9sHI7mS3KVsuuiyOkraWU0TGOU30g5Hcyjypa99FivaD6xIYxT9+OQrnKtp30TVzS7xIYrD3/ALCuPS1p30SVaD2khiUXfewrnLFn30TU4vaSFfH336rnLNn30SJfDI+7+q5y1Z99ElBs4a2Mbz+qFpqz76JKlN7CBxKHvhyFSWmLTvo7wFTsIOxinG949vMu8rWr66JK1qvqi3Y9SjfIOR3Mp8p2z66JKzr7IsW7SWjG+UcjuZSWkLd9ZElYXHcYp2ltAN87eR/Mpq9oPrImtG3T6jEu03w0b6hg9D+ZTVzSfWJrRN4/9bI/HnDPCWcj+Zd4xT7TvJF74bD484Z4SzkfzI4xT7Uc5IvfDZUqdL8FldaSaGRzLGzmOcW9w7Wq2N1vFjGWGJUtHXMpumoPFbAh0rwlkgfHLEwZHtcWsLbklpA2N+qVGV3GWcsSzkm8X+t+hb+POGeEs5H8yhxin2olyRe+Gw+PWGeEs5H8yOMU+1HOSbzw36B8e8M8JZyP5l3h6fac5KvPDZz4+YX4SzkfzI4aHac5Mu/DZz4+4X4Uzkf7q7w0O0i9HXXcZt4ZiEVRE2aB4kifmyvF7HK4tO/xgj0KaaaxQrUpypy3slgy2ggCABdAEACABAHCgEfkF/Fb5zVtPmI3p8xFmr3Dz2p2qtUfNF1bJeaLgWvSyLWdKfplMyhXcZnnfwqLvpaXmZtxzkcqeIPK7+FqU+lf2M6uNw7rLtYwq56CjWdURlVTZpUlMz6gjHeqUf8AmRrIvefDzGLDo638Wewi3Dyt/cEVcmYMOeWZFl3eQqipMvJX+TL4kYF5SeZpUSyJmNIDnNaTuBIBPkuocFKSxS1GpSTwLcLwbgEEt2EA3I6+3uKmdOSWLQ9TWBbYqGPQLDCq2hymOikBJAIJbbMARdtxcXHW2KM6co4N7chumM+FRtIDnsaXktaC5oLnN3gbdpHcC4repJNqL1DcBk25VRWsaiZ1Q8AgEgF1w0EgFxAJsO7sBKahCTTaWQ1BlGdWxG4GdUJqI5AzKlMwHKZk1SbgO0zErU9TNKlkVVaXAg4yhD85k+zYmpdCjEofudT+KNLsT5zf0cllkzWl0kfuQXC44V1HGKcpIokLcpIokLcpopkfWdB9I5KfDo4mxCTLTyyQuuQHTuqKh2SSw6VuWNzr/VI32vu2lBTpReO0+f6Vf/tz/uw9r8Z4wLujkIAILmNDmumbDrnRtF8xOW+21iRa91JUXrwf9yM7EKvSeJhLgC6OMTFzmi+fVxMkOrN7HjgbeuCOsuqi9oYnZtKI25mmKUyRa10sQ1eaOOJjHueTmykWkZaxv027YUKg+1YBibcMgc0OG5wDh5CLql6jpNAAuYgcK6CPyC/it85q23zUb0+YizV8Uee1OVOavNF1bJeaLoWvSLWBT9MpmUK7jM8/+FRd9LS8zMuM0cquI3yu/halPpH9jOrjcO3BdrGFcZnoKNZ9Qy6ps0qSmZ9QRjnVKP8AzI1j3vPh5jFh0db+LPYRbh5W/uCKuRgQ55ZkWXeZCyKky8lpDJl8SEC8rPM0aBQxSDNMb6wNdTZAY4TNd2d2zikA7fFvWxo+rGNDDFY77HW8NRv2rwhnt7R1C6WPK97XsGuhMwY17+l+CBpFhcuaH2Gy+5dquhVxgmuvhi/LAei4vVickdVODbuliDmTFjslS5wlNQ/LmbHY8TJYO2EErsVaQ4TBRbx7Vlhs+4zHBG7jZkyMLXObZ93taKgawZDZrnQ9PHtsbjuAddZGjeCdaW/Sw14YtavXMvgU6eGexnDZ45C/Dvk80jhlOrbMHgWEhDS+5I2WvsKfrVbffRotxcd7LXq1NYtYdmvDUMwxCbDJZdcXiXN8HxKOOxkY05ql+rFhsN25SPEGlXUr6hRUFFxw/wDHj6a/QvUWyVcZi5oiknji1Mepe5lbI7X6x2sDwNpIGQASC1ibddUUuLqE3UUHPF7UtWGpoYjvsVgJyvdUxl4mMjKmrz3E2oZFq5WxEdrFwWbRtuTdFSVKFvJU3HBxXZjjtGaalvlmak6wYmpAzqhMRG4GZUpqA7TMmqTdMdpmJWp6nkaVLIqq0uBAFCH5zJ9nGmpdCvMw6H7nU/ijS7E+c39HJZZM158+P3ILhccKERYpymiiQtykiiQtymiiR9q4MZqT/wDmtZI5gkMMgqA52X5A1E+W9zsFnO2jurZt4z4KLWR4DSuHG5/3Yepp6KiziZhYT0jmWlLo8zm6prwzNlzFoLc1rmxHdVrlNamZ2oWygw7K2mbqrBkuSFslnaua5kIAdcg7TddbqP8AyeIajO0mp6J7C/XMjM7nMc6N5dLNrWxwuazLIL7BHcbW9KCQbKyjv8cMMcDjPSUdTEbxRPY90OVj2tc1zo94AeBu4p39wqhxa1tZnUdkr4WtzOkja0NDi4vaAGk2BvfdfZdcUHsR3EbFKHNDmkOa4BzXNILXAi4II3hRep4NBiMK6G0/IMnFb5zVtS5qN6pzEWavcPPanaj/AMV5otrvUvNFwLXpFp0rQplMyhXcZnnfwqLvpafmZ1xmiNVxB5XfwtOHSP7GbXHYduC7WMOuego1nVDKqmzSpOZn1RGOdUo/8yNY99zoeYxYdHW/iz2EW4ec39wRVyMCPORZkWXdC0SpMvJaQyZfEhAvKzzNGjgXYkvI1KRajVTHqRZjVTH4FmNVscgPYq2N0x7FWxyATLsRqBnzJiI1Az50xEagZ1QmIDcDMqU1AcgzJqk5THqRh1iep5GlSyKysLgRgcKEHzqT7Nian0ETDofulT+KNLsT5zf0cl1kzXnz4/cgolxwrqIsU5SKZC3KSKJC3KSKJZn2Lg9wN8uHQyNexodZwDoy86ynrZXtucwuw3sRv2CxW5bVcKSXn7ngNKr/ANuf92G/UaHF7ds2WQ/CHksjswVD5TLDK1ubZqnkuAN7nbcK+NxvdWBnYEzoo/XRPEw1VPk1cZbJ0obTuhLQBIGbS4uuWk9a+5c4bU12/OIYHZdFXBrWRyMa3U0kMmaIuJFNJnBjs8ZC65Bve2w7URrpPFhgX8Ewh8Ekrs4McpBZE0PDIzme5zhne6xdn3Cw2XttUJzUkjpmt0Vky5XSxuDI2RwjVysLAyZ0jXl7JQc+0bRbd172U+GX98sCOB6DD6d8cTI3u1jmMa10hAaXuAsXWvsuqZSxeJLAtELgI+ZO4FqEgD4RU7CDvh633E07ueGA5K9m1gMk4GqI7NfUbCDsMPW+4rXpCo9iOzvpy2IZ0IaP6eo5YfcTC0zXWxE+UanYg6ENH9PUcsPuK6On7iOSX9+5B303sQqXgZonEEz1PSm4sYfcUKmnbicoyaWopnXcxbuByicSwz1NmgEEGG5zX+p4let0t0njhH0//Sif+WY6Dgcom7p6k+Uw+4iW6W6lsj6P5FJ2cJbS7FwW0jd00/pMfuqqWnrh7ELy0XTltZaj4O6cbpZfTk91VPTNd7EUvQlF7WQrODemkdE50swMErZW21di4dZ127vJZLVL+pUab2E6OiKVJSSb/wAlgX5NFomtHTvPTxjseu9o7iJX9Ria3N26eOLHu0XjPZu9ioqV3PMrW5e37zFO0RiPZv8Ay8yzq1rCrmTW5u3W1gzQ+Idm/wDLzLOeg6L2svhoGhHaxrdFox2b/ZzKD0BQe1l8dE0o7WMbo5GOyd7FF7nqHay9WFNDG4CzvnexR+nKHay1WsETGCs753sUfpq37zLFSihgwpvfH2Lj3M2/eZbFYExhze6fYo/S9v3mWKo0cdhrT1yhbl7ddZliuJIS/BWHsnexTW5qgusyavJoS/RyM9k72cymtz1BbWWLSFRFd+iUR7N/5eZWLQNFbWWLSlVbEIfoRAe2Sfk5lYtC0VtZYtM11sRWk4PKc9tl/JzK1aKpLay6On7hbEU5uCyld26YeTV+6rY6Ppray6O6a6j1Y/37i+hNS/Tz/wCr3VLiNPtZP6puu7H3+Q6E1J9PP/q91HEYdofVN13Y+/yJbwP0Ye6QT1GZwAI+Rts7nSXVjtYOCiKw09XjXlXSWLWAw8FlLmDNdPZzXOv8lvaQO9+sVDiUBh7prltPex1EuhNSfTz/AOr3UcRp/wDSX1Tdd2Pv8nDwTUn08/8Aq9xHEof9OPdRdd2Pv8nDwR0n08/+r3EcSgRe6a5fVj7/ACRPBDSfT1H+n3F3icCD3R3L2R9/k4eB+j+nqOWH3F3ikCL3Q3HYvf5PaaN4KyjpmUsbnPZFns59sxzvc83sAN7imIxUVgjHuK8q9R1JZs01IpBAAuYAC6ALgAugCABAAgDhQAmKrjdlyPa7OzWMykHMy46Yd0dMNvjCAHoAg1nTF3dAHJfnQBNAAgAQAgVcdwA9u15jHTDbI292D6wsdniKAOOkY9xjDhnjMb3tG9ozZm38RyHkKAGvkAsCQC42bfsjYmw8dgeRAE0ACABAAgAQAIAEACABAAgAQAIAEACABAAgBNTUsjaHPOUFzGAm/Ge4NaPSSB6UAEFUx+cNcDqnmOTeMrw0OIN/E4H0oATJVxCSPpxmk1jI7bQ6wD3bRsFg1AEpMQia5rC8ZpM+TuHJbNt3C1wgB4kbctuMw2ltxcDyIAmgAQAIAEACABAAgAQAIAEACABAAgDhQB5bRrRyWnfTue8vENA+nkDnl4bKXwkCMW4vybvYgDNqaWoNU9kTTJN/1rnzPMwifG9oEMbgQGjKHBoAPYX65sAMGjFU6N7CSGZa7UMMpaY3yxw6g/J2AyvbKdnFuCNqALEmjMxe4X+ROdwZrZeqOpWsuf8A2Au8u3egCNVo9UZNW0Zo3iAyDWF0mtbDI18jS/ZcuLLk33E2ugD02DQyMp4mTHNKyKNsjrl2Z4aA45jv29dAGHBo9KJmSl56XEKipczOTGInslDSG243Tt9qAI4rgsz6t00YsX/AhHOJHN1Ihke6W8fZZmuy26+Yg7EAZ1LoxONW+YSTOhkifK0ysDJ3tZK10rLWOb5S5LiLgW6yANTR3C6mOpfLKAxkkbg9jXgsdLrSWua3fxCRdxugD06ABAAgAQAIAEACABAAgAQAIAEACABAAgDOx/DfhMOqvYa2CQ7XN6WOZjyAW7QSG22IAqUeCOihqY4nNBqJJZITJnmDC+FjBnzkl21pNr7kAedrNFKhtPOW5S5zah7IY3F5zPotRla7IwXLhfY0b0AX3aJl73PeyBjXifLTsGeKMvgZE1zSWAXJaSelG8b95AHYfo7O2rjnkdGRFcFzTZ72GAR5S3IL9MAcxcb2GwIA9SgAQAIAEACABAAgAQAIAEACABAAgAQAIA5ZAHUACABAAgAQAIA5ZAHUACABAAgAQAIAEACABAAgAQAIAEACABAAgAQAIAEAcsgDqABAAgAQAIAEACABAAgAQAIAEACABAAgAQAIAEACABAAgAQAIAEACABAAgAQAIAEACABAAgAQAIAEACABAAgAQAIAEACABAAgAQAIAEACABAAgAQAIAEACAP/9k="/>
          <p:cNvSpPr txBox="1"/>
          <p:nvPr/>
        </p:nvSpPr>
        <p:spPr>
          <a:xfrm>
            <a:off x="71437"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849" name="Shape 849" descr="data:image/jpeg;base64,/9j/4AAQSkZJRgABAQAAAQABAAD/2wCEAAkGBxASEBUQDxQUEBAPEBAQDxAQFRAQEA8QFBIXFhUUFBQYHCggGBolHBUWITEhJSkrLi4uFx8zODMsNygtLysBCgoKDg0OGxAQGywkHyQsLCwsLCwsLCwsLCwsLCwsLCwsLCwsLCwsLCwsLCwsLCwsLCwsLCwsLCwsLCwsLCwsLP/AABEIAJEBXAMBEQACEQEDEQH/xAAcAAACAwEBAQEAAAAAAAAAAAAAAwIEBQEGBwj/xABMEAABAwICBAQQDgIBBAMBAAABAAIDBBEFEgYTITEHMpHRFyIzQUJDUVJUYXFygZKh0hQWIzRTYnOCk6KxssHTdKO0JDVEg2OzwhX/xAAbAQACAwEBAQAAAAAAAAAAAAAABAIDBQEGB//EADoRAAIBAgIDDwMEAwADAQAAAAABAgMEETEFIUEGEhMUFTIzQlFSU3GRodEWgbE0NXLwIkNhIyTB4f/aAAwDAQACEQMRAD8A+4FAHy1nDPAR81l2/XZzJ6NhOWvEfWj5tZnZOGaAC/wWX12cynLR04rHFBOwnFY4olLwyQNbmNNLbZ2bOZWT0TNQ32+RydjKK32JPovweDSeuzmTcNz9WSx369w4hNbSLuGOAf8AjS+uzmVv0zWfXXuUyt5LaVjw3U4cW/BZdluzj66qp7nas6rpqa1eYtN73MfBwywO3Uso8r41dLcxWjnOPuKTvIx2F6LhTid/48nrs5lTLc/VXXXuLT0rCPVZbj4RY3dof67eZVS0JUXWQvLTtOPVZaj04Ye1O9YcyqeiZrrIplujpLqP2E4rwgRwMa90L3B0jI7BzbgvNgdoS1WxlTWZba6dp3EnFQawTezYaTtKGjtZ9YKqrbunmxH6qpeG/VCnaXtHanesOZZde7jSzRZHdRSf+t+qIs0xae1O9YcyzHp6muoy+G6CnLqP2HN0pae1n1hzKD3RU11GMx0xCXVY1ukjT2s8o5lF7pKfcfqi6OkYvqjG4+D2B5QoPdNS7j9UXRu09gxuNA9geUKL3UU/Dfqi5VU9hMYsO9PKFH6pp+G/VFsdYxuIjvTyrj3V0vDfqi1U2zj8SA7H2oW6ul4b9UWK2b2iH42B2B5QrFunpv8A1v1RarKT2iH6SNHazyhTW6Sm+oyxaNm+sV36XMHanesOZWLT9N9Rlq0RN9ZFeTTlg7S71m8ytWm6b6rLVoOo+sirJwixjtDz99vMrY6Xg+qy6O56q+uvRlOXhUibvp5PXZzK+OkIPYxiO5atLKpH3F9FqHwaT12cy7x6PYS+k6/iR9w6LMPg0nrs5kcej2B9J1/Ej7h0WYfBpPXZzLvHo9gfSdfxI+4g8MUGt1fwaW5bnvnZa17dxT41Heb/AAE3oCqrlW+/WOGOOsf0WYfBpPXZzKvj0ewc+k6/iR9wPC1D4NJ67OZd49HsOPcrXXXj7kTwuweDSeuzmXeOx7CD3L1l117kTwvweDSeuzmRxyPYQe5qt317kTwwweDSeuzmXeNx7CD3OVu+vc9xovjTa2ljqmtMbZdZZjiCRkkcw3I832pqEt9FMxbmg6FR03mjWUigEACABAAgAQBwoBH5Ip9wXoaWSPS08idX1M+j9VfW6M5ccwnWdTPo/hNVehI1+jLC2aGSB5CZU9ERqmW/qjvI1KW36up5Iyq200MO3BO1jCuMz0FGs6oZdU2aVJ1DPqGtTJSYjUKel/zeP/Kp/wB6yrzmrzHNEdLP+L/B6mVJ3RhbSnMvJX+TLokIF5WeZo0AqMR1biMjn5Ita8tLOlYCQdjiLnYdgV1GxlWhv98lrw1mzb0t8sS+ytizBhcA52WwN+yF2juAmxsEvKxr4OSi8FqHYU5A/G6doBzXDntYC0Ejpr2d427DtF12OirmWP8AjhqxHIRaLdfibYQzZmMzxHGL5QTlLrk22CzSqbWxnXnJZb1YsbgPixqmNwJGuLSWuDLvLXAkOBDQd1jfyKEtF3WOCgxuDLDsZpm2zSsF2MkBJ2at5sx5O4NJ2AlVLRt1LKD2+2Y1CSOy4rBkz5xlD9Xudmz2zZctr3tttbdt3Ijo253+83jxwx+wzGpFCda17Q9hDmuAc1wNwQdxBUJU5U5b2SwaHKbxKVQrIDcDOqE1AcgZlSmYMcpmTVJuA7TMStT1M0qRVVpcCABAFB3zofYn9yZXQfcw5fuq/gX0sbhwoRxinKaKJC3KSKJC3KaZRI+/cE//AGin8tR/yZVqUOjR4HSv6uf2/CPXq4zgQAIAEACABAHCgEfkin3Beho5HpaeROr4h9H6pirzDlfmE6zqZ9H8Jqr0JGv0ZYWxQyQPITKnoiNUy39Ud5GpO2/V1PJGVW2mhh24J2sYVwego0hUMuqbNKkqhn1DWpkpMRqFPS/5vH/lU/7wsq85q8xzRHSz/i/wepmSd1kYW0pzLyV/ky6JCBeVnmaNEhVYW2V5c4kXiEbbb2uD8wd3CN2wiyat9ISoU95Htxf/AHVgbVCtvY4EocIdrDI8seXvjkffWANkY1ou1gdYjpQRfcrZaUhwe9ipLNZ7H2j8KiawG0+DytHSva3I+J8UV5XRAxk7sxJYCDbKNgsN6jPStGSwcXlg3jrG4SRty0pe+F9wNTIZCLHprwvjsO5tff0LJo3MaO/wXOTSGYCRhL9XGwOBDJZnua7O1jxI9zhcNNyW5tx2HkTlPSsI15VXF60sMHlhgNRWJyh0ecyExawEup6OC4aQAadznF1r9fNu61t5Ua2mIzqxnvXqlJ59rGYQGYlgjnPdK1wzGoM4adYwEGnZCWlzTe/SXuPJZSo6YjFJYPm73U9fObL1SxGU9OI42xgABotZtw0bb7LknlWdWrcLVc9evtH6SwWBWqF2I5AzqhMRG4GZUpqA7TMmqTdMdpmJWp6nkaVLIqq0vBAAg4yg750PsP8A9Jr/AEfcw5fuq/gX0qbpwoRFinKaKJC3KSKJC3KSKJH37gn/AO0U/lqP+TKtWh0aPA6V/Vz+34R69XGcCABAAgAQAIAiUIE9Z+SafcPIvQ0sj0tPmk6zqZ9H6q+t0Zy46MnWdTPo/VNVegIV3/4yx1ltUckdlkJlTqEaplv6o7yNSdr+rnh2Iyq+00MO6ydrGHXPQUaz6hlVTZpUnMz6prUyUmIVCnpf83j/AMqn/eFl3mS8x3RHSz/i/wAHqZUjdakYW0pzLyekMcGXRIQryk8zRoF2NUSNSkWo1Ux6mWWKpj1Msxqtj1MexVsapj2KtjkEEyIjUDPnTMBqBnzpiI1AzqhMxG4GXUpmA7TMqpTcB2kYdan6ZpUsisrC4EAC6Bnn52PsD+5MroH5mFP92X8DQSpunCuojJinKRRIW5SRTIW5SKJH37gn/wC0U/lqP+TKtah0aPA6V/Vz+34R69WmcCABAAgAQAIA4UAYTdDMM8Dp/wANisVeospMu4eouswdoZhh2GjpyPs2cyk7iq9W+Zx16jWDkzrtDsNIsaSnI+zZzLruqzWDm/UHXqPU5M78UMN8Eg/DarFf3KyqS9Q4ep3mcOh2G+CU/wCGzmXeUbvxJerIupJ5sQ3QvC9Y7/o6bis7Uzx+JRV9cp75VJY+ZW1jmPZodhg3UdOPJGzmUnpG6edSXqyt0abzQ1ui1AN1NCPuNXHfXL/2P1IO1ovOKJjRyiG6ni9Rqjx24779SDsbZ5wXoMbgVIN0MY+6FF3VbvP1I8nWvhr0K2KYHRmMayGMtbJE7a0ECzxt5LqEq05LWydOwt4v/GCX2FwzUD3iNrWlztwyO2+xV8M5asSUtBW8Y750o+xfOD03XiZyBQlThPnLEp5NtPDXoAwam60TOQKh2Nu84L0JqwtllBehIYVT/Rs5FHk+27i9CataKyiiQw2D6NvIjk618NehLi9Luo6MPh7xvIucm2vhr0JKlBbCQoou8byLnJlp4a9CW9SOikj70ci5yZZ+GvQkd+DM70LnJdn4a9CSk0Bpmd6F3kuz8OPod4SXaRNFF3jeRd5MtPDXod4afaQOGwntbeQLvJ1r4a9DvGKq6zIHCKY74meqF1WFsv8AWvQkrqsus/Ug7A6Q74Y/VC7xG37iJcduO+/Ug7R2iO+niP3QpK1orqr0JK/uVlUfqKdorh530sJ+41TVvSXVXoTWk7xZVJerOfFLDvBYPw2rvA0+6jvKl54svVh8UsO8Fg/DajgafdQcqXniy9Wc+KWHeCwfhtRwNPuo5ypeeLL1ZRrdGsKje18lLA0ZHjNqmk3zMtuHjK7wcEsMDkbu6nU3ym99246yVDg2EzEiKngcW7/krW5QoKlSeUV6F9W+v6fOqS9S58UsO8Fg/DapcBT7qKeU7zxZerD4o4d4LB+G1HA0+6jnKV34svVnPihhvgkH4bV3godiOcoXXiS9WHxPw3wSD8NnMjgodiOcfufEl6mpQ0UULBFCxsUbb5WMAa1tySbAeMk+lTSSWCFpzlOW+k8WWF0iCABAAgAQAIA4UID5wzhkw87dTV7fqU/9qcjZVJZYDsbCo1jihg4X6D6Gq9SD+1WrRdZ7V/fsT5Oq9qB/C/QAEmGqsPqQf2qctEV1HfYr3+CErCpFYto47hgoA3Nqaq1r8SC//wBqnyLX4PhMY4eb+CDtJqOJFvDFh5F9TV2O7pKf+1XUtz11UipRcfV/BXwEsMRR4YsPaS8w1dnAAWZT9je/bfGrFuau28FKPq/gpn/jmTh4Z8Pc7KIau9r7WU9rfiqmWgblVeCbjjnm/gXncwjHfMvxcKNE7dFU+lsP9iHoC5Wbj6v4FJaUpR2Mss4Q6U7o5/S2L31W9DV1tXv8FMtOUF1X7fJZZpvTntc3JH76reiqy2r3+Cl7obZdWXt8k5dKYXAAMkHTxnaGdZ7T33iVT0fUWbRBbpbZvDey9vkVium1NTxOnkjlLWWvkERdtIAtd47qXq0HTWLLbXdBQuanBwUvvh8jvjhBYHJLtAO6Pr/eWfWuoUsyp7pbZPDey9vk6zTCA9hLyR+8s56doLqy9vkuhp+3lsl7fI1ulEJ7CTkZ7yj9QW66svb5GI6XoyyT9vkY3SOI9i/kZzqH1Fb92Xt8lsdIUnsYwY9Gexf+XnXHuktu7L2+S5XUGTGMx9678vOo/U1t3Ze3yWKrFkxirO472c6j9T2vdl7fJatZMYi3uO9nOh7qbXuy9vkmqbYOxFo6zvZzri3U2vdl7fJYreTEuxqMdi/kbzqxbpbZ9WXt8lis6j2oQ/SKIdjJyM95SW6K3fVl7fJYtH1XtQl+lkA3sl5Ge8prT9B9WXt8li0VWe1f37FeTTanHa5uSP31YtN0H1X7fJYtC13tXv8ABXk4QqUb45/QIvfVq0tSex/37lsdz9y9sfV/BUk4UqNu+Gp9WH+xXK/pPtL47mLt5Sj6v4IdFeh+iqfVh/sXePU+xkvpa870fV/AdFeh+iqfVh/sRx6n/wBD6WvO9H1fwHRXofoqn1Yf7Ecep9jD6WvO9H1fwLdwpUWYP1VTZoc09LBvcQR2z6hXeO0+xkXuYu00t9H1fwQfwu0DXtZqaq77kWZT22b7/KqcbqDi5dgvV0FcwrRoyccZZa38DuivQ/RVPqwf2KHHqfYxn6XvO9H1fwcPC1Q/RVPqwf2I47T/AOkXuZu11o+r+CPRcoPoqr1YP7V3jdP/AKQe5y67Y+r+Dh4XqD6Kq9SD+1d41DsZF7n7pbY+r+D2GjuNR1lMyqiD2Ry58rZA0PGR7mG4aSN7T10xGSksTIuKMqFR05Zo01IpBAAgAugAQAIA4UAj8kU+4eRehpZHpafNLLE/TLUFVxHeRMVeikVVuYyMvUj5n8K9/pfsLT6IXFxG+RaNl0MRV80XVcQeV38Jun0j8kZlfaQw/qw+z/lZ1X9a/wCJk1+i+56ejXahiVjapUlMz6hrUyUmI1DTi3Dyt/cElVyF4c8y9O/mMv3P3hZN7kN6E/Vr7l8cRvmt/ReUv8mKz6SXmzsC8rPMdoE5a+OM5Xkg5c5s17g1l7ZnECwGzeVKlaVK0d9HDszNahTk1ijSiI5do8YSkqVRYvB6sx6mmNbUNziO/Tua94H1WloPk47VyVtUjT4VrCOQ7BasS2ZQ0Ek7GguPdsBc7FVC2qVWt6s9Q5TGxVDS1rgbtfky2BPHta9t28KLtam+3jWv4G4PAKLFIZHZWu2kvDbggSBhyuLCeMASNvjVlbRlxShv5R1avftGqckWpnDk3+JKcFNYYp68huEkZgqGvLw03Mb9W/xOytdbkcE1Ut6lLDfrDEZpyxKlQuxHIGdUJiI3AzKlNQHaZk1SbpjtMxK1PU8jSpZFVWlwIOgg4THFPnN/RyksmVT6SP3M6q+cRea9X0+hkZF7+4UfJl0pc22KcpIokLcpIokLcpookfWdDcbmgw6ljiy2Mc7wHRveHyGvfGGukBAiBzcYrcs6SlSx/wDvmeA0t+rn9vwj13xubmdaCVzM74o5A1wY+ZswhDS4tDW5nnYcx2A3A3K3i/8A3WZ2Iyp0mdHKIn08hc3Va7Uh8zYxK8sa4FrLEC2Z18th3UKgnHFSDEVRaWa3KGU8odNqzT6wPjjkbI17tr3NABDYySBm3t2m+zrt8Mf8sswxFYdpNK5rGuj1ksjYQGgiNoe9kzzd23ZaI7guujHPHVr/APnyG+LVLpQJNWWRO1cjqZj3Oc0GOSdge0ZeyADhc36+y+20HRw29oHobqjE6BXQR+SKfcPIvQ0sj0tPmllifplqCq4jvImKvRSKq3MZGXqR8z+Fe/0v2Fp9ELi4jfItGy6GIq+aLquIPK7+E3T6R+SMyvtIYf1YfZ/ys6r+tf8AEya/Rfc9PRrtQxKxtUqSmZ9Q1qZKTEahpxbh5W/uCSq5C8OeZenfzGX7n7wsm9yG9Cfq19y+OI3zW/ovKX+TFZ9JLzYQLyk8x2gV63D5JHuLXljXQauwy2ec5Ja7ZcNINrtIO0rQtLylRpKMo4vfY+Wo27apGMMGtpyLDZHT6x4c274XsyGAiEMaAWOcRntcO2N2EOTErygqTUWnnjjji8fY0ITjgXcFoHskic6MMMVPJFLJdhM0rjGc+w3IOVxudvTbklfXFOVFxjLHF4pdiwGYSxQ2ow2U1DnxsuJA/M6QQuaAYHMGqf1RpvYZT0ti49dWWl7Qp0o8I1q7McfushmAyHBHsczVtYxgbh2cNIaC+CdzpCR1zlI29eyhQ0lRwxqPF4y9HHBe41FDKPAtWad2pYTGKlr8gjJY+V7XMk2kXsG7bbdyrqaQhUhOO/w5ue3Ba0MQiVYsCmbC5pDzKGQskJNM2OoDJmPkALAHOzNa8Xk29Ob7yUxPSFu6kZLDe6+3FYxwWP37C6EZay9hdKWa4mMQtln1jIxk2N1UbdobsBu07As2+rRnvEpb5pa2PUYtYkqhKxH4GdUJiI3AzKlNQHaZk1SbpjtMxK1PU8jSpZFVWlwIOgg4THFPnN/RyksmVT6SP3M2q+cRea9X0+hkZF5+4UfJl4pc22KcpIokLcpIokLcpIokfYuD/E6VmH00M7GkyQVZlkkyCNlP8LkaQ8u3guO5bdrTm6KkjwGlv1c/7sR6oOwzM5vyV3xkvbtDS3LnNwdl8ozHr2F1dhVzM7UcpZcMfIxsZjdI1zQy2bNfqjQT177XDNv2kXRKNVLWtR3UWJKGgbeMtjb00BLCSMrnvcyG23pbuLgLd0qO+nmc1E8MionfN2RnVZA0sbYNDQ5rcptuAc8AjulE9+ucd1EJNHYTNHKOlbBq8kTGxtaDGCGdMG5rC+69tg8hFVajgBsqoAK6CPyRT7h5F6Glkj0tPmlpifplqOVPEd5ExV6JlVbmMjL1I+Z/Cvf6T7C0+jFxcRvkC0bLoYinVQuq4g8rv4TVPpH5Iza+0hh3VR9n/Kz6v61/xMmv0X3PT0a7UMSqbVKkqhn1DWpkpMQqGnFuHlb+4JKrkLw55mad/MZfufvCyb3Ic0J+rX3Lw4jfNb+i8pf5MVn0kvNhAvKTzHaBdjVDNOmWo1Ux+mWY1Wx6BZjVTHaY9igxumWGKsbgcmXYjcDPmV8RqBnzq+I1AzqhNRG4GZUpmA5TMmqTdMepmJWp6maVLIqq0uBAAgCY4p85v6OUlkymfPj9zNqh/wBRF5r0xT6GRkXv7jR8mXnJY22xTlJFMhblJFEhblJFEj7Xwd4M2bCoHOc4Zo5orC24Vz5L8rbLYtpuNNHgNLL/ANuf2/CPS1mjgke8mRwjle6UxgNuJnU+oLg7uZdtu74tiYjVwWX9xxM7Ac3Amg3zO6pTy9bfAwMA9Ntqjwj/AD7gQxHAdbNrdYWAupHSMDWnMaWYyx2J3AkkHxbrLsamEcP7rAdg+EagvIfcSFpDAMkcdr8VlyATfbaw2DYuTnvsNQYGooHQXMAOELoHk28G2EDdSj8Wo99XxuaqyYwrustpPodYT4MPxKj31NXtddb8HeOVu9+Dj+DnCSLGmFj/APLUe+pPSFy1hvvZfBx3dZrByOO4N8ILcppha1uq1P657qXKV1vd7v8AV5L4Iu5qNYNnG8G+EAWFMLDd8rU++rI6WvIrCNT2XwR4WeGGIvocYQXFppQQ0NIGsqN5vfs/EFJaavk8eE9l8FT15ko+DPB2uzNpQDa19bU7vJnVb0tdue/c9fkvgrlQhJYNFtmgmGDdTj8Sb3kPSt2+v7L4KXYUHnH8jm6HUA3Qgffl95Rekrnv+yK3oy1ecPdhLo/h8bcz2NY0b3Oke0D0lyiry5m8FJv7Fb0RZvOHuxTqHDyGiMxkufEAGy5ibvbuGZEq9ztx9CK0LY447z3fyWK/RWimjMU0WZjrZm55W3sb72uBS06spc5k6OiLOjJThDB+bG/FyktbV7ALcZ+7lS06FOfORF6Gsm8d57sG6OUg3R/mfzpV6LtX1PyTjom0jlD8/JMYDTfR/mfzqPJNp3PyWrR9uso/kmMFpx2H5nc65yPZ9z3ZNWlFdUkMJg7z2u51zkay7nuyxUKayRIYZD3vtdzqPIll3PdklCKJDD4u99p51zkOx8P3ZNaiQoo+57SuchWHh+7JKbRw0UZ3t9pXeQrDw/dklWmtpA4ZCd7fa7nUloSx7nu/klxiotot2DU53s9r+dSWhrNdT3ZNXdZdYW7R6lO+P80nOpck2i6nuySv7hZS/Ap2jFEd8Q9aT3lJaMtl1fyT5Sul1/x8CnaHUB3wj15feU1YW66pNaWvFlP2XwIfoHhh304P/sn95TVpRXVLFpu/WVT2XwR6H+F+Dj8Sf313itLsO8u3/iP0XwHxAwvwcfiT++jitLuhy5f+I/RfBXqdDMGjtrImR3Nhnmlbc+K79qnGyhLmwx9Q5dv1/s9l8EItD8HfIGRxRvGR7nBs0riCC0A7H/WPKiVnCOccPU49OXz18J7L4HP4OcJLg80wzNuGnW1Gy/iz2KFQglgkVT0rdzqKpKetZal8Deh/hfg4/En99R4tS7pby5f+J7L4OdD3CvBx+JUe+ji1PsOctX3iey+DnQ8wnwYfiVHvo4vT7DnLF74nsvgieDrCfBh+JUe+u8BT7CPK153/AGXwb+FYbDTRNgp26uJmbIy7nWzOLjtcSd5J9KtUUtSEalWVSTlN4tlxdIAgAQAIAEACAOFAZnl+iHhO/wCFx7fFJ7qs4GeeBbwE1sOnhAwob6qPubpPdUnb1V1WddvUWxk/j5hfhLOSTmVqsbh5QZ3i1XusPj5hfhLOR/MpLR10+oznF6i2EHcIOEjYauMX3bJNv5VyWj7mLScHrISpyWaFjT/Cg4uNVGAQ0A2k3i9+x8YU+S7vw36EHqzGs0/wo7qqM+QSe6h6Lu1nTfoVSrwWbHN01w07qhh9D+ZR5OuV1GVO8orOSGt0toDunbyP5lHiFx3GQ5Qtl1kIrtJsMcGsnljcJXBjGva5we49YXG9R4GvTa1NM7C+oTTcZZZg6rw8BpjEQLXxZSGWItI3cbKUqdw1/liU8rWffRoHHKbvxyHmVDpSjmc5ZsvERE6QUo7YOR3Mlp1oQ5zOrS9n30DdIaU9sHI7mS3KVsuuiyOkraWU0TGOU30g5Hcyjypa99FivaD6xIYxT9+OQrnKtp30TVzS7xIYrD3/ALCuPS1p30SVaD2khiUXfewrnLFn30TU4vaSFfH336rnLNn30SJfDI+7+q5y1Z99ElBs4a2Mbz+qFpqz76JKlN7CBxKHvhyFSWmLTvo7wFTsIOxinG949vMu8rWr66JK1qvqi3Y9SjfIOR3Mp8p2z66JKzr7IsW7SWjG+UcjuZSWkLd9ZElYXHcYp2ltAN87eR/Mpq9oPrImtG3T6jEu03w0b6hg9D+ZTVzSfWJrRN4/9bI/HnDPCWcj+Zd4xT7TvJF74bD484Z4SzkfzI4xT7Uc5IvfDZUqdL8FldaSaGRzLGzmOcW9w7Wq2N1vFjGWGJUtHXMpumoPFbAh0rwlkgfHLEwZHtcWsLbklpA2N+qVGV3GWcsSzkm8X+t+hb+POGeEs5H8yhxin2olyRe+Gw+PWGeEs5H8yOMU+1HOSbzw36B8e8M8JZyP5l3h6fac5KvPDZz4+YX4SzkfzI4aHac5Mu/DZz4+4X4Uzkf7q7w0O0i9HXXcZt4ZiEVRE2aB4kifmyvF7HK4tO/xgj0KaaaxQrUpypy3slgy2ggCABdAEACABAHCgEfkF/Fb5zVtPmI3p8xFmr3Dz2p2qtUfNF1bJeaLgWvSyLWdKfplMyhXcZnnfwqLvpaXmZtxzkcqeIPK7+FqU+lf2M6uNw7rLtYwq56CjWdURlVTZpUlMz6gjHeqUf8AmRrIvefDzGLDo638Wewi3Dyt/cEVcmYMOeWZFl3eQqipMvJX+TL4kYF5SeZpUSyJmNIDnNaTuBIBPkuocFKSxS1GpSTwLcLwbgEEt2EA3I6+3uKmdOSWLQ9TWBbYqGPQLDCq2hymOikBJAIJbbMARdtxcXHW2KM6co4N7chumM+FRtIDnsaXktaC5oLnN3gbdpHcC4repJNqL1DcBk25VRWsaiZ1Q8AgEgF1w0EgFxAJsO7sBKahCTTaWQ1BlGdWxG4GdUJqI5AzKlMwHKZk1SbgO0zErU9TNKlkVVaXAg4yhD85k+zYmpdCjEofudT+KNLsT5zf0cllkzWl0kfuQXC44V1HGKcpIokLcpIokLcpopkfWdB9I5KfDo4mxCTLTyyQuuQHTuqKh2SSw6VuWNzr/VI32vu2lBTpReO0+f6Vf/tz/uw9r8Z4wLujkIAILmNDmumbDrnRtF8xOW+21iRa91JUXrwf9yM7EKvSeJhLgC6OMTFzmi+fVxMkOrN7HjgbeuCOsuqi9oYnZtKI25mmKUyRa10sQ1eaOOJjHueTmykWkZaxv027YUKg+1YBibcMgc0OG5wDh5CLql6jpNAAuYgcK6CPyC/it85q23zUb0+YizV8Uee1OVOavNF1bJeaLoWvSLWBT9MpmUK7jM8/+FRd9LS8zMuM0cquI3yu/halPpH9jOrjcO3BdrGFcZnoKNZ9Qy6ps0qSmZ9QRjnVKP8AzI1j3vPh5jFh0db+LPYRbh5W/uCKuRgQ55ZkWXeZCyKky8lpDJl8SEC8rPM0aBQxSDNMb6wNdTZAY4TNd2d2zikA7fFvWxo+rGNDDFY77HW8NRv2rwhnt7R1C6WPK97XsGuhMwY17+l+CBpFhcuaH2Gy+5dquhVxgmuvhi/LAei4vVickdVODbuliDmTFjslS5wlNQ/LmbHY8TJYO2EErsVaQ4TBRbx7Vlhs+4zHBG7jZkyMLXObZ93taKgawZDZrnQ9PHtsbjuAddZGjeCdaW/Sw14YtavXMvgU6eGexnDZ45C/Dvk80jhlOrbMHgWEhDS+5I2WvsKfrVbffRotxcd7LXq1NYtYdmvDUMwxCbDJZdcXiXN8HxKOOxkY05ql+rFhsN25SPEGlXUr6hRUFFxw/wDHj6a/QvUWyVcZi5oiknji1Mepe5lbI7X6x2sDwNpIGQASC1ibddUUuLqE3UUHPF7UtWGpoYjvsVgJyvdUxl4mMjKmrz3E2oZFq5WxEdrFwWbRtuTdFSVKFvJU3HBxXZjjtGaalvlmak6wYmpAzqhMRG4GZUpqA7TMmqTdMdpmJWp6nkaVLIqq0uBAFCH5zJ9nGmpdCvMw6H7nU/ijS7E+c39HJZZM158+P3ILhccKERYpymiiQtykiiQtymiiR9q4MZqT/wDmtZI5gkMMgqA52X5A1E+W9zsFnO2jurZt4z4KLWR4DSuHG5/3Yepp6KiziZhYT0jmWlLo8zm6prwzNlzFoLc1rmxHdVrlNamZ2oWygw7K2mbqrBkuSFslnaua5kIAdcg7TddbqP8AyeIajO0mp6J7C/XMjM7nMc6N5dLNrWxwuazLIL7BHcbW9KCQbKyjv8cMMcDjPSUdTEbxRPY90OVj2tc1zo94AeBu4p39wqhxa1tZnUdkr4WtzOkja0NDi4vaAGk2BvfdfZdcUHsR3EbFKHNDmkOa4BzXNILXAi4II3hRep4NBiMK6G0/IMnFb5zVtS5qN6pzEWavcPPanaj/AMV5otrvUvNFwLXpFp0rQplMyhXcZnnfwqLvpafmZ1xmiNVxB5XfwtOHSP7GbXHYduC7WMOuego1nVDKqmzSpOZn1RGOdUo/8yNY99zoeYxYdHW/iz2EW4ec39wRVyMCPORZkWXdC0SpMvJaQyZfEhAvKzzNGjgXYkvI1KRajVTHqRZjVTH4FmNVscgPYq2N0x7FWxyATLsRqBnzJiI1Az50xEagZ1QmIDcDMqU1AcgzJqk5THqRh1iep5GlSyKysLgRgcKEHzqT7Nian0ETDofulT+KNLsT5zf0cl1kzXnz4/cgolxwrqIsU5SKZC3KSKJC3KSKJZn2Lg9wN8uHQyNexodZwDoy86ynrZXtucwuw3sRv2CxW5bVcKSXn7ngNKr/ANuf92G/UaHF7ds2WQ/CHksjswVD5TLDK1ubZqnkuAN7nbcK+NxvdWBnYEzoo/XRPEw1VPk1cZbJ0obTuhLQBIGbS4uuWk9a+5c4bU12/OIYHZdFXBrWRyMa3U0kMmaIuJFNJnBjs8ZC65Bve2w7URrpPFhgX8Ewh8Ekrs4McpBZE0PDIzme5zhne6xdn3Cw2XttUJzUkjpmt0Vky5XSxuDI2RwjVysLAyZ0jXl7JQc+0bRbd172U+GX98sCOB6DD6d8cTI3u1jmMa10hAaXuAsXWvsuqZSxeJLAtELgI+ZO4FqEgD4RU7CDvh633E07ueGA5K9m1gMk4GqI7NfUbCDsMPW+4rXpCo9iOzvpy2IZ0IaP6eo5YfcTC0zXWxE+UanYg6ENH9PUcsPuK6On7iOSX9+5B303sQqXgZonEEz1PSm4sYfcUKmnbicoyaWopnXcxbuByicSwz1NmgEEGG5zX+p4let0t0njhH0//Sif+WY6Dgcom7p6k+Uw+4iW6W6lsj6P5FJ2cJbS7FwW0jd00/pMfuqqWnrh7ELy0XTltZaj4O6cbpZfTk91VPTNd7EUvQlF7WQrODemkdE50swMErZW21di4dZ127vJZLVL+pUab2E6OiKVJSSb/wAlgX5NFomtHTvPTxjseu9o7iJX9Ria3N26eOLHu0XjPZu9ioqV3PMrW5e37zFO0RiPZv8Ay8yzq1rCrmTW5u3W1gzQ+Idm/wDLzLOeg6L2svhoGhHaxrdFox2b/ZzKD0BQe1l8dE0o7WMbo5GOyd7FF7nqHay9WFNDG4CzvnexR+nKHay1WsETGCs753sUfpq37zLFSihgwpvfH2Lj3M2/eZbFYExhze6fYo/S9v3mWKo0cdhrT1yhbl7ddZliuJIS/BWHsnexTW5qgusyavJoS/RyM9k72cymtz1BbWWLSFRFd+iUR7N/5eZWLQNFbWWLSlVbEIfoRAe2Sfk5lYtC0VtZYtM11sRWk4PKc9tl/JzK1aKpLay6On7hbEU5uCyld26YeTV+6rY6Ppray6O6a6j1Y/37i+hNS/Tz/wCr3VLiNPtZP6puu7H3+Q6E1J9PP/q91HEYdofVN13Y+/yJbwP0Ye6QT1GZwAI+Rts7nSXVjtYOCiKw09XjXlXSWLWAw8FlLmDNdPZzXOv8lvaQO9+sVDiUBh7prltPex1EuhNSfTz/AOr3UcRp/wDSX1Tdd2Pv8nDwTUn08/8Aq9xHEof9OPdRdd2Pv8nDwR0n08/+r3EcSgRe6a5fVj7/ACRPBDSfT1H+n3F3icCD3R3L2R9/k4eB+j+nqOWH3F3ikCL3Q3HYvf5PaaN4KyjpmUsbnPZFns59sxzvc83sAN7imIxUVgjHuK8q9R1JZs01IpBAAuYAC6ALgAugCABAAgDhQAmKrjdlyPa7OzWMykHMy46Yd0dMNvjCAHoAg1nTF3dAHJfnQBNAAgAQAgVcdwA9u15jHTDbI292D6wsdniKAOOkY9xjDhnjMb3tG9ozZm38RyHkKAGvkAsCQC42bfsjYmw8dgeRAE0ACABAAgAQAIAEACABAAgAQAIAEACABAAgBNTUsjaHPOUFzGAm/Ge4NaPSSB6UAEFUx+cNcDqnmOTeMrw0OIN/E4H0oATJVxCSPpxmk1jI7bQ6wD3bRsFg1AEpMQia5rC8ZpM+TuHJbNt3C1wgB4kbctuMw2ltxcDyIAmgAQAIAEACABAAgAQAIAEACABAAgDhQB5bRrRyWnfTue8vENA+nkDnl4bKXwkCMW4vybvYgDNqaWoNU9kTTJN/1rnzPMwifG9oEMbgQGjKHBoAPYX65sAMGjFU6N7CSGZa7UMMpaY3yxw6g/J2AyvbKdnFuCNqALEmjMxe4X+ROdwZrZeqOpWsuf8A2Au8u3egCNVo9UZNW0Zo3iAyDWF0mtbDI18jS/ZcuLLk33E2ugD02DQyMp4mTHNKyKNsjrl2Z4aA45jv29dAGHBo9KJmSl56XEKipczOTGInslDSG243Tt9qAI4rgsz6t00YsX/AhHOJHN1Ihke6W8fZZmuy26+Yg7EAZ1LoxONW+YSTOhkifK0ysDJ3tZK10rLWOb5S5LiLgW6yANTR3C6mOpfLKAxkkbg9jXgsdLrSWua3fxCRdxugD06ABAAgAQAIAEACABAAgAQAIAEACABAAgDOx/DfhMOqvYa2CQ7XN6WOZjyAW7QSG22IAqUeCOihqY4nNBqJJZITJnmDC+FjBnzkl21pNr7kAedrNFKhtPOW5S5zah7IY3F5zPotRla7IwXLhfY0b0AX3aJl73PeyBjXifLTsGeKMvgZE1zSWAXJaSelG8b95AHYfo7O2rjnkdGRFcFzTZ72GAR5S3IL9MAcxcb2GwIA9SgAQAIAEACABAAgAQAIAEACABAAgAQAIA5ZAHUACABAAgAQAIA5ZAHUACABAAgAQAIAEACABAAgAQAIAEACABAAgAQAIAEAcsgDqABAAgAQAIAEACABAAgAQAIAEACABAAgAQAIAEACABAAgAQAIAEACABAAgAQAIAEACABAAgAQAIAEACABAAgAQAIAEACABAAgAQAIAEACABAAgAQAIAEACAP/9k="/>
          <p:cNvSpPr txBox="1"/>
          <p:nvPr/>
        </p:nvSpPr>
        <p:spPr>
          <a:xfrm>
            <a:off x="223837" y="15875"/>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850" name="Shape 850" descr="http://outreach.atnf.csiro.au/education/senior/astrophysics/images/spectra/dopplercomp1.jpg"/>
          <p:cNvPicPr preferRelativeResize="0"/>
          <p:nvPr/>
        </p:nvPicPr>
        <p:blipFill rotWithShape="1">
          <a:blip r:embed="rId4">
            <a:alphaModFix/>
          </a:blip>
          <a:srcRect/>
          <a:stretch/>
        </p:blipFill>
        <p:spPr>
          <a:xfrm>
            <a:off x="2057400" y="1371600"/>
            <a:ext cx="5181600" cy="2159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Shape 855"/>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a:t>What is the Big Bang?</a:t>
            </a:r>
            <a:endParaRPr/>
          </a:p>
        </p:txBody>
      </p:sp>
      <p:sp>
        <p:nvSpPr>
          <p:cNvPr id="856" name="Shape 856"/>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The Universe is about </a:t>
            </a:r>
            <a:r>
              <a:rPr lang="en-US" sz="3200" b="0" i="0" u="sng" strike="noStrike" cap="none">
                <a:solidFill>
                  <a:schemeClr val="lt1"/>
                </a:solidFill>
                <a:latin typeface="Tahoma"/>
                <a:ea typeface="Tahoma"/>
                <a:cs typeface="Tahoma"/>
                <a:sym typeface="Tahoma"/>
              </a:rPr>
              <a:t>13.7 billion years old.</a:t>
            </a:r>
            <a:endParaRPr/>
          </a:p>
        </p:txBody>
      </p:sp>
      <p:pic>
        <p:nvPicPr>
          <p:cNvPr id="857" name="Shape 857" descr="https://encrypted-tbn0.gstatic.com/images?q=tbn:ANd9GcQRPJsLTGQeGTvCIl2A44QAqn5ccChJrLKVi4HUdjyjkEMymFkHig"/>
          <p:cNvPicPr preferRelativeResize="0"/>
          <p:nvPr/>
        </p:nvPicPr>
        <p:blipFill rotWithShape="1">
          <a:blip r:embed="rId3">
            <a:alphaModFix/>
          </a:blip>
          <a:srcRect/>
          <a:stretch/>
        </p:blipFill>
        <p:spPr>
          <a:xfrm>
            <a:off x="5943600" y="131762"/>
            <a:ext cx="2000250" cy="1771650"/>
          </a:xfrm>
          <a:prstGeom prst="rect">
            <a:avLst/>
          </a:prstGeom>
          <a:noFill/>
          <a:ln>
            <a:noFill/>
          </a:ln>
        </p:spPr>
      </p:pic>
      <p:pic>
        <p:nvPicPr>
          <p:cNvPr id="858" name="Shape 858" descr="http://scienceblogs.com/startswithabang/files/2010/01/timeline.jpg"/>
          <p:cNvPicPr preferRelativeResize="0"/>
          <p:nvPr/>
        </p:nvPicPr>
        <p:blipFill rotWithShape="1">
          <a:blip r:embed="rId4">
            <a:alphaModFix/>
          </a:blip>
          <a:srcRect/>
          <a:stretch/>
        </p:blipFill>
        <p:spPr>
          <a:xfrm>
            <a:off x="609600" y="3124200"/>
            <a:ext cx="7658100" cy="3048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Shape 863"/>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Remember (Be Confident!)</a:t>
            </a:r>
            <a:endParaRPr/>
          </a:p>
        </p:txBody>
      </p:sp>
      <p:sp>
        <p:nvSpPr>
          <p:cNvPr id="864" name="Shape 864"/>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Read ALL information and diagrams before trying to answer a question.</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Take your time, rushing causes foolish mistakes.</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THINK about what the question is asking you.</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Go with your instincts.  These are NOT trick questions, sometimes they just have more information than you need.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Last Tip	</a:t>
            </a:r>
            <a:endParaRPr/>
          </a:p>
        </p:txBody>
      </p:sp>
      <p:sp>
        <p:nvSpPr>
          <p:cNvPr id="870" name="Shape 870"/>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When a Regents question asks you to “COMPARE” two numeric values.  All you have to do specifically indicate which one is higher.</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For example:  Outside Temp = 30°</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                     Inside Temp = 70°</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0" i="0" u="none" strike="noStrike" cap="none">
                <a:solidFill>
                  <a:schemeClr val="lt1"/>
                </a:solidFill>
                <a:latin typeface="Tahoma"/>
                <a:ea typeface="Tahoma"/>
                <a:cs typeface="Tahoma"/>
                <a:sym typeface="Tahoma"/>
              </a:rPr>
              <a:t>Compare the temperatures.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000" b="0" i="0" u="sng" strike="noStrike" cap="none">
                <a:solidFill>
                  <a:schemeClr val="lt2"/>
                </a:solidFill>
                <a:latin typeface="Tahoma"/>
                <a:ea typeface="Tahoma"/>
                <a:cs typeface="Tahoma"/>
                <a:sym typeface="Tahoma"/>
              </a:rPr>
              <a:t>As the angle of insolation increases</a:t>
            </a:r>
            <a:r>
              <a:rPr lang="en-US" sz="4000" b="0" i="0" u="none" strike="noStrike" cap="none">
                <a:solidFill>
                  <a:schemeClr val="lt2"/>
                </a:solidFill>
                <a:latin typeface="Tahoma"/>
                <a:ea typeface="Tahoma"/>
                <a:cs typeface="Tahoma"/>
                <a:sym typeface="Tahoma"/>
              </a:rPr>
              <a:t>, </a:t>
            </a:r>
            <a:r>
              <a:rPr lang="en-US" sz="4000" b="0" i="0" u="sng" strike="noStrike" cap="none">
                <a:solidFill>
                  <a:schemeClr val="lt2"/>
                </a:solidFill>
                <a:latin typeface="Tahoma"/>
                <a:ea typeface="Tahoma"/>
                <a:cs typeface="Tahoma"/>
                <a:sym typeface="Tahoma"/>
              </a:rPr>
              <a:t>temperature increases.</a:t>
            </a:r>
            <a:endParaRPr/>
          </a:p>
        </p:txBody>
      </p:sp>
      <p:pic>
        <p:nvPicPr>
          <p:cNvPr id="171" name="Shape 171"/>
          <p:cNvPicPr preferRelativeResize="0">
            <a:picLocks noGrp="1"/>
          </p:cNvPicPr>
          <p:nvPr>
            <p:ph type="chart" idx="2"/>
          </p:nvPr>
        </p:nvPicPr>
        <p:blipFill rotWithShape="1">
          <a:blip r:embed="rId3">
            <a:alphaModFix/>
          </a:blip>
          <a:srcRect/>
          <a:stretch/>
        </p:blipFill>
        <p:spPr>
          <a:xfrm>
            <a:off x="1600200" y="1905000"/>
            <a:ext cx="6324600" cy="42465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000" b="0" i="0" u="none" strike="noStrike" cap="none">
                <a:solidFill>
                  <a:schemeClr val="lt2"/>
                </a:solidFill>
                <a:latin typeface="Tahoma"/>
                <a:ea typeface="Tahoma"/>
                <a:cs typeface="Tahoma"/>
                <a:sym typeface="Tahoma"/>
              </a:rPr>
              <a:t>Factors affecting angle of insolation</a:t>
            </a:r>
            <a:endParaRPr/>
          </a:p>
        </p:txBody>
      </p:sp>
      <p:sp>
        <p:nvSpPr>
          <p:cNvPr id="177" name="Shape 177"/>
          <p:cNvSpPr txBox="1">
            <a:spLocks noGrp="1"/>
          </p:cNvSpPr>
          <p:nvPr>
            <p:ph type="body" idx="1"/>
          </p:nvPr>
        </p:nvSpPr>
        <p:spPr>
          <a:xfrm>
            <a:off x="457200" y="1905000"/>
            <a:ext cx="4724400" cy="426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3840"/>
              <a:buFont typeface="Tahoma"/>
              <a:buChar char="•"/>
            </a:pPr>
            <a:r>
              <a:rPr lang="en-US" sz="3200" b="1" i="0" u="none" strike="noStrike" cap="none">
                <a:solidFill>
                  <a:schemeClr val="lt1"/>
                </a:solidFill>
                <a:latin typeface="Tahoma"/>
                <a:ea typeface="Tahoma"/>
                <a:cs typeface="Tahoma"/>
                <a:sym typeface="Tahoma"/>
              </a:rPr>
              <a:t>Earth’s curved surface</a:t>
            </a:r>
            <a:r>
              <a:rPr lang="en-US" sz="3200" b="0" i="0" u="none" strike="noStrike" cap="none">
                <a:solidFill>
                  <a:schemeClr val="lt1"/>
                </a:solidFill>
                <a:latin typeface="Tahoma"/>
                <a:ea typeface="Tahoma"/>
                <a:cs typeface="Tahoma"/>
                <a:sym typeface="Tahoma"/>
              </a:rPr>
              <a:t>:  </a:t>
            </a:r>
            <a:r>
              <a:rPr lang="en-US" sz="3200" b="0" i="0" u="sng" strike="noStrike" cap="none">
                <a:solidFill>
                  <a:schemeClr val="lt1"/>
                </a:solidFill>
                <a:latin typeface="Tahoma"/>
                <a:ea typeface="Tahoma"/>
                <a:cs typeface="Tahoma"/>
                <a:sym typeface="Tahoma"/>
              </a:rPr>
              <a:t>Insolation is received unevenly.</a:t>
            </a:r>
            <a:endParaRPr/>
          </a:p>
          <a:p>
            <a:pPr marL="342900" marR="0" lvl="0" indent="-342900" algn="l" rtl="0">
              <a:lnSpc>
                <a:spcPct val="100000"/>
              </a:lnSpc>
              <a:spcBef>
                <a:spcPts val="640"/>
              </a:spcBef>
              <a:spcAft>
                <a:spcPts val="0"/>
              </a:spcAft>
              <a:buClr>
                <a:schemeClr val="hlink"/>
              </a:buClr>
              <a:buSzPts val="3840"/>
              <a:buFont typeface="Tahoma"/>
              <a:buChar char="•"/>
            </a:pPr>
            <a:r>
              <a:rPr lang="en-US" sz="3200" b="1" i="0" u="none" strike="noStrike" cap="none">
                <a:solidFill>
                  <a:schemeClr val="lt1"/>
                </a:solidFill>
                <a:latin typeface="Tahoma"/>
                <a:ea typeface="Tahoma"/>
                <a:cs typeface="Tahoma"/>
                <a:sym typeface="Tahoma"/>
              </a:rPr>
              <a:t>Latitude:  </a:t>
            </a:r>
            <a:r>
              <a:rPr lang="en-US" sz="3200" b="1" i="0" u="sng" strike="noStrike" cap="none">
                <a:solidFill>
                  <a:schemeClr val="lt1"/>
                </a:solidFill>
                <a:latin typeface="Tahoma"/>
                <a:ea typeface="Tahoma"/>
                <a:cs typeface="Tahoma"/>
                <a:sym typeface="Tahoma"/>
              </a:rPr>
              <a:t>As latitude increases, angle of insolation decreases</a:t>
            </a:r>
            <a:endParaRPr sz="3200" b="1" i="0" u="none" strike="noStrike" cap="none">
              <a:solidFill>
                <a:schemeClr val="lt1"/>
              </a:solidFill>
              <a:latin typeface="Tahoma"/>
              <a:ea typeface="Tahoma"/>
              <a:cs typeface="Tahoma"/>
              <a:sym typeface="Tahoma"/>
            </a:endParaRPr>
          </a:p>
          <a:p>
            <a:pPr marL="342900" marR="0" lvl="0" indent="-99059" algn="l" rtl="0">
              <a:spcBef>
                <a:spcPts val="640"/>
              </a:spcBef>
              <a:spcAft>
                <a:spcPts val="0"/>
              </a:spcAft>
              <a:buClr>
                <a:schemeClr val="hlink"/>
              </a:buClr>
              <a:buSzPts val="3840"/>
              <a:buFont typeface="Tahoma"/>
              <a:buNone/>
            </a:pPr>
            <a:endParaRPr sz="3200" b="1" i="0" u="none" strike="noStrike" cap="none">
              <a:solidFill>
                <a:schemeClr val="lt1"/>
              </a:solidFill>
              <a:latin typeface="Tahoma"/>
              <a:ea typeface="Tahoma"/>
              <a:cs typeface="Tahoma"/>
              <a:sym typeface="Tahoma"/>
            </a:endParaRPr>
          </a:p>
        </p:txBody>
      </p:sp>
      <p:pic>
        <p:nvPicPr>
          <p:cNvPr id="178" name="Shape 178" descr="light angle"/>
          <p:cNvPicPr preferRelativeResize="0"/>
          <p:nvPr/>
        </p:nvPicPr>
        <p:blipFill rotWithShape="1">
          <a:blip r:embed="rId3">
            <a:alphaModFix/>
          </a:blip>
          <a:srcRect/>
          <a:stretch/>
        </p:blipFill>
        <p:spPr>
          <a:xfrm>
            <a:off x="5237162" y="1524000"/>
            <a:ext cx="3906837" cy="495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92100"/>
            <a:ext cx="8229600" cy="1384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2"/>
              </a:buClr>
              <a:buFont typeface="Tahoma"/>
              <a:buNone/>
            </a:pPr>
            <a:r>
              <a:rPr lang="en-US" sz="4400" b="0" i="0" u="none" strike="noStrike" cap="none">
                <a:solidFill>
                  <a:schemeClr val="lt2"/>
                </a:solidFill>
                <a:latin typeface="Tahoma"/>
                <a:ea typeface="Tahoma"/>
                <a:cs typeface="Tahoma"/>
                <a:sym typeface="Tahoma"/>
              </a:rPr>
              <a:t>Temperature and Latitude</a:t>
            </a:r>
            <a:endParaRPr/>
          </a:p>
        </p:txBody>
      </p:sp>
      <p:sp>
        <p:nvSpPr>
          <p:cNvPr id="184" name="Shape 184"/>
          <p:cNvSpPr txBox="1">
            <a:spLocks noGrp="1"/>
          </p:cNvSpPr>
          <p:nvPr>
            <p:ph type="body" idx="1"/>
          </p:nvPr>
        </p:nvSpPr>
        <p:spPr>
          <a:xfrm>
            <a:off x="457200" y="190500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pic>
        <p:nvPicPr>
          <p:cNvPr id="185" name="Shape 185"/>
          <p:cNvPicPr preferRelativeResize="0"/>
          <p:nvPr/>
        </p:nvPicPr>
        <p:blipFill rotWithShape="1">
          <a:blip r:embed="rId3">
            <a:alphaModFix/>
          </a:blip>
          <a:srcRect/>
          <a:stretch/>
        </p:blipFill>
        <p:spPr>
          <a:xfrm>
            <a:off x="1371600" y="1828800"/>
            <a:ext cx="6705600" cy="4703762"/>
          </a:xfrm>
          <a:prstGeom prst="rect">
            <a:avLst/>
          </a:prstGeom>
          <a:noFill/>
          <a:ln>
            <a:noFill/>
          </a:ln>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On-screen Show (4:3)</PresentationFormat>
  <Paragraphs>171</Paragraphs>
  <Slides>65</Slides>
  <Notes>65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Tahoma</vt:lpstr>
      <vt:lpstr>Times New Roman</vt:lpstr>
      <vt:lpstr>Rokkitt</vt:lpstr>
      <vt:lpstr>Arial</vt:lpstr>
      <vt:lpstr>Noto Sans Symbols</vt:lpstr>
      <vt:lpstr>Ocean</vt:lpstr>
      <vt:lpstr>1_Ocean</vt:lpstr>
      <vt:lpstr>Insolation: IN SOL ATION</vt:lpstr>
      <vt:lpstr>Intensity of Insolation</vt:lpstr>
      <vt:lpstr>Electromagnetic Spectrum:</vt:lpstr>
      <vt:lpstr>Electromagnetic: Energy that travels in waves.</vt:lpstr>
      <vt:lpstr>The sun emits:  UV, light, heat</vt:lpstr>
      <vt:lpstr>Factors affecting insolation</vt:lpstr>
      <vt:lpstr>As the angle of insolation increases, temperature increases.</vt:lpstr>
      <vt:lpstr>Factors affecting angle of insolation</vt:lpstr>
      <vt:lpstr>Temperature and Latitude</vt:lpstr>
      <vt:lpstr>PowerPoint Presentation</vt:lpstr>
      <vt:lpstr>Earth’s curved surface:</vt:lpstr>
      <vt:lpstr>Tropic of Cancer = 23.5°N Tropic of Capricorn = 23.5°S</vt:lpstr>
      <vt:lpstr>When/where the noon sun can be seen directly overhead (at zenith)</vt:lpstr>
      <vt:lpstr>Seasons</vt:lpstr>
      <vt:lpstr>Tilting of Earth on its axis</vt:lpstr>
      <vt:lpstr>Time of Day</vt:lpstr>
      <vt:lpstr>Duration of insolation</vt:lpstr>
      <vt:lpstr>Turn and Talk</vt:lpstr>
      <vt:lpstr>Bill Nye - Seasons</vt:lpstr>
      <vt:lpstr>DIN:  Fill in this chart of when the sun will be directly overhead at solar noon.</vt:lpstr>
      <vt:lpstr>Bill Nye - Seasons</vt:lpstr>
      <vt:lpstr>Turn and Talk</vt:lpstr>
      <vt:lpstr>PowerPoint Presentation</vt:lpstr>
      <vt:lpstr>Animation</vt:lpstr>
      <vt:lpstr>Motion of the Sun Simulator</vt:lpstr>
      <vt:lpstr>Sun’s Path in NYS Video</vt:lpstr>
      <vt:lpstr>Turn and Talk</vt:lpstr>
      <vt:lpstr>Practice</vt:lpstr>
      <vt:lpstr>Practice</vt:lpstr>
      <vt:lpstr>Practice</vt:lpstr>
      <vt:lpstr>Turn and Talk (Round Table)</vt:lpstr>
      <vt:lpstr>Turn and Talk (Round Table)</vt:lpstr>
      <vt:lpstr>Video</vt:lpstr>
      <vt:lpstr>Zodiac Signs are based on Constellations! Night Side of the Earth</vt:lpstr>
      <vt:lpstr>Star Wheels</vt:lpstr>
      <vt:lpstr>Video - Shadow Time of Day</vt:lpstr>
      <vt:lpstr>Shadows - Time of Day</vt:lpstr>
      <vt:lpstr>Shadows - Time of Year</vt:lpstr>
      <vt:lpstr>Questions</vt:lpstr>
      <vt:lpstr>Lab</vt:lpstr>
      <vt:lpstr>Video</vt:lpstr>
      <vt:lpstr>Finding Polaris Video</vt:lpstr>
      <vt:lpstr>Coriolis Effect (Earth’s Rotation)</vt:lpstr>
      <vt:lpstr>Coriolis Effect - Live Stream</vt:lpstr>
      <vt:lpstr>PowerPoint Presentation</vt:lpstr>
      <vt:lpstr>Turn and Talk</vt:lpstr>
      <vt:lpstr>Video</vt:lpstr>
      <vt:lpstr>Latitude and Longitude Activity</vt:lpstr>
      <vt:lpstr>Latitude &amp; Longitude Cont.</vt:lpstr>
      <vt:lpstr>PowerPoint Presentation</vt:lpstr>
      <vt:lpstr>Videos</vt:lpstr>
      <vt:lpstr>Review for Benchmark #2</vt:lpstr>
      <vt:lpstr>What affects gravity?</vt:lpstr>
      <vt:lpstr>Where can this electromagnetic Spectrum be found?</vt:lpstr>
      <vt:lpstr>What causes Tides?</vt:lpstr>
      <vt:lpstr>What causes star paths?</vt:lpstr>
      <vt:lpstr>Coriolis Effect</vt:lpstr>
      <vt:lpstr>Foucault Pendulum</vt:lpstr>
      <vt:lpstr>How do you find eccentricity?</vt:lpstr>
      <vt:lpstr>What are each eclipses?</vt:lpstr>
      <vt:lpstr>Why does the same side of the moon always face the Earth?</vt:lpstr>
      <vt:lpstr>What is red shift/blue shift?</vt:lpstr>
      <vt:lpstr>What is the Big Bang?</vt:lpstr>
      <vt:lpstr>Remember (Be Confident!)</vt:lpstr>
      <vt:lpstr>Last Tip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Insolation: IN SOL ATION</dc:title>
  <dc:creator>Owner</dc:creator>
  <cp:lastModifiedBy>Tim Ferro</cp:lastModifiedBy>
  <cp:revision>1</cp:revision>
  <dcterms:modified xsi:type="dcterms:W3CDTF">2018-05-18T00:31:58Z</dcterms:modified>
</cp:coreProperties>
</file>