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9" r:id="rId9"/>
    <p:sldId id="272" r:id="rId10"/>
    <p:sldId id="273" r:id="rId11"/>
    <p:sldId id="274" r:id="rId12"/>
    <p:sldId id="275" r:id="rId13"/>
    <p:sldId id="276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4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4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46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46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4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4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46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46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2766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289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289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289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289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2766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289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289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289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289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 rot="5400000">
            <a:off x="4800600" y="2209800"/>
            <a:ext cx="5715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5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2514600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Erosion by Glaciers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Carrying power of a Glacier</a:t>
            </a: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Sediment size:  </a:t>
            </a:r>
            <a:r>
              <a:rPr lang="en-US" sz="32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Anything from clay to boulders.</a:t>
            </a:r>
            <a:endParaRPr sz="3200" b="0" i="0" u="sng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All sediments carried by a glacier are called </a:t>
            </a:r>
            <a:r>
              <a:rPr lang="en-US" sz="32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drift.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Three types of drift:  </a:t>
            </a: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Till, Glacial Erratic, Outwash.</a:t>
            </a:r>
            <a:endParaRPr/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endParaRPr sz="32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Till</a:t>
            </a: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8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Unsorted, unstratified, deposited directly by melting ice</a:t>
            </a: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pic>
        <p:nvPicPr>
          <p:cNvPr id="224" name="Shape 2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3276600"/>
            <a:ext cx="3829050" cy="24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200400"/>
            <a:ext cx="3328987" cy="25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Glacial Erratic</a:t>
            </a: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8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Large boulder deposited by itself</a:t>
            </a: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Sandstone on granite mountain in NJ -----→</a:t>
            </a:r>
            <a:endParaRPr/>
          </a:p>
        </p:txBody>
      </p:sp>
      <p:pic>
        <p:nvPicPr>
          <p:cNvPr id="232" name="Shape 2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676400"/>
            <a:ext cx="35433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Outwash</a:t>
            </a: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8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Sediment deposited by melt waters, sorted and stratified</a:t>
            </a: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pic>
        <p:nvPicPr>
          <p:cNvPr id="239" name="Shape 2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381000"/>
            <a:ext cx="324485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Glacial Evidence</a:t>
            </a: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Sediment </a:t>
            </a:r>
            <a:r>
              <a:rPr lang="en-US" sz="32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polishes</a:t>
            </a: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-US" sz="32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scratches</a:t>
            </a: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bedrock through abrasion.</a:t>
            </a:r>
            <a:endParaRPr/>
          </a:p>
          <a:p>
            <a:pPr marL="342900" marR="0" lvl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Glacial Striations:</a:t>
            </a: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32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Scratches on bedrock caused by sediments on the bottom of glacier</a:t>
            </a: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Glacial Striations</a:t>
            </a:r>
            <a:endParaRPr/>
          </a:p>
        </p:txBody>
      </p:sp>
      <p:pic>
        <p:nvPicPr>
          <p:cNvPr id="269" name="Shape 2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828800"/>
            <a:ext cx="63246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2590800"/>
            <a:ext cx="2543175" cy="22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Glacial Striations?</a:t>
            </a:r>
            <a:endParaRPr/>
          </a:p>
        </p:txBody>
      </p:sp>
      <p:pic>
        <p:nvPicPr>
          <p:cNvPr id="276" name="Shape 2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Glacial Erosion</a:t>
            </a: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Glaciers carve </a:t>
            </a:r>
            <a:r>
              <a:rPr lang="en-US" sz="28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U-Shaped Valleys</a:t>
            </a:r>
            <a:endParaRPr/>
          </a:p>
        </p:txBody>
      </p:sp>
      <p:pic>
        <p:nvPicPr>
          <p:cNvPr id="283" name="Shape 2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981200"/>
            <a:ext cx="3635375" cy="35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3200400"/>
            <a:ext cx="4572000" cy="305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Finger Lakes</a:t>
            </a:r>
            <a:endParaRPr/>
          </a:p>
        </p:txBody>
      </p:sp>
      <p:pic>
        <p:nvPicPr>
          <p:cNvPr id="290" name="Shape 2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What created this valley?</a:t>
            </a:r>
            <a:endParaRPr/>
          </a:p>
        </p:txBody>
      </p:sp>
      <p:pic>
        <p:nvPicPr>
          <p:cNvPr id="296" name="Shape 29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981200"/>
            <a:ext cx="82296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Glaciers: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8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Area completely covered by ice/snow all year</a:t>
            </a: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pic>
        <p:nvPicPr>
          <p:cNvPr id="115" name="Shape 1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752600"/>
            <a:ext cx="348615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Glacial Erosion</a:t>
            </a:r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 Continental glaciers, topography of an area is </a:t>
            </a:r>
            <a:r>
              <a:rPr lang="en-US" sz="32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rounded off</a:t>
            </a: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Erosional Features of Glaciers</a:t>
            </a:r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Cirque:  Semi-circular basin at head of glacier.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 cirques form an </a:t>
            </a:r>
            <a:r>
              <a:rPr lang="en-US" sz="32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arete</a:t>
            </a: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 cirques form a </a:t>
            </a:r>
            <a:r>
              <a:rPr lang="en-US" sz="32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horn</a:t>
            </a: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3 cirques</a:t>
            </a:r>
            <a:endParaRPr/>
          </a:p>
        </p:txBody>
      </p:sp>
      <p:pic>
        <p:nvPicPr>
          <p:cNvPr id="314" name="Shape 3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Erosional Features of Glaciers</a:t>
            </a:r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Glacial Trough:  </a:t>
            </a: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Valley formed by a glacier (U).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Hanging Trough:  </a:t>
            </a: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Valley formed by a higher glacier that meets the main glacier.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Glacial Troughs</a:t>
            </a:r>
            <a:endParaRPr/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Drumlin</a:t>
            </a:r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38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8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Upside down canoe-shaped mound of till</a:t>
            </a: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 </a:t>
            </a:r>
            <a:r>
              <a:rPr lang="en-US" sz="28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Steep side faces direction of glacial retreat.  Gentle side faces direction ice advanced.</a:t>
            </a:r>
            <a:endParaRPr/>
          </a:p>
        </p:txBody>
      </p:sp>
      <p:pic>
        <p:nvPicPr>
          <p:cNvPr id="333" name="Shape 3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280" b="52793"/>
          <a:stretch/>
        </p:blipFill>
        <p:spPr>
          <a:xfrm>
            <a:off x="762000" y="3581400"/>
            <a:ext cx="7467600" cy="27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Which way did the glacier advance?</a:t>
            </a:r>
            <a:endParaRPr/>
          </a:p>
        </p:txBody>
      </p:sp>
      <p:pic>
        <p:nvPicPr>
          <p:cNvPr id="339" name="Shape 3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Syracuse University</a:t>
            </a:r>
            <a:endParaRPr/>
          </a:p>
        </p:txBody>
      </p:sp>
      <p:pic>
        <p:nvPicPr>
          <p:cNvPr id="345" name="Shape 3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438400"/>
            <a:ext cx="57912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Topographic Map</a:t>
            </a:r>
            <a:endParaRPr/>
          </a:p>
        </p:txBody>
      </p:sp>
      <p:pic>
        <p:nvPicPr>
          <p:cNvPr id="351" name="Shape 3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Moraines:  </a:t>
            </a:r>
            <a:r>
              <a:rPr lang="en-US" sz="4400" b="1" i="0" u="sng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Ridges of till</a:t>
            </a: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Lateral Moraine:  Located on the sides of the glacier.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Medial Moraine:  Located in the middle, form from two glacier joining.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Ground Moraine:  On the ground, throughout the valley.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Conditions Necessary: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Climate: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More snowfall than melting</a:t>
            </a: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Latitude/Elevation: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Equator’s mountains can have glaciers</a:t>
            </a: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Gravity: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Pulls down ice/snow</a:t>
            </a: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Glaciers always move </a:t>
            </a:r>
            <a:r>
              <a:rPr lang="en-US" sz="32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down hill.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Moraines (Continued)</a:t>
            </a:r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End Moraine:  Formed at the end of glacier.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Terminal Moraine:  Farthest extent of the glacier.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Recessional Moraine:  Formed where glacier stalls and sits.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2 More Erosional Features</a:t>
            </a: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Eskers:  Long, winding ridges.</a:t>
            </a:r>
            <a:endParaRPr/>
          </a:p>
          <a:p>
            <a:pPr marL="342900" marR="0" lvl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Kettle Lakes: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Formed from a block of ice buried in sediment, usually no outlet/inlet</a:t>
            </a: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Example:  Tully Lakes</a:t>
            </a:r>
            <a:endParaRPr/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 Glacial Deposits</a:t>
            </a:r>
            <a:endParaRPr/>
          </a:p>
        </p:txBody>
      </p:sp>
      <p:pic>
        <p:nvPicPr>
          <p:cNvPr id="375" name="Shape 375" descr="deposit gra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286000"/>
            <a:ext cx="8091487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Glacial Movement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“Advancing”: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More snowfall than melting</a:t>
            </a: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“Retreating”: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More melting than snowfall</a:t>
            </a: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Jakobshavn, Greenland:  Retreat</a:t>
            </a:r>
            <a:endParaRPr/>
          </a:p>
        </p:txBody>
      </p:sp>
      <p:pic>
        <p:nvPicPr>
          <p:cNvPr id="151" name="Shape 1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Glacial Movement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Glaciers always move faster </a:t>
            </a:r>
            <a:r>
              <a:rPr lang="en-US" sz="28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 the center and near glacier surface </a:t>
            </a: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(less </a:t>
            </a:r>
            <a:r>
              <a:rPr lang="en-US" sz="2800" b="1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friction</a:t>
            </a: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  <a:endParaRPr/>
          </a:p>
          <a:p>
            <a: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8" name="Shape 1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2895600"/>
            <a:ext cx="4505325" cy="297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Glacial Movement</a:t>
            </a:r>
            <a:endParaRPr/>
          </a:p>
        </p:txBody>
      </p:sp>
      <p:pic>
        <p:nvPicPr>
          <p:cNvPr id="164" name="Shape 1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057400"/>
            <a:ext cx="2576512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733800" y="2057400"/>
            <a:ext cx="2005012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324600" y="2057400"/>
            <a:ext cx="20955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Types of Glaciers</a:t>
            </a: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Continental Glacier:  </a:t>
            </a:r>
            <a:r>
              <a:rPr lang="en-US" sz="28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Ice sheets, found in polar regions</a:t>
            </a: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can cover entire continent.</a:t>
            </a:r>
            <a:endParaRPr/>
          </a:p>
        </p:txBody>
      </p:sp>
      <p:pic>
        <p:nvPicPr>
          <p:cNvPr id="191" name="Shape 191" descr="continental gra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452" b="4014"/>
          <a:stretch/>
        </p:blipFill>
        <p:spPr>
          <a:xfrm>
            <a:off x="3200400" y="3657600"/>
            <a:ext cx="5334000" cy="262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Valley (Alpine) Glaciers</a:t>
            </a: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391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8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Contained within valleys between mountains </a:t>
            </a: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(e.g. Franz Josef).</a:t>
            </a: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1736725" y="3613150"/>
            <a:ext cx="61118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1" name="Shape 211" descr="valley gra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2819400"/>
            <a:ext cx="6324600" cy="363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On-screen Show (4:3)</PresentationFormat>
  <Paragraphs>71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Noto Sans Symbols</vt:lpstr>
      <vt:lpstr>Arial</vt:lpstr>
      <vt:lpstr>Tahoma</vt:lpstr>
      <vt:lpstr>Textured</vt:lpstr>
      <vt:lpstr>Erosion by Glaciers</vt:lpstr>
      <vt:lpstr>Glaciers:</vt:lpstr>
      <vt:lpstr>Conditions Necessary:</vt:lpstr>
      <vt:lpstr>Glacial Movement</vt:lpstr>
      <vt:lpstr>Jakobshavn, Greenland:  Retreat</vt:lpstr>
      <vt:lpstr>Glacial Movement</vt:lpstr>
      <vt:lpstr>Glacial Movement</vt:lpstr>
      <vt:lpstr>Types of Glaciers</vt:lpstr>
      <vt:lpstr>Valley (Alpine) Glaciers</vt:lpstr>
      <vt:lpstr>Carrying power of a Glacier</vt:lpstr>
      <vt:lpstr>Till</vt:lpstr>
      <vt:lpstr>Glacial Erratic</vt:lpstr>
      <vt:lpstr>Outwash</vt:lpstr>
      <vt:lpstr>Glacial Evidence</vt:lpstr>
      <vt:lpstr>Glacial Striations</vt:lpstr>
      <vt:lpstr>Glacial Striations?</vt:lpstr>
      <vt:lpstr>Glacial Erosion</vt:lpstr>
      <vt:lpstr>Finger Lakes</vt:lpstr>
      <vt:lpstr>What created this valley?</vt:lpstr>
      <vt:lpstr>Glacial Erosion</vt:lpstr>
      <vt:lpstr>Erosional Features of Glaciers</vt:lpstr>
      <vt:lpstr>3 cirques</vt:lpstr>
      <vt:lpstr>Erosional Features of Glaciers</vt:lpstr>
      <vt:lpstr>Glacial Troughs</vt:lpstr>
      <vt:lpstr>Drumlin</vt:lpstr>
      <vt:lpstr>Which way did the glacier advance?</vt:lpstr>
      <vt:lpstr>Syracuse University</vt:lpstr>
      <vt:lpstr>Topographic Map</vt:lpstr>
      <vt:lpstr>Moraines:  Ridges of till</vt:lpstr>
      <vt:lpstr>Moraines (Continued)</vt:lpstr>
      <vt:lpstr>2 More Erosional Features</vt:lpstr>
      <vt:lpstr>The Glacial Deposits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Erosion by Glaciers</dc:title>
  <cp:lastModifiedBy>Tim Ferro</cp:lastModifiedBy>
  <cp:revision>1</cp:revision>
  <dcterms:modified xsi:type="dcterms:W3CDTF">2018-05-03T18:46:48Z</dcterms:modified>
</cp:coreProperties>
</file>