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3" r:id="rId4"/>
    <p:sldId id="265" r:id="rId5"/>
    <p:sldId id="261" r:id="rId6"/>
    <p:sldId id="256" r:id="rId7"/>
    <p:sldId id="277" r:id="rId8"/>
    <p:sldId id="278" r:id="rId9"/>
    <p:sldId id="257" r:id="rId10"/>
    <p:sldId id="258" r:id="rId11"/>
    <p:sldId id="259" r:id="rId12"/>
    <p:sldId id="266" r:id="rId13"/>
    <p:sldId id="267" r:id="rId14"/>
    <p:sldId id="268" r:id="rId15"/>
    <p:sldId id="269" r:id="rId16"/>
    <p:sldId id="270" r:id="rId17"/>
    <p:sldId id="271" r:id="rId18"/>
    <p:sldId id="276" r:id="rId19"/>
    <p:sldId id="273" r:id="rId20"/>
    <p:sldId id="274" r:id="rId21"/>
    <p:sldId id="275"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595" autoAdjust="0"/>
  </p:normalViewPr>
  <p:slideViewPr>
    <p:cSldViewPr>
      <p:cViewPr varScale="1">
        <p:scale>
          <a:sx n="47" d="100"/>
          <a:sy n="47" d="100"/>
        </p:scale>
        <p:origin x="-11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3BD045-BABC-4498-8743-10A2D227A7F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E705C7-2A60-4204-9D26-A6F80F7FD81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697E10-A284-4AFD-A43B-988F8E81FBA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61016B-19A4-431E-9A67-BE0469BD206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1DC4E3-3C12-4D0C-A3C4-08056288BC4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BCB7AF4-6A8C-4720-A2B9-295A692539C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179F22D-96BE-416F-B0E9-6909C405694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2B35EB8-8D01-468B-A17C-D20C7C5B5C3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8D9BED0-5AC3-493B-A674-789CA509015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0D5C77-0D7E-4E96-BCC7-175EA2F2AFE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5C62D7E-0431-4FFC-A5A1-BD802847788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87DC099-EB97-447A-8D55-96664EE2DBD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noTextEdit="1"/>
          </p:cNvSpPr>
          <p:nvPr/>
        </p:nvSpPr>
        <p:spPr bwMode="auto">
          <a:xfrm>
            <a:off x="228600" y="3048000"/>
            <a:ext cx="8686800" cy="2590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C0C0C0"/>
                  </a:outerShdw>
                </a:effectLst>
                <a:latin typeface="Times New Roman"/>
                <a:cs typeface="Times New Roman"/>
              </a:rPr>
              <a:t>NEW YORK STATE</a:t>
            </a:r>
          </a:p>
        </p:txBody>
      </p:sp>
      <p:sp>
        <p:nvSpPr>
          <p:cNvPr id="6148" name="WordArt 4"/>
          <p:cNvSpPr>
            <a:spLocks noChangeArrowheads="1" noChangeShapeType="1" noTextEdit="1"/>
          </p:cNvSpPr>
          <p:nvPr/>
        </p:nvSpPr>
        <p:spPr bwMode="auto">
          <a:xfrm>
            <a:off x="457200" y="0"/>
            <a:ext cx="8229600" cy="2047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Latitude and Longitude</a:t>
            </a:r>
          </a:p>
        </p:txBody>
      </p:sp>
      <p:sp>
        <p:nvSpPr>
          <p:cNvPr id="6149" name="WordArt 5"/>
          <p:cNvSpPr>
            <a:spLocks noChangeArrowheads="1" noChangeShapeType="1" noTextEdit="1"/>
          </p:cNvSpPr>
          <p:nvPr/>
        </p:nvSpPr>
        <p:spPr bwMode="auto">
          <a:xfrm>
            <a:off x="4648200" y="6096000"/>
            <a:ext cx="4419600" cy="647700"/>
          </a:xfrm>
          <a:prstGeom prst="rect">
            <a:avLst/>
          </a:prstGeom>
        </p:spPr>
        <p:txBody>
          <a:bodyPr wrap="none" fromWordArt="1">
            <a:prstTxWarp prst="textPlain">
              <a:avLst>
                <a:gd name="adj" fmla="val 50000"/>
              </a:avLst>
            </a:prstTxWarp>
          </a:bodyPr>
          <a:lstStyle/>
          <a:p>
            <a:pPr algn="ctr"/>
            <a:r>
              <a:rPr lang="en-US" sz="3600" kern="10">
                <a:ln w="22225">
                  <a:solidFill>
                    <a:srgbClr val="FF9900"/>
                  </a:solidFill>
                  <a:round/>
                  <a:headEnd/>
                  <a:tailEnd/>
                </a:ln>
                <a:solidFill>
                  <a:srgbClr val="FFFF00"/>
                </a:solidFill>
                <a:latin typeface="Arial Black"/>
              </a:rPr>
              <a:t>Mr. DeMarco</a:t>
            </a:r>
          </a:p>
        </p:txBody>
      </p:sp>
      <p:sp>
        <p:nvSpPr>
          <p:cNvPr id="12296" name="WordArt 8"/>
          <p:cNvSpPr>
            <a:spLocks noChangeArrowheads="1" noChangeShapeType="1" noTextEdit="1"/>
          </p:cNvSpPr>
          <p:nvPr/>
        </p:nvSpPr>
        <p:spPr bwMode="auto">
          <a:xfrm>
            <a:off x="4038600" y="2057400"/>
            <a:ext cx="1123950" cy="523875"/>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within</a:t>
            </a:r>
          </a:p>
        </p:txBody>
      </p:sp>
      <p:sp>
        <p:nvSpPr>
          <p:cNvPr id="12297" name="Line 9"/>
          <p:cNvSpPr>
            <a:spLocks noChangeShapeType="1"/>
          </p:cNvSpPr>
          <p:nvPr/>
        </p:nvSpPr>
        <p:spPr bwMode="auto">
          <a:xfrm flipV="1">
            <a:off x="7620000" y="1447800"/>
            <a:ext cx="0" cy="2438400"/>
          </a:xfrm>
          <a:prstGeom prst="line">
            <a:avLst/>
          </a:prstGeom>
          <a:noFill/>
          <a:ln w="76200">
            <a:solidFill>
              <a:srgbClr val="FF0000"/>
            </a:solidFill>
            <a:round/>
            <a:headEnd/>
            <a:tailEnd type="triangle" w="med" len="med"/>
          </a:ln>
          <a:effectLst/>
        </p:spPr>
        <p:txBody>
          <a:bodyPr/>
          <a:lstStyle/>
          <a:p>
            <a:endParaRPr lang="en-US"/>
          </a:p>
        </p:txBody>
      </p:sp>
      <p:sp>
        <p:nvSpPr>
          <p:cNvPr id="12298" name="Line 10"/>
          <p:cNvSpPr>
            <a:spLocks noChangeShapeType="1"/>
          </p:cNvSpPr>
          <p:nvPr/>
        </p:nvSpPr>
        <p:spPr bwMode="auto">
          <a:xfrm flipH="1">
            <a:off x="5334000" y="2209800"/>
            <a:ext cx="2895600" cy="0"/>
          </a:xfrm>
          <a:prstGeom prst="line">
            <a:avLst/>
          </a:prstGeom>
          <a:noFill/>
          <a:ln w="76200">
            <a:solidFill>
              <a:srgbClr val="FF0000"/>
            </a:solidFill>
            <a:round/>
            <a:headEnd/>
            <a:tailEnd type="triangle" w="med" len="med"/>
          </a:ln>
          <a:effectLst/>
        </p:spPr>
        <p:txBody>
          <a:bodyPr/>
          <a:lstStyle/>
          <a:p>
            <a:endParaRPr lang="en-US"/>
          </a:p>
        </p:txBody>
      </p:sp>
      <p:sp>
        <p:nvSpPr>
          <p:cNvPr id="12299" name="WordArt 11"/>
          <p:cNvSpPr>
            <a:spLocks noChangeArrowheads="1" noChangeShapeType="1" noTextEdit="1"/>
          </p:cNvSpPr>
          <p:nvPr/>
        </p:nvSpPr>
        <p:spPr bwMode="auto">
          <a:xfrm>
            <a:off x="8305800" y="1752600"/>
            <a:ext cx="381000" cy="914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9900"/>
                </a:solidFill>
                <a:latin typeface="Arial Black"/>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repeatCount="indefinite" fill="hold" grpId="0" nodeType="withEffect">
                                  <p:stCondLst>
                                    <p:cond delay="0"/>
                                  </p:stCondLst>
                                  <p:childTnLst>
                                    <p:set>
                                      <p:cBhvr>
                                        <p:cTn id="6" dur="1" fill="hold">
                                          <p:stCondLst>
                                            <p:cond delay="0"/>
                                          </p:stCondLst>
                                        </p:cTn>
                                        <p:tgtEl>
                                          <p:spTgt spid="12297"/>
                                        </p:tgtEl>
                                        <p:attrNameLst>
                                          <p:attrName>style.visibility</p:attrName>
                                        </p:attrNameLst>
                                      </p:cBhvr>
                                      <p:to>
                                        <p:strVal val="visible"/>
                                      </p:to>
                                    </p:set>
                                    <p:animEffect transition="in" filter="wipe(down)">
                                      <p:cBhvr>
                                        <p:cTn id="7" dur="2000"/>
                                        <p:tgtEl>
                                          <p:spTgt spid="12297"/>
                                        </p:tgtEl>
                                      </p:cBhvr>
                                    </p:animEffect>
                                  </p:childTnLst>
                                </p:cTn>
                              </p:par>
                            </p:childTnLst>
                          </p:cTn>
                        </p:par>
                        <p:par>
                          <p:cTn id="8" fill="hold">
                            <p:stCondLst>
                              <p:cond delay="2000"/>
                            </p:stCondLst>
                            <p:childTnLst>
                              <p:par>
                                <p:cTn id="9" presetID="22" presetClass="entr" presetSubtype="2" repeatCount="indefinite" fill="hold" grpId="0" nodeType="afterEffect">
                                  <p:stCondLst>
                                    <p:cond delay="1500"/>
                                  </p:stCondLst>
                                  <p:childTnLst>
                                    <p:set>
                                      <p:cBhvr>
                                        <p:cTn id="10" dur="1" fill="hold">
                                          <p:stCondLst>
                                            <p:cond delay="0"/>
                                          </p:stCondLst>
                                        </p:cTn>
                                        <p:tgtEl>
                                          <p:spTgt spid="12298"/>
                                        </p:tgtEl>
                                        <p:attrNameLst>
                                          <p:attrName>style.visibility</p:attrName>
                                        </p:attrNameLst>
                                      </p:cBhvr>
                                      <p:to>
                                        <p:strVal val="visible"/>
                                      </p:to>
                                    </p:set>
                                    <p:animEffect transition="in" filter="wipe(right)">
                                      <p:cBhvr>
                                        <p:cTn id="11" dur="2000"/>
                                        <p:tgtEl>
                                          <p:spTgt spid="12298"/>
                                        </p:tgtEl>
                                      </p:cBhvr>
                                    </p:animEffect>
                                  </p:childTnLst>
                                </p:cTn>
                              </p:par>
                              <p:par>
                                <p:cTn id="12" presetID="8" presetClass="emph" presetSubtype="0" repeatCount="indefinite" fill="hold" grpId="0" nodeType="withEffect">
                                  <p:stCondLst>
                                    <p:cond delay="0"/>
                                  </p:stCondLst>
                                  <p:childTnLst>
                                    <p:animRot by="21600000">
                                      <p:cBhvr>
                                        <p:cTn id="13" dur="2000" fill="hold"/>
                                        <p:tgtEl>
                                          <p:spTgt spid="1229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animBg="1"/>
      <p:bldP spid="12298" grpId="0" animBg="1"/>
      <p:bldP spid="1229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lat long"/>
          <p:cNvPicPr>
            <a:picLocks noChangeAspect="1" noChangeArrowheads="1"/>
          </p:cNvPicPr>
          <p:nvPr/>
        </p:nvPicPr>
        <p:blipFill>
          <a:blip r:embed="rId2" cstate="print"/>
          <a:srcRect/>
          <a:stretch>
            <a:fillRect/>
          </a:stretch>
        </p:blipFill>
        <p:spPr bwMode="auto">
          <a:xfrm>
            <a:off x="1828800" y="228600"/>
            <a:ext cx="7600950" cy="6423025"/>
          </a:xfrm>
          <a:prstGeom prst="rect">
            <a:avLst/>
          </a:prstGeom>
          <a:noFill/>
        </p:spPr>
      </p:pic>
      <p:sp>
        <p:nvSpPr>
          <p:cNvPr id="4099" name="Text Box 3"/>
          <p:cNvSpPr txBox="1">
            <a:spLocks noChangeArrowheads="1"/>
          </p:cNvSpPr>
          <p:nvPr/>
        </p:nvSpPr>
        <p:spPr bwMode="auto">
          <a:xfrm>
            <a:off x="6400800" y="3657600"/>
            <a:ext cx="2362200" cy="1552575"/>
          </a:xfrm>
          <a:prstGeom prst="rect">
            <a:avLst/>
          </a:prstGeom>
          <a:noFill/>
          <a:ln w="9525">
            <a:noFill/>
            <a:miter lim="800000"/>
            <a:headEnd/>
            <a:tailEnd/>
          </a:ln>
          <a:effectLst/>
        </p:spPr>
        <p:txBody>
          <a:bodyPr>
            <a:spAutoFit/>
          </a:bodyPr>
          <a:lstStyle/>
          <a:p>
            <a:r>
              <a:rPr lang="en-US"/>
              <a:t>I’ll delete this text so we have a clear picture of the map’s edge.</a:t>
            </a:r>
          </a:p>
        </p:txBody>
      </p:sp>
      <p:sp>
        <p:nvSpPr>
          <p:cNvPr id="4100" name="Line 4"/>
          <p:cNvSpPr>
            <a:spLocks noChangeShapeType="1"/>
          </p:cNvSpPr>
          <p:nvPr/>
        </p:nvSpPr>
        <p:spPr bwMode="auto">
          <a:xfrm flipH="1" flipV="1">
            <a:off x="5791200" y="3505200"/>
            <a:ext cx="609600" cy="533400"/>
          </a:xfrm>
          <a:prstGeom prst="line">
            <a:avLst/>
          </a:prstGeom>
          <a:noFill/>
          <a:ln w="9525">
            <a:solidFill>
              <a:schemeClr val="tx1"/>
            </a:solidFill>
            <a:round/>
            <a:headEnd/>
            <a:tailEnd type="triangle" w="med" len="med"/>
          </a:ln>
          <a:effectLst/>
        </p:spPr>
        <p:txBody>
          <a:bodyPr/>
          <a:lstStyle/>
          <a:p>
            <a:endParaRPr lang="en-US"/>
          </a:p>
        </p:txBody>
      </p:sp>
      <p:sp>
        <p:nvSpPr>
          <p:cNvPr id="4101" name="Line 5"/>
          <p:cNvSpPr>
            <a:spLocks noChangeShapeType="1"/>
          </p:cNvSpPr>
          <p:nvPr/>
        </p:nvSpPr>
        <p:spPr bwMode="auto">
          <a:xfrm flipH="1">
            <a:off x="5867400" y="4419600"/>
            <a:ext cx="457200" cy="228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lat long 2"/>
          <p:cNvPicPr>
            <a:picLocks noChangeAspect="1" noChangeArrowheads="1"/>
          </p:cNvPicPr>
          <p:nvPr/>
        </p:nvPicPr>
        <p:blipFill>
          <a:blip r:embed="rId2" cstate="print"/>
          <a:srcRect/>
          <a:stretch>
            <a:fillRect/>
          </a:stretch>
        </p:blipFill>
        <p:spPr bwMode="auto">
          <a:xfrm>
            <a:off x="1828800" y="228600"/>
            <a:ext cx="7600950" cy="6423025"/>
          </a:xfrm>
          <a:prstGeom prst="rect">
            <a:avLst/>
          </a:prstGeom>
          <a:noFill/>
        </p:spPr>
      </p:pic>
      <p:sp>
        <p:nvSpPr>
          <p:cNvPr id="5123" name="WordArt 3"/>
          <p:cNvSpPr>
            <a:spLocks noChangeArrowheads="1" noChangeShapeType="1" noTextEdit="1"/>
          </p:cNvSpPr>
          <p:nvPr/>
        </p:nvSpPr>
        <p:spPr bwMode="auto">
          <a:xfrm>
            <a:off x="6629400" y="609600"/>
            <a:ext cx="1381125" cy="1524000"/>
          </a:xfrm>
          <a:prstGeom prst="rect">
            <a:avLst/>
          </a:prstGeom>
        </p:spPr>
        <p:txBody>
          <a:bodyPr wrap="none" fromWordArt="1">
            <a:prstTxWarp prst="textSlantUp">
              <a:avLst>
                <a:gd name="adj" fmla="val 16542"/>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43</a:t>
            </a:r>
          </a:p>
        </p:txBody>
      </p:sp>
      <p:sp>
        <p:nvSpPr>
          <p:cNvPr id="5124" name="WordArt 4"/>
          <p:cNvSpPr>
            <a:spLocks noChangeArrowheads="1" noChangeShapeType="1" noTextEdit="1"/>
          </p:cNvSpPr>
          <p:nvPr/>
        </p:nvSpPr>
        <p:spPr bwMode="auto">
          <a:xfrm>
            <a:off x="6629400" y="4876800"/>
            <a:ext cx="1381125" cy="1524000"/>
          </a:xfrm>
          <a:prstGeom prst="rect">
            <a:avLst/>
          </a:prstGeom>
        </p:spPr>
        <p:txBody>
          <a:bodyPr wrap="none" fromWordArt="1">
            <a:prstTxWarp prst="textSlantUp">
              <a:avLst>
                <a:gd name="adj" fmla="val 16542"/>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42</a:t>
            </a:r>
          </a:p>
        </p:txBody>
      </p:sp>
      <p:sp>
        <p:nvSpPr>
          <p:cNvPr id="5125" name="Line 5"/>
          <p:cNvSpPr>
            <a:spLocks noChangeShapeType="1"/>
          </p:cNvSpPr>
          <p:nvPr/>
        </p:nvSpPr>
        <p:spPr bwMode="auto">
          <a:xfrm flipH="1">
            <a:off x="5638800" y="1600200"/>
            <a:ext cx="838200" cy="457200"/>
          </a:xfrm>
          <a:prstGeom prst="line">
            <a:avLst/>
          </a:prstGeom>
          <a:noFill/>
          <a:ln w="57150">
            <a:solidFill>
              <a:schemeClr val="tx1"/>
            </a:solidFill>
            <a:round/>
            <a:headEnd/>
            <a:tailEnd type="triangle" w="med" len="med"/>
          </a:ln>
          <a:effectLst/>
        </p:spPr>
        <p:txBody>
          <a:bodyPr/>
          <a:lstStyle/>
          <a:p>
            <a:endParaRPr lang="en-US"/>
          </a:p>
        </p:txBody>
      </p:sp>
      <p:sp>
        <p:nvSpPr>
          <p:cNvPr id="5126" name="Line 6"/>
          <p:cNvSpPr>
            <a:spLocks noChangeShapeType="1"/>
          </p:cNvSpPr>
          <p:nvPr/>
        </p:nvSpPr>
        <p:spPr bwMode="auto">
          <a:xfrm flipH="1" flipV="1">
            <a:off x="5334000" y="5181600"/>
            <a:ext cx="914400" cy="457200"/>
          </a:xfrm>
          <a:prstGeom prst="line">
            <a:avLst/>
          </a:prstGeom>
          <a:noFill/>
          <a:ln w="57150">
            <a:solidFill>
              <a:schemeClr val="tx1"/>
            </a:solidFill>
            <a:round/>
            <a:headEnd/>
            <a:tailEnd type="triangle" w="med" len="med"/>
          </a:ln>
          <a:effectLst/>
        </p:spPr>
        <p:txBody>
          <a:bodyPr/>
          <a:lstStyle/>
          <a:p>
            <a:endParaRPr lang="en-US"/>
          </a:p>
        </p:txBody>
      </p:sp>
      <p:sp>
        <p:nvSpPr>
          <p:cNvPr id="5127" name="Oval 7"/>
          <p:cNvSpPr>
            <a:spLocks noChangeArrowheads="1"/>
          </p:cNvSpPr>
          <p:nvPr/>
        </p:nvSpPr>
        <p:spPr bwMode="auto">
          <a:xfrm>
            <a:off x="8001000" y="533400"/>
            <a:ext cx="152400" cy="152400"/>
          </a:xfrm>
          <a:prstGeom prst="ellipse">
            <a:avLst/>
          </a:prstGeom>
          <a:noFill/>
          <a:ln w="25400">
            <a:solidFill>
              <a:schemeClr val="tx1"/>
            </a:solidFill>
            <a:round/>
            <a:headEnd/>
            <a:tailEnd/>
          </a:ln>
          <a:effectLst/>
        </p:spPr>
        <p:txBody>
          <a:bodyPr wrap="none" anchor="ctr"/>
          <a:lstStyle/>
          <a:p>
            <a:endParaRPr lang="en-US"/>
          </a:p>
        </p:txBody>
      </p:sp>
      <p:sp>
        <p:nvSpPr>
          <p:cNvPr id="5128" name="Oval 8"/>
          <p:cNvSpPr>
            <a:spLocks noChangeArrowheads="1"/>
          </p:cNvSpPr>
          <p:nvPr/>
        </p:nvSpPr>
        <p:spPr bwMode="auto">
          <a:xfrm>
            <a:off x="8001000" y="4724400"/>
            <a:ext cx="152400" cy="152400"/>
          </a:xfrm>
          <a:prstGeom prst="ellipse">
            <a:avLst/>
          </a:prstGeom>
          <a:noFill/>
          <a:ln w="25400">
            <a:solidFill>
              <a:schemeClr val="tx1"/>
            </a:solidFill>
            <a:round/>
            <a:headEnd/>
            <a:tailEnd/>
          </a:ln>
          <a:effectLst/>
        </p:spPr>
        <p:txBody>
          <a:bodyPr wrap="none" anchor="ctr"/>
          <a:lstStyle/>
          <a:p>
            <a:endParaRPr lang="en-US"/>
          </a:p>
        </p:txBody>
      </p:sp>
      <p:sp>
        <p:nvSpPr>
          <p:cNvPr id="5129" name="Text Box 9"/>
          <p:cNvSpPr txBox="1">
            <a:spLocks noChangeArrowheads="1"/>
          </p:cNvSpPr>
          <p:nvPr/>
        </p:nvSpPr>
        <p:spPr bwMode="auto">
          <a:xfrm>
            <a:off x="441325" y="650875"/>
            <a:ext cx="2835275" cy="5568950"/>
          </a:xfrm>
          <a:prstGeom prst="rect">
            <a:avLst/>
          </a:prstGeom>
          <a:noFill/>
          <a:ln w="9525">
            <a:noFill/>
            <a:miter lim="800000"/>
            <a:headEnd/>
            <a:tailEnd/>
          </a:ln>
          <a:effectLst/>
        </p:spPr>
        <p:txBody>
          <a:bodyPr>
            <a:spAutoFit/>
          </a:bodyPr>
          <a:lstStyle/>
          <a:p>
            <a:r>
              <a:rPr lang="en-US"/>
              <a:t>We can now clearly see that there are increments on the side of our map. In this particular section of the map, we notice 42</a:t>
            </a:r>
            <a:r>
              <a:rPr lang="en-US" baseline="30000"/>
              <a:t>o</a:t>
            </a:r>
            <a:r>
              <a:rPr lang="en-US"/>
              <a:t> and 43</a:t>
            </a:r>
            <a:r>
              <a:rPr lang="en-US" baseline="30000"/>
              <a:t>o</a:t>
            </a:r>
            <a:r>
              <a:rPr lang="en-US"/>
              <a:t> clearly marked up the side of the map. The increments are marked in “Degrees.”</a:t>
            </a:r>
          </a:p>
          <a:p>
            <a:endParaRPr lang="en-US"/>
          </a:p>
          <a:p>
            <a:r>
              <a:rPr lang="en-US"/>
              <a:t>More specifically,</a:t>
            </a:r>
          </a:p>
          <a:p>
            <a:r>
              <a:rPr lang="en-US"/>
              <a:t>degrees NORTH of the Equator!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29"/>
                                        </p:tgtEl>
                                        <p:attrNameLst>
                                          <p:attrName>style.visibility</p:attrName>
                                        </p:attrNameLst>
                                      </p:cBhvr>
                                      <p:to>
                                        <p:strVal val="visible"/>
                                      </p:to>
                                    </p:set>
                                    <p:anim calcmode="lin" valueType="num">
                                      <p:cBhvr additive="base">
                                        <p:cTn id="7" dur="500" fill="hold"/>
                                        <p:tgtEl>
                                          <p:spTgt spid="5129"/>
                                        </p:tgtEl>
                                        <p:attrNameLst>
                                          <p:attrName>ppt_x</p:attrName>
                                        </p:attrNameLst>
                                      </p:cBhvr>
                                      <p:tavLst>
                                        <p:tav tm="0">
                                          <p:val>
                                            <p:strVal val="0-#ppt_w/2"/>
                                          </p:val>
                                        </p:tav>
                                        <p:tav tm="100000">
                                          <p:val>
                                            <p:strVal val="#ppt_x"/>
                                          </p:val>
                                        </p:tav>
                                      </p:tavLst>
                                    </p:anim>
                                    <p:anim calcmode="lin" valueType="num">
                                      <p:cBhvr additive="base">
                                        <p:cTn id="8" dur="500" fill="hold"/>
                                        <p:tgtEl>
                                          <p:spTgt spid="512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7" presetClass="entr" presetSubtype="10" fill="hold" grpId="0" nodeType="afterEffect">
                                  <p:stCondLst>
                                    <p:cond delay="2000"/>
                                  </p:stCondLst>
                                  <p:childTnLst>
                                    <p:set>
                                      <p:cBhvr>
                                        <p:cTn id="11" dur="1" fill="hold">
                                          <p:stCondLst>
                                            <p:cond delay="0"/>
                                          </p:stCondLst>
                                        </p:cTn>
                                        <p:tgtEl>
                                          <p:spTgt spid="5124"/>
                                        </p:tgtEl>
                                        <p:attrNameLst>
                                          <p:attrName>style.visibility</p:attrName>
                                        </p:attrNameLst>
                                      </p:cBhvr>
                                      <p:to>
                                        <p:strVal val="visible"/>
                                      </p:to>
                                    </p:set>
                                    <p:anim calcmode="lin" valueType="num">
                                      <p:cBhvr>
                                        <p:cTn id="12" dur="500" fill="hold"/>
                                        <p:tgtEl>
                                          <p:spTgt spid="5124"/>
                                        </p:tgtEl>
                                        <p:attrNameLst>
                                          <p:attrName>ppt_w</p:attrName>
                                        </p:attrNameLst>
                                      </p:cBhvr>
                                      <p:tavLst>
                                        <p:tav tm="0">
                                          <p:val>
                                            <p:fltVal val="0"/>
                                          </p:val>
                                        </p:tav>
                                        <p:tav tm="100000">
                                          <p:val>
                                            <p:strVal val="#ppt_w"/>
                                          </p:val>
                                        </p:tav>
                                      </p:tavLst>
                                    </p:anim>
                                    <p:anim calcmode="lin" valueType="num">
                                      <p:cBhvr>
                                        <p:cTn id="13" dur="500" fill="hold"/>
                                        <p:tgtEl>
                                          <p:spTgt spid="5124"/>
                                        </p:tgtEl>
                                        <p:attrNameLst>
                                          <p:attrName>ppt_h</p:attrName>
                                        </p:attrNameLst>
                                      </p:cBhvr>
                                      <p:tavLst>
                                        <p:tav tm="0">
                                          <p:val>
                                            <p:strVal val="#ppt_h"/>
                                          </p:val>
                                        </p:tav>
                                        <p:tav tm="100000">
                                          <p:val>
                                            <p:strVal val="#ppt_h"/>
                                          </p:val>
                                        </p:tav>
                                      </p:tavLst>
                                    </p:anim>
                                  </p:childTnLst>
                                </p:cTn>
                              </p:par>
                            </p:childTnLst>
                          </p:cTn>
                        </p:par>
                        <p:par>
                          <p:cTn id="14" fill="hold">
                            <p:stCondLst>
                              <p:cond delay="3000"/>
                            </p:stCondLst>
                            <p:childTnLst>
                              <p:par>
                                <p:cTn id="15" presetID="15" presetClass="entr" presetSubtype="0" fill="hold" grpId="0" nodeType="afterEffect">
                                  <p:stCondLst>
                                    <p:cond delay="2000"/>
                                  </p:stCondLst>
                                  <p:childTnLst>
                                    <p:set>
                                      <p:cBhvr>
                                        <p:cTn id="16" dur="1" fill="hold">
                                          <p:stCondLst>
                                            <p:cond delay="0"/>
                                          </p:stCondLst>
                                        </p:cTn>
                                        <p:tgtEl>
                                          <p:spTgt spid="5123"/>
                                        </p:tgtEl>
                                        <p:attrNameLst>
                                          <p:attrName>style.visibility</p:attrName>
                                        </p:attrNameLst>
                                      </p:cBhvr>
                                      <p:to>
                                        <p:strVal val="visible"/>
                                      </p:to>
                                    </p:set>
                                    <p:anim calcmode="lin" valueType="num">
                                      <p:cBhvr>
                                        <p:cTn id="17" dur="1000" fill="hold"/>
                                        <p:tgtEl>
                                          <p:spTgt spid="5123"/>
                                        </p:tgtEl>
                                        <p:attrNameLst>
                                          <p:attrName>ppt_w</p:attrName>
                                        </p:attrNameLst>
                                      </p:cBhvr>
                                      <p:tavLst>
                                        <p:tav tm="0">
                                          <p:val>
                                            <p:fltVal val="0"/>
                                          </p:val>
                                        </p:tav>
                                        <p:tav tm="100000">
                                          <p:val>
                                            <p:strVal val="#ppt_w"/>
                                          </p:val>
                                        </p:tav>
                                      </p:tavLst>
                                    </p:anim>
                                    <p:anim calcmode="lin" valueType="num">
                                      <p:cBhvr>
                                        <p:cTn id="18" dur="1000" fill="hold"/>
                                        <p:tgtEl>
                                          <p:spTgt spid="5123"/>
                                        </p:tgtEl>
                                        <p:attrNameLst>
                                          <p:attrName>ppt_h</p:attrName>
                                        </p:attrNameLst>
                                      </p:cBhvr>
                                      <p:tavLst>
                                        <p:tav tm="0">
                                          <p:val>
                                            <p:fltVal val="0"/>
                                          </p:val>
                                        </p:tav>
                                        <p:tav tm="100000">
                                          <p:val>
                                            <p:strVal val="#ppt_h"/>
                                          </p:val>
                                        </p:tav>
                                      </p:tavLst>
                                    </p:anim>
                                    <p:anim calcmode="lin" valueType="num">
                                      <p:cBhvr>
                                        <p:cTn id="19" dur="1000" fill="hold"/>
                                        <p:tgtEl>
                                          <p:spTgt spid="5123"/>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512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4" grpId="0" animBg="1"/>
      <p:bldP spid="512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lat long 2"/>
          <p:cNvPicPr>
            <a:picLocks noChangeAspect="1" noChangeArrowheads="1"/>
          </p:cNvPicPr>
          <p:nvPr/>
        </p:nvPicPr>
        <p:blipFill>
          <a:blip r:embed="rId2" cstate="print"/>
          <a:srcRect/>
          <a:stretch>
            <a:fillRect/>
          </a:stretch>
        </p:blipFill>
        <p:spPr bwMode="auto">
          <a:xfrm>
            <a:off x="1828800" y="228600"/>
            <a:ext cx="7600950" cy="6423025"/>
          </a:xfrm>
          <a:prstGeom prst="rect">
            <a:avLst/>
          </a:prstGeom>
          <a:noFill/>
        </p:spPr>
      </p:pic>
      <p:sp>
        <p:nvSpPr>
          <p:cNvPr id="13315" name="AutoShape 3"/>
          <p:cNvSpPr>
            <a:spLocks noChangeArrowheads="1"/>
          </p:cNvSpPr>
          <p:nvPr/>
        </p:nvSpPr>
        <p:spPr bwMode="auto">
          <a:xfrm>
            <a:off x="5257800" y="2286000"/>
            <a:ext cx="485775" cy="2667000"/>
          </a:xfrm>
          <a:prstGeom prst="upDownArrow">
            <a:avLst>
              <a:gd name="adj1" fmla="val 50000"/>
              <a:gd name="adj2" fmla="val 109804"/>
            </a:avLst>
          </a:prstGeom>
          <a:solidFill>
            <a:srgbClr val="FF9900"/>
          </a:solidFill>
          <a:ln w="9525">
            <a:solidFill>
              <a:schemeClr val="tx1"/>
            </a:solidFill>
            <a:miter lim="800000"/>
            <a:headEnd/>
            <a:tailEnd/>
          </a:ln>
          <a:effectLst/>
        </p:spPr>
        <p:txBody>
          <a:bodyPr wrap="none" anchor="ctr"/>
          <a:lstStyle/>
          <a:p>
            <a:endParaRPr lang="en-US"/>
          </a:p>
        </p:txBody>
      </p:sp>
      <p:sp>
        <p:nvSpPr>
          <p:cNvPr id="13316" name="Text Box 4"/>
          <p:cNvSpPr txBox="1">
            <a:spLocks noChangeArrowheads="1"/>
          </p:cNvSpPr>
          <p:nvPr/>
        </p:nvSpPr>
        <p:spPr bwMode="auto">
          <a:xfrm>
            <a:off x="6019800" y="1676400"/>
            <a:ext cx="2362200" cy="4108450"/>
          </a:xfrm>
          <a:prstGeom prst="rect">
            <a:avLst/>
          </a:prstGeom>
          <a:noFill/>
          <a:ln w="9525">
            <a:noFill/>
            <a:miter lim="800000"/>
            <a:headEnd/>
            <a:tailEnd/>
          </a:ln>
          <a:effectLst/>
        </p:spPr>
        <p:txBody>
          <a:bodyPr>
            <a:spAutoFit/>
          </a:bodyPr>
          <a:lstStyle/>
          <a:p>
            <a:r>
              <a:rPr lang="en-US"/>
              <a:t>This ONE DEGREE difference in LATITUDE is broken down into smaller increments in order to name locations that may fall between degree marks.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p:cTn id="7" dur="500" fill="hold"/>
                                        <p:tgtEl>
                                          <p:spTgt spid="13315"/>
                                        </p:tgtEl>
                                        <p:attrNameLst>
                                          <p:attrName>ppt_w</p:attrName>
                                        </p:attrNameLst>
                                      </p:cBhvr>
                                      <p:tavLst>
                                        <p:tav tm="0">
                                          <p:val>
                                            <p:fltVal val="0"/>
                                          </p:val>
                                        </p:tav>
                                        <p:tav tm="100000">
                                          <p:val>
                                            <p:strVal val="#ppt_w"/>
                                          </p:val>
                                        </p:tav>
                                      </p:tavLst>
                                    </p:anim>
                                    <p:anim calcmode="lin" valueType="num">
                                      <p:cBhvr>
                                        <p:cTn id="8" dur="500" fill="hold"/>
                                        <p:tgtEl>
                                          <p:spTgt spid="133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lat long 2"/>
          <p:cNvPicPr>
            <a:picLocks noChangeAspect="1" noChangeArrowheads="1"/>
          </p:cNvPicPr>
          <p:nvPr/>
        </p:nvPicPr>
        <p:blipFill>
          <a:blip r:embed="rId2" cstate="print"/>
          <a:srcRect/>
          <a:stretch>
            <a:fillRect/>
          </a:stretch>
        </p:blipFill>
        <p:spPr bwMode="auto">
          <a:xfrm>
            <a:off x="1828800" y="228600"/>
            <a:ext cx="7600950" cy="6423025"/>
          </a:xfrm>
          <a:prstGeom prst="rect">
            <a:avLst/>
          </a:prstGeom>
          <a:noFill/>
        </p:spPr>
      </p:pic>
      <p:sp>
        <p:nvSpPr>
          <p:cNvPr id="14340" name="Line 4"/>
          <p:cNvSpPr>
            <a:spLocks noChangeShapeType="1"/>
          </p:cNvSpPr>
          <p:nvPr/>
        </p:nvSpPr>
        <p:spPr bwMode="auto">
          <a:xfrm flipH="1" flipV="1">
            <a:off x="5486400" y="2438400"/>
            <a:ext cx="457200" cy="533400"/>
          </a:xfrm>
          <a:prstGeom prst="line">
            <a:avLst/>
          </a:prstGeom>
          <a:noFill/>
          <a:ln w="9525">
            <a:solidFill>
              <a:schemeClr val="tx1"/>
            </a:solidFill>
            <a:round/>
            <a:headEnd/>
            <a:tailEnd type="triangle" w="med" len="med"/>
          </a:ln>
          <a:effectLst/>
        </p:spPr>
        <p:txBody>
          <a:bodyPr/>
          <a:lstStyle/>
          <a:p>
            <a:endParaRPr lang="en-US"/>
          </a:p>
        </p:txBody>
      </p:sp>
      <p:sp>
        <p:nvSpPr>
          <p:cNvPr id="14341" name="Line 5"/>
          <p:cNvSpPr>
            <a:spLocks noChangeShapeType="1"/>
          </p:cNvSpPr>
          <p:nvPr/>
        </p:nvSpPr>
        <p:spPr bwMode="auto">
          <a:xfrm flipH="1">
            <a:off x="5257800" y="4343400"/>
            <a:ext cx="685800" cy="457200"/>
          </a:xfrm>
          <a:prstGeom prst="line">
            <a:avLst/>
          </a:prstGeom>
          <a:noFill/>
          <a:ln w="9525">
            <a:solidFill>
              <a:schemeClr val="tx1"/>
            </a:solidFill>
            <a:round/>
            <a:headEnd/>
            <a:tailEnd type="triangle" w="med" len="med"/>
          </a:ln>
          <a:effectLst/>
        </p:spPr>
        <p:txBody>
          <a:bodyPr/>
          <a:lstStyle/>
          <a:p>
            <a:endParaRPr lang="en-US"/>
          </a:p>
        </p:txBody>
      </p:sp>
      <p:sp>
        <p:nvSpPr>
          <p:cNvPr id="14342" name="Text Box 6"/>
          <p:cNvSpPr txBox="1">
            <a:spLocks noChangeArrowheads="1"/>
          </p:cNvSpPr>
          <p:nvPr/>
        </p:nvSpPr>
        <p:spPr bwMode="auto">
          <a:xfrm>
            <a:off x="5943600" y="2743200"/>
            <a:ext cx="3200400" cy="1917700"/>
          </a:xfrm>
          <a:prstGeom prst="rect">
            <a:avLst/>
          </a:prstGeom>
          <a:noFill/>
          <a:ln w="9525">
            <a:noFill/>
            <a:miter lim="800000"/>
            <a:headEnd/>
            <a:tailEnd/>
          </a:ln>
          <a:effectLst/>
        </p:spPr>
        <p:txBody>
          <a:bodyPr>
            <a:spAutoFit/>
          </a:bodyPr>
          <a:lstStyle/>
          <a:p>
            <a:r>
              <a:rPr lang="en-US"/>
              <a:t>We now can now use:</a:t>
            </a:r>
          </a:p>
          <a:p>
            <a:r>
              <a:rPr lang="en-US" b="1" u="sng">
                <a:solidFill>
                  <a:srgbClr val="FF3300"/>
                </a:solidFill>
              </a:rPr>
              <a:t>Degrees, and Minutes!</a:t>
            </a:r>
          </a:p>
          <a:p>
            <a:r>
              <a:rPr lang="en-US"/>
              <a:t>By using minutes, we divide this one degree spread into </a:t>
            </a:r>
            <a:r>
              <a:rPr lang="en-US" b="1" u="sng">
                <a:solidFill>
                  <a:srgbClr val="FF3300"/>
                </a:solidFill>
              </a:rPr>
              <a:t>60 minutes.</a:t>
            </a:r>
          </a:p>
        </p:txBody>
      </p:sp>
      <p:sp>
        <p:nvSpPr>
          <p:cNvPr id="14343" name="Text Box 7"/>
          <p:cNvSpPr txBox="1">
            <a:spLocks noChangeArrowheads="1"/>
          </p:cNvSpPr>
          <p:nvPr/>
        </p:nvSpPr>
        <p:spPr bwMode="auto">
          <a:xfrm rot="-824374">
            <a:off x="533400" y="1219200"/>
            <a:ext cx="3124200" cy="1187450"/>
          </a:xfrm>
          <a:prstGeom prst="rect">
            <a:avLst/>
          </a:prstGeom>
          <a:noFill/>
          <a:ln w="9525">
            <a:noFill/>
            <a:miter lim="800000"/>
            <a:headEnd/>
            <a:tailEnd/>
          </a:ln>
          <a:effectLst/>
        </p:spPr>
        <p:txBody>
          <a:bodyPr>
            <a:spAutoFit/>
          </a:bodyPr>
          <a:lstStyle/>
          <a:p>
            <a:pPr>
              <a:spcBef>
                <a:spcPct val="50000"/>
              </a:spcBef>
            </a:pPr>
            <a:r>
              <a:rPr lang="en-US" b="1">
                <a:solidFill>
                  <a:srgbClr val="FF3300"/>
                </a:solidFill>
                <a:latin typeface="Tempus Sans ITC" pitchFamily="82" charset="0"/>
              </a:rPr>
              <a:t>Just like </a:t>
            </a:r>
            <a:r>
              <a:rPr lang="en-US" b="1" u="sng">
                <a:solidFill>
                  <a:srgbClr val="FF3300"/>
                </a:solidFill>
                <a:latin typeface="Tempus Sans ITC" pitchFamily="82" charset="0"/>
              </a:rPr>
              <a:t>one hour</a:t>
            </a:r>
            <a:r>
              <a:rPr lang="en-US" b="1">
                <a:solidFill>
                  <a:srgbClr val="FF3300"/>
                </a:solidFill>
                <a:latin typeface="Tempus Sans ITC" pitchFamily="82" charset="0"/>
              </a:rPr>
              <a:t>, </a:t>
            </a:r>
            <a:r>
              <a:rPr lang="en-US" b="1" u="sng">
                <a:solidFill>
                  <a:srgbClr val="FF3300"/>
                </a:solidFill>
                <a:latin typeface="Tempus Sans ITC" pitchFamily="82" charset="0"/>
              </a:rPr>
              <a:t>one degree</a:t>
            </a:r>
            <a:r>
              <a:rPr lang="en-US" b="1">
                <a:solidFill>
                  <a:srgbClr val="FF3300"/>
                </a:solidFill>
                <a:latin typeface="Tempus Sans ITC" pitchFamily="82" charset="0"/>
              </a:rPr>
              <a:t> has          </a:t>
            </a:r>
            <a:r>
              <a:rPr lang="en-US" b="1" i="1">
                <a:solidFill>
                  <a:srgbClr val="FF3300"/>
                </a:solidFill>
                <a:latin typeface="Tempus Sans ITC" pitchFamily="82" charset="0"/>
              </a:rPr>
              <a:t>60 minutes</a:t>
            </a:r>
            <a:r>
              <a:rPr lang="en-US" b="1">
                <a:solidFill>
                  <a:srgbClr val="FF3300"/>
                </a:solidFill>
                <a:latin typeface="Tempus Sans ITC" pitchFamily="82" charset="0"/>
              </a:rPr>
              <a:t> in it!</a:t>
            </a:r>
          </a:p>
        </p:txBody>
      </p:sp>
      <p:sp>
        <p:nvSpPr>
          <p:cNvPr id="15370" name="Freeform 10"/>
          <p:cNvSpPr>
            <a:spLocks/>
          </p:cNvSpPr>
          <p:nvPr/>
        </p:nvSpPr>
        <p:spPr bwMode="auto">
          <a:xfrm>
            <a:off x="-114300" y="533400"/>
            <a:ext cx="3556000" cy="2654300"/>
          </a:xfrm>
          <a:custGeom>
            <a:avLst/>
            <a:gdLst/>
            <a:ahLst/>
            <a:cxnLst>
              <a:cxn ang="0">
                <a:pos x="888" y="1584"/>
              </a:cxn>
              <a:cxn ang="0">
                <a:pos x="504" y="1392"/>
              </a:cxn>
              <a:cxn ang="0">
                <a:pos x="216" y="576"/>
              </a:cxn>
              <a:cxn ang="0">
                <a:pos x="1800" y="48"/>
              </a:cxn>
              <a:cxn ang="0">
                <a:pos x="2088" y="864"/>
              </a:cxn>
              <a:cxn ang="0">
                <a:pos x="888" y="1584"/>
              </a:cxn>
            </a:cxnLst>
            <a:rect l="0" t="0" r="r" b="b"/>
            <a:pathLst>
              <a:path w="2240" h="1672">
                <a:moveTo>
                  <a:pt x="888" y="1584"/>
                </a:moveTo>
                <a:cubicBezTo>
                  <a:pt x="624" y="1672"/>
                  <a:pt x="616" y="1560"/>
                  <a:pt x="504" y="1392"/>
                </a:cubicBezTo>
                <a:cubicBezTo>
                  <a:pt x="392" y="1224"/>
                  <a:pt x="0" y="800"/>
                  <a:pt x="216" y="576"/>
                </a:cubicBezTo>
                <a:cubicBezTo>
                  <a:pt x="432" y="352"/>
                  <a:pt x="1488" y="0"/>
                  <a:pt x="1800" y="48"/>
                </a:cubicBezTo>
                <a:cubicBezTo>
                  <a:pt x="2112" y="96"/>
                  <a:pt x="2240" y="616"/>
                  <a:pt x="2088" y="864"/>
                </a:cubicBezTo>
                <a:cubicBezTo>
                  <a:pt x="1936" y="1112"/>
                  <a:pt x="1152" y="1496"/>
                  <a:pt x="888" y="1584"/>
                </a:cubicBezTo>
                <a:close/>
              </a:path>
            </a:pathLst>
          </a:custGeom>
          <a:noFill/>
          <a:ln w="9525">
            <a:solidFill>
              <a:schemeClr val="tx1"/>
            </a:solidFill>
            <a:round/>
            <a:headEnd/>
            <a:tailEnd/>
          </a:ln>
          <a:effectLst/>
        </p:spPr>
        <p:txBody>
          <a:bodyPr/>
          <a:lstStyle/>
          <a:p>
            <a:endParaRPr lang="en-US"/>
          </a:p>
        </p:txBody>
      </p:sp>
      <p:sp>
        <p:nvSpPr>
          <p:cNvPr id="15371" name="Oval 11"/>
          <p:cNvSpPr>
            <a:spLocks noChangeArrowheads="1"/>
          </p:cNvSpPr>
          <p:nvPr/>
        </p:nvSpPr>
        <p:spPr bwMode="auto">
          <a:xfrm>
            <a:off x="1828800" y="3505200"/>
            <a:ext cx="762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5372" name="Oval 12"/>
          <p:cNvSpPr>
            <a:spLocks noChangeArrowheads="1"/>
          </p:cNvSpPr>
          <p:nvPr/>
        </p:nvSpPr>
        <p:spPr bwMode="auto">
          <a:xfrm>
            <a:off x="1981200" y="3276600"/>
            <a:ext cx="762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5373" name="Oval 13"/>
          <p:cNvSpPr>
            <a:spLocks noChangeArrowheads="1"/>
          </p:cNvSpPr>
          <p:nvPr/>
        </p:nvSpPr>
        <p:spPr bwMode="auto">
          <a:xfrm>
            <a:off x="2133600" y="2895600"/>
            <a:ext cx="762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5374" name="Oval 14"/>
          <p:cNvSpPr>
            <a:spLocks noChangeArrowheads="1"/>
          </p:cNvSpPr>
          <p:nvPr/>
        </p:nvSpPr>
        <p:spPr bwMode="auto">
          <a:xfrm>
            <a:off x="2286000" y="2590800"/>
            <a:ext cx="762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pic>
        <p:nvPicPr>
          <p:cNvPr id="15376" name="Picture 16" descr="face-surprise"/>
          <p:cNvPicPr>
            <a:picLocks noChangeAspect="1" noChangeArrowheads="1"/>
          </p:cNvPicPr>
          <p:nvPr/>
        </p:nvPicPr>
        <p:blipFill>
          <a:blip r:embed="rId3" cstate="print"/>
          <a:srcRect/>
          <a:stretch>
            <a:fillRect/>
          </a:stretch>
        </p:blipFill>
        <p:spPr bwMode="auto">
          <a:xfrm>
            <a:off x="457200" y="3581400"/>
            <a:ext cx="2438400" cy="2438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71"/>
                                        </p:tgtEl>
                                        <p:attrNameLst>
                                          <p:attrName>style.visibility</p:attrName>
                                        </p:attrNameLst>
                                      </p:cBhvr>
                                      <p:to>
                                        <p:strVal val="visible"/>
                                      </p:to>
                                    </p:set>
                                    <p:anim calcmode="lin" valueType="num">
                                      <p:cBhvr additive="base">
                                        <p:cTn id="7" dur="500" fill="hold"/>
                                        <p:tgtEl>
                                          <p:spTgt spid="15371"/>
                                        </p:tgtEl>
                                        <p:attrNameLst>
                                          <p:attrName>ppt_x</p:attrName>
                                        </p:attrNameLst>
                                      </p:cBhvr>
                                      <p:tavLst>
                                        <p:tav tm="0">
                                          <p:val>
                                            <p:strVal val="#ppt_x"/>
                                          </p:val>
                                        </p:tav>
                                        <p:tav tm="100000">
                                          <p:val>
                                            <p:strVal val="#ppt_x"/>
                                          </p:val>
                                        </p:tav>
                                      </p:tavLst>
                                    </p:anim>
                                    <p:anim calcmode="lin" valueType="num">
                                      <p:cBhvr additive="base">
                                        <p:cTn id="8" dur="500" fill="hold"/>
                                        <p:tgtEl>
                                          <p:spTgt spid="1537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372"/>
                                        </p:tgtEl>
                                        <p:attrNameLst>
                                          <p:attrName>style.visibility</p:attrName>
                                        </p:attrNameLst>
                                      </p:cBhvr>
                                      <p:to>
                                        <p:strVal val="visible"/>
                                      </p:to>
                                    </p:set>
                                    <p:anim calcmode="lin" valueType="num">
                                      <p:cBhvr additive="base">
                                        <p:cTn id="11" dur="500" fill="hold"/>
                                        <p:tgtEl>
                                          <p:spTgt spid="15372"/>
                                        </p:tgtEl>
                                        <p:attrNameLst>
                                          <p:attrName>ppt_x</p:attrName>
                                        </p:attrNameLst>
                                      </p:cBhvr>
                                      <p:tavLst>
                                        <p:tav tm="0">
                                          <p:val>
                                            <p:strVal val="#ppt_x"/>
                                          </p:val>
                                        </p:tav>
                                        <p:tav tm="100000">
                                          <p:val>
                                            <p:strVal val="#ppt_x"/>
                                          </p:val>
                                        </p:tav>
                                      </p:tavLst>
                                    </p:anim>
                                    <p:anim calcmode="lin" valueType="num">
                                      <p:cBhvr additive="base">
                                        <p:cTn id="12" dur="500" fill="hold"/>
                                        <p:tgtEl>
                                          <p:spTgt spid="1537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373"/>
                                        </p:tgtEl>
                                        <p:attrNameLst>
                                          <p:attrName>style.visibility</p:attrName>
                                        </p:attrNameLst>
                                      </p:cBhvr>
                                      <p:to>
                                        <p:strVal val="visible"/>
                                      </p:to>
                                    </p:set>
                                    <p:anim calcmode="lin" valueType="num">
                                      <p:cBhvr additive="base">
                                        <p:cTn id="15" dur="500" fill="hold"/>
                                        <p:tgtEl>
                                          <p:spTgt spid="15373"/>
                                        </p:tgtEl>
                                        <p:attrNameLst>
                                          <p:attrName>ppt_x</p:attrName>
                                        </p:attrNameLst>
                                      </p:cBhvr>
                                      <p:tavLst>
                                        <p:tav tm="0">
                                          <p:val>
                                            <p:strVal val="#ppt_x"/>
                                          </p:val>
                                        </p:tav>
                                        <p:tav tm="100000">
                                          <p:val>
                                            <p:strVal val="#ppt_x"/>
                                          </p:val>
                                        </p:tav>
                                      </p:tavLst>
                                    </p:anim>
                                    <p:anim calcmode="lin" valueType="num">
                                      <p:cBhvr additive="base">
                                        <p:cTn id="16" dur="500" fill="hold"/>
                                        <p:tgtEl>
                                          <p:spTgt spid="1537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374"/>
                                        </p:tgtEl>
                                        <p:attrNameLst>
                                          <p:attrName>style.visibility</p:attrName>
                                        </p:attrNameLst>
                                      </p:cBhvr>
                                      <p:to>
                                        <p:strVal val="visible"/>
                                      </p:to>
                                    </p:set>
                                    <p:anim calcmode="lin" valueType="num">
                                      <p:cBhvr additive="base">
                                        <p:cTn id="19" dur="500" fill="hold"/>
                                        <p:tgtEl>
                                          <p:spTgt spid="15374"/>
                                        </p:tgtEl>
                                        <p:attrNameLst>
                                          <p:attrName>ppt_x</p:attrName>
                                        </p:attrNameLst>
                                      </p:cBhvr>
                                      <p:tavLst>
                                        <p:tav tm="0">
                                          <p:val>
                                            <p:strVal val="#ppt_x"/>
                                          </p:val>
                                        </p:tav>
                                        <p:tav tm="100000">
                                          <p:val>
                                            <p:strVal val="#ppt_x"/>
                                          </p:val>
                                        </p:tav>
                                      </p:tavLst>
                                    </p:anim>
                                    <p:anim calcmode="lin" valueType="num">
                                      <p:cBhvr additive="base">
                                        <p:cTn id="20" dur="500" fill="hold"/>
                                        <p:tgtEl>
                                          <p:spTgt spid="1537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376"/>
                                        </p:tgtEl>
                                        <p:attrNameLst>
                                          <p:attrName>style.visibility</p:attrName>
                                        </p:attrNameLst>
                                      </p:cBhvr>
                                      <p:to>
                                        <p:strVal val="visible"/>
                                      </p:to>
                                    </p:set>
                                    <p:anim calcmode="lin" valueType="num">
                                      <p:cBhvr additive="base">
                                        <p:cTn id="23" dur="500" fill="hold"/>
                                        <p:tgtEl>
                                          <p:spTgt spid="15376"/>
                                        </p:tgtEl>
                                        <p:attrNameLst>
                                          <p:attrName>ppt_x</p:attrName>
                                        </p:attrNameLst>
                                      </p:cBhvr>
                                      <p:tavLst>
                                        <p:tav tm="0">
                                          <p:val>
                                            <p:strVal val="#ppt_x"/>
                                          </p:val>
                                        </p:tav>
                                        <p:tav tm="100000">
                                          <p:val>
                                            <p:strVal val="#ppt_x"/>
                                          </p:val>
                                        </p:tav>
                                      </p:tavLst>
                                    </p:anim>
                                    <p:anim calcmode="lin" valueType="num">
                                      <p:cBhvr additive="base">
                                        <p:cTn id="24" dur="500" fill="hold"/>
                                        <p:tgtEl>
                                          <p:spTgt spid="1537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370"/>
                                        </p:tgtEl>
                                        <p:attrNameLst>
                                          <p:attrName>style.visibility</p:attrName>
                                        </p:attrNameLst>
                                      </p:cBhvr>
                                      <p:to>
                                        <p:strVal val="visible"/>
                                      </p:to>
                                    </p:set>
                                    <p:anim calcmode="lin" valueType="num">
                                      <p:cBhvr additive="base">
                                        <p:cTn id="27" dur="500" fill="hold"/>
                                        <p:tgtEl>
                                          <p:spTgt spid="15370"/>
                                        </p:tgtEl>
                                        <p:attrNameLst>
                                          <p:attrName>ppt_x</p:attrName>
                                        </p:attrNameLst>
                                      </p:cBhvr>
                                      <p:tavLst>
                                        <p:tav tm="0">
                                          <p:val>
                                            <p:strVal val="#ppt_x"/>
                                          </p:val>
                                        </p:tav>
                                        <p:tav tm="100000">
                                          <p:val>
                                            <p:strVal val="#ppt_x"/>
                                          </p:val>
                                        </p:tav>
                                      </p:tavLst>
                                    </p:anim>
                                    <p:anim calcmode="lin" valueType="num">
                                      <p:cBhvr additive="base">
                                        <p:cTn id="28" dur="500" fill="hold"/>
                                        <p:tgtEl>
                                          <p:spTgt spid="1537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343"/>
                                        </p:tgtEl>
                                        <p:attrNameLst>
                                          <p:attrName>style.visibility</p:attrName>
                                        </p:attrNameLst>
                                      </p:cBhvr>
                                      <p:to>
                                        <p:strVal val="visible"/>
                                      </p:to>
                                    </p:set>
                                    <p:anim calcmode="lin" valueType="num">
                                      <p:cBhvr additive="base">
                                        <p:cTn id="31" dur="500" fill="hold"/>
                                        <p:tgtEl>
                                          <p:spTgt spid="14343"/>
                                        </p:tgtEl>
                                        <p:attrNameLst>
                                          <p:attrName>ppt_x</p:attrName>
                                        </p:attrNameLst>
                                      </p:cBhvr>
                                      <p:tavLst>
                                        <p:tav tm="0">
                                          <p:val>
                                            <p:strVal val="#ppt_x"/>
                                          </p:val>
                                        </p:tav>
                                        <p:tav tm="100000">
                                          <p:val>
                                            <p:strVal val="#ppt_x"/>
                                          </p:val>
                                        </p:tav>
                                      </p:tavLst>
                                    </p:anim>
                                    <p:anim calcmode="lin" valueType="num">
                                      <p:cBhvr additive="base">
                                        <p:cTn id="32" dur="500" fill="hold"/>
                                        <p:tgtEl>
                                          <p:spTgt spid="143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p:bldP spid="15370" grpId="0" animBg="1"/>
      <p:bldP spid="15371" grpId="0" animBg="1"/>
      <p:bldP spid="15372" grpId="0" animBg="1"/>
      <p:bldP spid="15373" grpId="0" animBg="1"/>
      <p:bldP spid="1537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lat long 2"/>
          <p:cNvPicPr>
            <a:picLocks noChangeAspect="1" noChangeArrowheads="1"/>
          </p:cNvPicPr>
          <p:nvPr/>
        </p:nvPicPr>
        <p:blipFill>
          <a:blip r:embed="rId2" cstate="print"/>
          <a:srcRect/>
          <a:stretch>
            <a:fillRect/>
          </a:stretch>
        </p:blipFill>
        <p:spPr bwMode="auto">
          <a:xfrm>
            <a:off x="1828800" y="228600"/>
            <a:ext cx="7600950" cy="6423025"/>
          </a:xfrm>
          <a:prstGeom prst="rect">
            <a:avLst/>
          </a:prstGeom>
          <a:noFill/>
        </p:spPr>
      </p:pic>
      <p:sp>
        <p:nvSpPr>
          <p:cNvPr id="15363" name="Line 3"/>
          <p:cNvSpPr>
            <a:spLocks noChangeShapeType="1"/>
          </p:cNvSpPr>
          <p:nvPr/>
        </p:nvSpPr>
        <p:spPr bwMode="auto">
          <a:xfrm flipH="1">
            <a:off x="5029200" y="3581400"/>
            <a:ext cx="1219200" cy="0"/>
          </a:xfrm>
          <a:prstGeom prst="line">
            <a:avLst/>
          </a:prstGeom>
          <a:noFill/>
          <a:ln w="57150">
            <a:solidFill>
              <a:srgbClr val="FF0000"/>
            </a:solidFill>
            <a:round/>
            <a:headEnd/>
            <a:tailEnd type="triangle" w="med" len="med"/>
          </a:ln>
          <a:effectLst/>
        </p:spPr>
        <p:txBody>
          <a:bodyPr/>
          <a:lstStyle/>
          <a:p>
            <a:endParaRPr lang="en-US"/>
          </a:p>
        </p:txBody>
      </p:sp>
      <p:sp>
        <p:nvSpPr>
          <p:cNvPr id="15364" name="Text Box 4"/>
          <p:cNvSpPr txBox="1">
            <a:spLocks noChangeArrowheads="1"/>
          </p:cNvSpPr>
          <p:nvPr/>
        </p:nvSpPr>
        <p:spPr bwMode="auto">
          <a:xfrm>
            <a:off x="6234113" y="604838"/>
            <a:ext cx="2530475" cy="4781550"/>
          </a:xfrm>
          <a:prstGeom prst="rect">
            <a:avLst/>
          </a:prstGeom>
          <a:noFill/>
          <a:ln w="9525">
            <a:noFill/>
            <a:miter lim="800000"/>
            <a:headEnd/>
            <a:tailEnd/>
          </a:ln>
          <a:effectLst/>
        </p:spPr>
        <p:txBody>
          <a:bodyPr>
            <a:spAutoFit/>
          </a:bodyPr>
          <a:lstStyle/>
          <a:p>
            <a:r>
              <a:rPr lang="en-US"/>
              <a:t>This mark that separates the one degree spread in half is 30 minutes!</a:t>
            </a:r>
          </a:p>
          <a:p>
            <a:endParaRPr lang="en-US"/>
          </a:p>
          <a:p>
            <a:endParaRPr lang="en-US" sz="2800">
              <a:solidFill>
                <a:srgbClr val="FF3300"/>
              </a:solidFill>
            </a:endParaRPr>
          </a:p>
          <a:p>
            <a:endParaRPr lang="en-US" sz="2800">
              <a:solidFill>
                <a:srgbClr val="FF3300"/>
              </a:solidFill>
            </a:endParaRPr>
          </a:p>
          <a:p>
            <a:r>
              <a:rPr lang="en-US" sz="3200">
                <a:solidFill>
                  <a:srgbClr val="FF3300"/>
                </a:solidFill>
              </a:rPr>
              <a:t>42</a:t>
            </a:r>
            <a:r>
              <a:rPr lang="en-US" sz="3200" baseline="30000">
                <a:solidFill>
                  <a:srgbClr val="FF3300"/>
                </a:solidFill>
              </a:rPr>
              <a:t>o</a:t>
            </a:r>
            <a:r>
              <a:rPr lang="en-US" sz="3200">
                <a:solidFill>
                  <a:srgbClr val="FF3300"/>
                </a:solidFill>
              </a:rPr>
              <a:t> 30’</a:t>
            </a:r>
            <a:r>
              <a:rPr lang="en-US" sz="2800">
                <a:solidFill>
                  <a:srgbClr val="FF3300"/>
                </a:solidFill>
              </a:rPr>
              <a:t> </a:t>
            </a:r>
          </a:p>
          <a:p>
            <a:endParaRPr lang="en-US" sz="2800">
              <a:solidFill>
                <a:srgbClr val="FF3300"/>
              </a:solidFill>
            </a:endParaRPr>
          </a:p>
          <a:p>
            <a:r>
              <a:rPr lang="en-US"/>
              <a:t>You would say:</a:t>
            </a:r>
          </a:p>
          <a:p>
            <a:r>
              <a:rPr lang="en-US">
                <a:solidFill>
                  <a:srgbClr val="FF3300"/>
                </a:solidFill>
              </a:rPr>
              <a:t>“forty two degrees, thirty minutes”</a:t>
            </a:r>
          </a:p>
        </p:txBody>
      </p:sp>
      <p:sp>
        <p:nvSpPr>
          <p:cNvPr id="16399" name="Text Box 15"/>
          <p:cNvSpPr txBox="1">
            <a:spLocks noChangeArrowheads="1"/>
          </p:cNvSpPr>
          <p:nvPr/>
        </p:nvSpPr>
        <p:spPr bwMode="auto">
          <a:xfrm>
            <a:off x="6248400" y="2590800"/>
            <a:ext cx="1381125" cy="304800"/>
          </a:xfrm>
          <a:prstGeom prst="rect">
            <a:avLst/>
          </a:prstGeom>
          <a:noFill/>
          <a:ln w="9525">
            <a:noFill/>
            <a:miter lim="800000"/>
            <a:headEnd/>
            <a:tailEnd/>
          </a:ln>
          <a:effectLst/>
        </p:spPr>
        <p:txBody>
          <a:bodyPr wrap="none">
            <a:spAutoFit/>
          </a:bodyPr>
          <a:lstStyle/>
          <a:p>
            <a:r>
              <a:rPr lang="en-US" sz="1400"/>
              <a:t>degrees  minutes</a:t>
            </a:r>
          </a:p>
        </p:txBody>
      </p:sp>
      <p:sp>
        <p:nvSpPr>
          <p:cNvPr id="16401" name="Line 17"/>
          <p:cNvSpPr>
            <a:spLocks noChangeShapeType="1"/>
          </p:cNvSpPr>
          <p:nvPr/>
        </p:nvSpPr>
        <p:spPr bwMode="auto">
          <a:xfrm>
            <a:off x="6553200" y="2895600"/>
            <a:ext cx="152400" cy="457200"/>
          </a:xfrm>
          <a:prstGeom prst="line">
            <a:avLst/>
          </a:prstGeom>
          <a:noFill/>
          <a:ln w="9525">
            <a:solidFill>
              <a:schemeClr val="tx1"/>
            </a:solidFill>
            <a:round/>
            <a:headEnd/>
            <a:tailEnd type="triangle" w="med" len="med"/>
          </a:ln>
          <a:effectLst/>
        </p:spPr>
        <p:txBody>
          <a:bodyPr/>
          <a:lstStyle/>
          <a:p>
            <a:endParaRPr lang="en-US"/>
          </a:p>
        </p:txBody>
      </p:sp>
      <p:sp>
        <p:nvSpPr>
          <p:cNvPr id="16402" name="Line 18"/>
          <p:cNvSpPr>
            <a:spLocks noChangeShapeType="1"/>
          </p:cNvSpPr>
          <p:nvPr/>
        </p:nvSpPr>
        <p:spPr bwMode="auto">
          <a:xfrm>
            <a:off x="7239000" y="2895600"/>
            <a:ext cx="76200" cy="381000"/>
          </a:xfrm>
          <a:prstGeom prst="line">
            <a:avLst/>
          </a:prstGeom>
          <a:noFill/>
          <a:ln w="9525">
            <a:solidFill>
              <a:schemeClr val="tx1"/>
            </a:solidFill>
            <a:round/>
            <a:headEnd/>
            <a:tailEnd type="triangle" w="med" len="med"/>
          </a:ln>
          <a:effectLst/>
        </p:spPr>
        <p:txBody>
          <a:bodyPr/>
          <a:lstStyle/>
          <a:p>
            <a:endParaRPr lang="en-US"/>
          </a:p>
        </p:txBody>
      </p:sp>
      <p:pic>
        <p:nvPicPr>
          <p:cNvPr id="16404" name="Picture 20" descr="norpro-60-minute-timer-1470-nopro-cooking-timers-kitchen-appliances-norprowebstorecom-clip-150x150"/>
          <p:cNvPicPr>
            <a:picLocks noChangeAspect="1" noChangeArrowheads="1"/>
          </p:cNvPicPr>
          <p:nvPr/>
        </p:nvPicPr>
        <p:blipFill>
          <a:blip r:embed="rId3" cstate="print"/>
          <a:srcRect/>
          <a:stretch>
            <a:fillRect/>
          </a:stretch>
        </p:blipFill>
        <p:spPr bwMode="auto">
          <a:xfrm>
            <a:off x="0" y="1752600"/>
            <a:ext cx="3014663" cy="3276600"/>
          </a:xfrm>
          <a:prstGeom prst="rect">
            <a:avLst/>
          </a:prstGeom>
          <a:noFill/>
        </p:spPr>
      </p:pic>
      <p:sp>
        <p:nvSpPr>
          <p:cNvPr id="16405" name="Text Box 21"/>
          <p:cNvSpPr txBox="1">
            <a:spLocks noChangeArrowheads="1"/>
          </p:cNvSpPr>
          <p:nvPr/>
        </p:nvSpPr>
        <p:spPr bwMode="auto">
          <a:xfrm>
            <a:off x="365125" y="1031875"/>
            <a:ext cx="2105025" cy="822325"/>
          </a:xfrm>
          <a:prstGeom prst="rect">
            <a:avLst/>
          </a:prstGeom>
          <a:noFill/>
          <a:ln w="9525">
            <a:noFill/>
            <a:miter lim="800000"/>
            <a:headEnd/>
            <a:tailEnd/>
          </a:ln>
          <a:effectLst/>
        </p:spPr>
        <p:txBody>
          <a:bodyPr wrap="none">
            <a:spAutoFit/>
          </a:bodyPr>
          <a:lstStyle/>
          <a:p>
            <a:r>
              <a:rPr lang="en-US"/>
              <a:t>Think of 1 hour</a:t>
            </a:r>
          </a:p>
          <a:p>
            <a:r>
              <a:rPr lang="en-US"/>
              <a:t>as 1 degree.</a:t>
            </a:r>
          </a:p>
        </p:txBody>
      </p:sp>
      <p:sp>
        <p:nvSpPr>
          <p:cNvPr id="16407" name="Line 23"/>
          <p:cNvSpPr>
            <a:spLocks noChangeShapeType="1"/>
          </p:cNvSpPr>
          <p:nvPr/>
        </p:nvSpPr>
        <p:spPr bwMode="auto">
          <a:xfrm flipV="1">
            <a:off x="1752600" y="4419600"/>
            <a:ext cx="0" cy="685800"/>
          </a:xfrm>
          <a:prstGeom prst="line">
            <a:avLst/>
          </a:prstGeom>
          <a:noFill/>
          <a:ln w="9525">
            <a:solidFill>
              <a:schemeClr val="tx1"/>
            </a:solidFill>
            <a:round/>
            <a:headEnd/>
            <a:tailEnd type="triangle" w="med" len="med"/>
          </a:ln>
          <a:effectLst/>
        </p:spPr>
        <p:txBody>
          <a:bodyPr/>
          <a:lstStyle/>
          <a:p>
            <a:endParaRPr lang="en-US"/>
          </a:p>
        </p:txBody>
      </p:sp>
      <p:sp>
        <p:nvSpPr>
          <p:cNvPr id="16408" name="Text Box 24"/>
          <p:cNvSpPr txBox="1">
            <a:spLocks noChangeArrowheads="1"/>
          </p:cNvSpPr>
          <p:nvPr/>
        </p:nvSpPr>
        <p:spPr bwMode="auto">
          <a:xfrm>
            <a:off x="746125" y="5375275"/>
            <a:ext cx="2366963" cy="822325"/>
          </a:xfrm>
          <a:prstGeom prst="rect">
            <a:avLst/>
          </a:prstGeom>
          <a:noFill/>
          <a:ln w="9525">
            <a:noFill/>
            <a:miter lim="800000"/>
            <a:headEnd/>
            <a:tailEnd/>
          </a:ln>
          <a:effectLst/>
        </p:spPr>
        <p:txBody>
          <a:bodyPr wrap="none">
            <a:spAutoFit/>
          </a:bodyPr>
          <a:lstStyle/>
          <a:p>
            <a:r>
              <a:rPr lang="en-US"/>
              <a:t>30 minutes would</a:t>
            </a:r>
          </a:p>
          <a:p>
            <a:r>
              <a:rPr lang="en-US"/>
              <a:t>be half 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405"/>
                                        </p:tgtEl>
                                        <p:attrNameLst>
                                          <p:attrName>style.visibility</p:attrName>
                                        </p:attrNameLst>
                                      </p:cBhvr>
                                      <p:to>
                                        <p:strVal val="visible"/>
                                      </p:to>
                                    </p:set>
                                    <p:anim calcmode="lin" valueType="num">
                                      <p:cBhvr additive="base">
                                        <p:cTn id="7" dur="500" fill="hold"/>
                                        <p:tgtEl>
                                          <p:spTgt spid="16405"/>
                                        </p:tgtEl>
                                        <p:attrNameLst>
                                          <p:attrName>ppt_x</p:attrName>
                                        </p:attrNameLst>
                                      </p:cBhvr>
                                      <p:tavLst>
                                        <p:tav tm="0">
                                          <p:val>
                                            <p:strVal val="#ppt_x"/>
                                          </p:val>
                                        </p:tav>
                                        <p:tav tm="100000">
                                          <p:val>
                                            <p:strVal val="#ppt_x"/>
                                          </p:val>
                                        </p:tav>
                                      </p:tavLst>
                                    </p:anim>
                                    <p:anim calcmode="lin" valueType="num">
                                      <p:cBhvr additive="base">
                                        <p:cTn id="8" dur="500" fill="hold"/>
                                        <p:tgtEl>
                                          <p:spTgt spid="1640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404"/>
                                        </p:tgtEl>
                                        <p:attrNameLst>
                                          <p:attrName>style.visibility</p:attrName>
                                        </p:attrNameLst>
                                      </p:cBhvr>
                                      <p:to>
                                        <p:strVal val="visible"/>
                                      </p:to>
                                    </p:set>
                                    <p:anim calcmode="lin" valueType="num">
                                      <p:cBhvr additive="base">
                                        <p:cTn id="11" dur="500" fill="hold"/>
                                        <p:tgtEl>
                                          <p:spTgt spid="16404"/>
                                        </p:tgtEl>
                                        <p:attrNameLst>
                                          <p:attrName>ppt_x</p:attrName>
                                        </p:attrNameLst>
                                      </p:cBhvr>
                                      <p:tavLst>
                                        <p:tav tm="0">
                                          <p:val>
                                            <p:strVal val="#ppt_x"/>
                                          </p:val>
                                        </p:tav>
                                        <p:tav tm="100000">
                                          <p:val>
                                            <p:strVal val="#ppt_x"/>
                                          </p:val>
                                        </p:tav>
                                      </p:tavLst>
                                    </p:anim>
                                    <p:anim calcmode="lin" valueType="num">
                                      <p:cBhvr additive="base">
                                        <p:cTn id="12" dur="500" fill="hold"/>
                                        <p:tgtEl>
                                          <p:spTgt spid="1640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407"/>
                                        </p:tgtEl>
                                        <p:attrNameLst>
                                          <p:attrName>style.visibility</p:attrName>
                                        </p:attrNameLst>
                                      </p:cBhvr>
                                      <p:to>
                                        <p:strVal val="visible"/>
                                      </p:to>
                                    </p:set>
                                    <p:anim calcmode="lin" valueType="num">
                                      <p:cBhvr additive="base">
                                        <p:cTn id="15" dur="500" fill="hold"/>
                                        <p:tgtEl>
                                          <p:spTgt spid="16407"/>
                                        </p:tgtEl>
                                        <p:attrNameLst>
                                          <p:attrName>ppt_x</p:attrName>
                                        </p:attrNameLst>
                                      </p:cBhvr>
                                      <p:tavLst>
                                        <p:tav tm="0">
                                          <p:val>
                                            <p:strVal val="#ppt_x"/>
                                          </p:val>
                                        </p:tav>
                                        <p:tav tm="100000">
                                          <p:val>
                                            <p:strVal val="#ppt_x"/>
                                          </p:val>
                                        </p:tav>
                                      </p:tavLst>
                                    </p:anim>
                                    <p:anim calcmode="lin" valueType="num">
                                      <p:cBhvr additive="base">
                                        <p:cTn id="16" dur="500" fill="hold"/>
                                        <p:tgtEl>
                                          <p:spTgt spid="1640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408"/>
                                        </p:tgtEl>
                                        <p:attrNameLst>
                                          <p:attrName>style.visibility</p:attrName>
                                        </p:attrNameLst>
                                      </p:cBhvr>
                                      <p:to>
                                        <p:strVal val="visible"/>
                                      </p:to>
                                    </p:set>
                                    <p:anim calcmode="lin" valueType="num">
                                      <p:cBhvr additive="base">
                                        <p:cTn id="19" dur="500" fill="hold"/>
                                        <p:tgtEl>
                                          <p:spTgt spid="16408"/>
                                        </p:tgtEl>
                                        <p:attrNameLst>
                                          <p:attrName>ppt_x</p:attrName>
                                        </p:attrNameLst>
                                      </p:cBhvr>
                                      <p:tavLst>
                                        <p:tav tm="0">
                                          <p:val>
                                            <p:strVal val="#ppt_x"/>
                                          </p:val>
                                        </p:tav>
                                        <p:tav tm="100000">
                                          <p:val>
                                            <p:strVal val="#ppt_x"/>
                                          </p:val>
                                        </p:tav>
                                      </p:tavLst>
                                    </p:anim>
                                    <p:anim calcmode="lin" valueType="num">
                                      <p:cBhvr additive="base">
                                        <p:cTn id="20" dur="500" fill="hold"/>
                                        <p:tgtEl>
                                          <p:spTgt spid="164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5" grpId="0"/>
      <p:bldP spid="16407" grpId="0" animBg="1"/>
      <p:bldP spid="1640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at long 2"/>
          <p:cNvPicPr>
            <a:picLocks noChangeAspect="1" noChangeArrowheads="1"/>
          </p:cNvPicPr>
          <p:nvPr/>
        </p:nvPicPr>
        <p:blipFill>
          <a:blip r:embed="rId2" cstate="print"/>
          <a:srcRect/>
          <a:stretch>
            <a:fillRect/>
          </a:stretch>
        </p:blipFill>
        <p:spPr bwMode="auto">
          <a:xfrm>
            <a:off x="1828800" y="228600"/>
            <a:ext cx="7600950" cy="6423025"/>
          </a:xfrm>
          <a:prstGeom prst="rect">
            <a:avLst/>
          </a:prstGeom>
          <a:noFill/>
        </p:spPr>
      </p:pic>
      <p:sp>
        <p:nvSpPr>
          <p:cNvPr id="16387" name="Line 3"/>
          <p:cNvSpPr>
            <a:spLocks noChangeShapeType="1"/>
          </p:cNvSpPr>
          <p:nvPr/>
        </p:nvSpPr>
        <p:spPr bwMode="auto">
          <a:xfrm>
            <a:off x="4495800" y="4343400"/>
            <a:ext cx="304800" cy="0"/>
          </a:xfrm>
          <a:prstGeom prst="line">
            <a:avLst/>
          </a:prstGeom>
          <a:noFill/>
          <a:ln w="25400">
            <a:solidFill>
              <a:schemeClr val="accent2"/>
            </a:solidFill>
            <a:round/>
            <a:headEnd/>
            <a:tailEnd/>
          </a:ln>
          <a:effectLst/>
        </p:spPr>
        <p:txBody>
          <a:bodyPr/>
          <a:lstStyle/>
          <a:p>
            <a:endParaRPr lang="en-US"/>
          </a:p>
        </p:txBody>
      </p:sp>
      <p:sp>
        <p:nvSpPr>
          <p:cNvPr id="16388" name="Line 4"/>
          <p:cNvSpPr>
            <a:spLocks noChangeShapeType="1"/>
          </p:cNvSpPr>
          <p:nvPr/>
        </p:nvSpPr>
        <p:spPr bwMode="auto">
          <a:xfrm>
            <a:off x="4876800" y="2895600"/>
            <a:ext cx="304800" cy="0"/>
          </a:xfrm>
          <a:prstGeom prst="line">
            <a:avLst/>
          </a:prstGeom>
          <a:noFill/>
          <a:ln w="25400">
            <a:solidFill>
              <a:srgbClr val="0000FF"/>
            </a:solidFill>
            <a:round/>
            <a:headEnd/>
            <a:tailEnd/>
          </a:ln>
          <a:effectLst/>
        </p:spPr>
        <p:txBody>
          <a:bodyPr/>
          <a:lstStyle/>
          <a:p>
            <a:endParaRPr lang="en-US"/>
          </a:p>
        </p:txBody>
      </p:sp>
      <p:sp>
        <p:nvSpPr>
          <p:cNvPr id="16389" name="WordArt 5"/>
          <p:cNvSpPr>
            <a:spLocks noChangeArrowheads="1" noChangeShapeType="1" noTextEdit="1"/>
          </p:cNvSpPr>
          <p:nvPr/>
        </p:nvSpPr>
        <p:spPr bwMode="auto">
          <a:xfrm>
            <a:off x="4953000" y="4191000"/>
            <a:ext cx="1600200" cy="304800"/>
          </a:xfrm>
          <a:prstGeom prst="rect">
            <a:avLst/>
          </a:prstGeom>
        </p:spPr>
        <p:txBody>
          <a:bodyPr wrap="none" fromWordArt="1">
            <a:prstTxWarp prst="textPlain">
              <a:avLst>
                <a:gd name="adj" fmla="val 50000"/>
              </a:avLst>
            </a:prstTxWarp>
          </a:bodyPr>
          <a:lstStyle/>
          <a:p>
            <a:pPr algn="ctr"/>
            <a:r>
              <a:rPr lang="en-US" sz="3600" kern="10">
                <a:ln w="6350">
                  <a:solidFill>
                    <a:schemeClr val="tx1"/>
                  </a:solidFill>
                  <a:round/>
                  <a:headEnd/>
                  <a:tailEnd/>
                </a:ln>
                <a:solidFill>
                  <a:schemeClr val="hlink"/>
                </a:solidFill>
                <a:effectLst>
                  <a:outerShdw dist="35921" dir="2700000" algn="ctr" rotWithShape="0">
                    <a:srgbClr val="990000"/>
                  </a:outerShdw>
                </a:effectLst>
                <a:latin typeface="Impact"/>
              </a:rPr>
              <a:t>15 minutes</a:t>
            </a:r>
          </a:p>
        </p:txBody>
      </p:sp>
      <p:sp>
        <p:nvSpPr>
          <p:cNvPr id="16394" name="WordArt 10"/>
          <p:cNvSpPr>
            <a:spLocks noChangeArrowheads="1" noChangeShapeType="1" noTextEdit="1"/>
          </p:cNvSpPr>
          <p:nvPr/>
        </p:nvSpPr>
        <p:spPr bwMode="auto">
          <a:xfrm>
            <a:off x="5257800" y="2743200"/>
            <a:ext cx="1600200" cy="304800"/>
          </a:xfrm>
          <a:prstGeom prst="rect">
            <a:avLst/>
          </a:prstGeom>
        </p:spPr>
        <p:txBody>
          <a:bodyPr wrap="none" fromWordArt="1">
            <a:prstTxWarp prst="textPlain">
              <a:avLst>
                <a:gd name="adj" fmla="val 50000"/>
              </a:avLst>
            </a:prstTxWarp>
          </a:bodyPr>
          <a:lstStyle/>
          <a:p>
            <a:pPr algn="ctr"/>
            <a:r>
              <a:rPr lang="en-US" sz="3600" kern="10">
                <a:ln w="6350">
                  <a:solidFill>
                    <a:schemeClr val="tx1"/>
                  </a:solidFill>
                  <a:round/>
                  <a:headEnd/>
                  <a:tailEnd/>
                </a:ln>
                <a:solidFill>
                  <a:schemeClr val="hlink"/>
                </a:solidFill>
                <a:effectLst>
                  <a:outerShdw dist="35921" dir="2700000" algn="ctr" rotWithShape="0">
                    <a:srgbClr val="990000"/>
                  </a:outerShdw>
                </a:effectLst>
                <a:latin typeface="Impact"/>
              </a:rPr>
              <a:t>45 minutes</a:t>
            </a:r>
          </a:p>
        </p:txBody>
      </p:sp>
      <p:sp>
        <p:nvSpPr>
          <p:cNvPr id="16395" name="WordArt 11"/>
          <p:cNvSpPr>
            <a:spLocks noChangeArrowheads="1" noChangeShapeType="1" noTextEdit="1"/>
          </p:cNvSpPr>
          <p:nvPr/>
        </p:nvSpPr>
        <p:spPr bwMode="auto">
          <a:xfrm>
            <a:off x="4953000" y="3429000"/>
            <a:ext cx="1600200" cy="304800"/>
          </a:xfrm>
          <a:prstGeom prst="rect">
            <a:avLst/>
          </a:prstGeom>
        </p:spPr>
        <p:txBody>
          <a:bodyPr wrap="none" fromWordArt="1">
            <a:prstTxWarp prst="textPlain">
              <a:avLst>
                <a:gd name="adj" fmla="val 50000"/>
              </a:avLst>
            </a:prstTxWarp>
          </a:bodyPr>
          <a:lstStyle/>
          <a:p>
            <a:pPr algn="ctr"/>
            <a:r>
              <a:rPr lang="en-US" sz="3600" kern="10">
                <a:ln w="6350">
                  <a:solidFill>
                    <a:schemeClr val="tx1"/>
                  </a:solidFill>
                  <a:round/>
                  <a:headEnd/>
                  <a:tailEnd/>
                </a:ln>
                <a:solidFill>
                  <a:schemeClr val="hlink"/>
                </a:solidFill>
                <a:effectLst>
                  <a:outerShdw dist="35921" dir="2700000" algn="ctr" rotWithShape="0">
                    <a:srgbClr val="990000"/>
                  </a:outerShdw>
                </a:effectLst>
                <a:latin typeface="Impact"/>
              </a:rPr>
              <a:t>30 minutes</a:t>
            </a:r>
          </a:p>
        </p:txBody>
      </p:sp>
      <p:sp>
        <p:nvSpPr>
          <p:cNvPr id="16396" name="WordArt 12"/>
          <p:cNvSpPr>
            <a:spLocks noChangeArrowheads="1" noChangeShapeType="1" noTextEdit="1"/>
          </p:cNvSpPr>
          <p:nvPr/>
        </p:nvSpPr>
        <p:spPr bwMode="auto">
          <a:xfrm>
            <a:off x="5181600" y="4876800"/>
            <a:ext cx="1600200" cy="304800"/>
          </a:xfrm>
          <a:prstGeom prst="rect">
            <a:avLst/>
          </a:prstGeom>
        </p:spPr>
        <p:txBody>
          <a:bodyPr wrap="none" fromWordArt="1">
            <a:prstTxWarp prst="textPlain">
              <a:avLst>
                <a:gd name="adj" fmla="val 50000"/>
              </a:avLst>
            </a:prstTxWarp>
          </a:bodyPr>
          <a:lstStyle/>
          <a:p>
            <a:pPr algn="ctr"/>
            <a:r>
              <a:rPr lang="en-US" sz="3600" kern="10">
                <a:ln w="6350">
                  <a:solidFill>
                    <a:schemeClr val="tx1"/>
                  </a:solidFill>
                  <a:round/>
                  <a:headEnd/>
                  <a:tailEnd/>
                </a:ln>
                <a:solidFill>
                  <a:schemeClr val="hlink"/>
                </a:solidFill>
                <a:effectLst>
                  <a:outerShdw dist="35921" dir="2700000" algn="ctr" rotWithShape="0">
                    <a:srgbClr val="990000"/>
                  </a:outerShdw>
                </a:effectLst>
                <a:latin typeface="Impact"/>
              </a:rPr>
              <a:t>0 minutes</a:t>
            </a:r>
          </a:p>
        </p:txBody>
      </p:sp>
      <p:sp>
        <p:nvSpPr>
          <p:cNvPr id="16397" name="WordArt 13"/>
          <p:cNvSpPr>
            <a:spLocks noChangeArrowheads="1" noChangeShapeType="1" noTextEdit="1"/>
          </p:cNvSpPr>
          <p:nvPr/>
        </p:nvSpPr>
        <p:spPr bwMode="auto">
          <a:xfrm>
            <a:off x="5486400" y="2133600"/>
            <a:ext cx="1600200" cy="304800"/>
          </a:xfrm>
          <a:prstGeom prst="rect">
            <a:avLst/>
          </a:prstGeom>
        </p:spPr>
        <p:txBody>
          <a:bodyPr wrap="none" fromWordArt="1">
            <a:prstTxWarp prst="textPlain">
              <a:avLst>
                <a:gd name="adj" fmla="val 50000"/>
              </a:avLst>
            </a:prstTxWarp>
          </a:bodyPr>
          <a:lstStyle/>
          <a:p>
            <a:pPr algn="ctr"/>
            <a:r>
              <a:rPr lang="en-US" sz="3600" kern="10">
                <a:ln w="6350">
                  <a:solidFill>
                    <a:schemeClr val="tx1"/>
                  </a:solidFill>
                  <a:round/>
                  <a:headEnd/>
                  <a:tailEnd/>
                </a:ln>
                <a:solidFill>
                  <a:schemeClr val="hlink"/>
                </a:solidFill>
                <a:effectLst>
                  <a:outerShdw dist="35921" dir="2700000" algn="ctr" rotWithShape="0">
                    <a:srgbClr val="990000"/>
                  </a:outerShdw>
                </a:effectLst>
                <a:latin typeface="Impact"/>
              </a:rPr>
              <a:t>0 minutes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lat long 2"/>
          <p:cNvPicPr>
            <a:picLocks noChangeAspect="1" noChangeArrowheads="1"/>
          </p:cNvPicPr>
          <p:nvPr/>
        </p:nvPicPr>
        <p:blipFill>
          <a:blip r:embed="rId2" cstate="print"/>
          <a:srcRect/>
          <a:stretch>
            <a:fillRect/>
          </a:stretch>
        </p:blipFill>
        <p:spPr bwMode="auto">
          <a:xfrm>
            <a:off x="1828800" y="228600"/>
            <a:ext cx="7600950" cy="6423025"/>
          </a:xfrm>
          <a:prstGeom prst="rect">
            <a:avLst/>
          </a:prstGeom>
          <a:noFill/>
        </p:spPr>
      </p:pic>
      <p:sp>
        <p:nvSpPr>
          <p:cNvPr id="17411" name="Line 3"/>
          <p:cNvSpPr>
            <a:spLocks noChangeShapeType="1"/>
          </p:cNvSpPr>
          <p:nvPr/>
        </p:nvSpPr>
        <p:spPr bwMode="auto">
          <a:xfrm>
            <a:off x="4572000" y="4191000"/>
            <a:ext cx="304800" cy="0"/>
          </a:xfrm>
          <a:prstGeom prst="line">
            <a:avLst/>
          </a:prstGeom>
          <a:noFill/>
          <a:ln w="25400">
            <a:solidFill>
              <a:schemeClr val="accent2"/>
            </a:solidFill>
            <a:round/>
            <a:headEnd/>
            <a:tailEnd/>
          </a:ln>
          <a:effectLst/>
        </p:spPr>
        <p:txBody>
          <a:bodyPr/>
          <a:lstStyle/>
          <a:p>
            <a:endParaRPr lang="en-US"/>
          </a:p>
        </p:txBody>
      </p:sp>
      <p:sp>
        <p:nvSpPr>
          <p:cNvPr id="17412" name="Line 4"/>
          <p:cNvSpPr>
            <a:spLocks noChangeShapeType="1"/>
          </p:cNvSpPr>
          <p:nvPr/>
        </p:nvSpPr>
        <p:spPr bwMode="auto">
          <a:xfrm>
            <a:off x="4876800" y="3124200"/>
            <a:ext cx="304800" cy="0"/>
          </a:xfrm>
          <a:prstGeom prst="line">
            <a:avLst/>
          </a:prstGeom>
          <a:noFill/>
          <a:ln w="25400">
            <a:solidFill>
              <a:srgbClr val="0000FF"/>
            </a:solidFill>
            <a:round/>
            <a:headEnd/>
            <a:tailEnd/>
          </a:ln>
          <a:effectLst/>
        </p:spPr>
        <p:txBody>
          <a:bodyPr/>
          <a:lstStyle/>
          <a:p>
            <a:endParaRPr lang="en-US"/>
          </a:p>
        </p:txBody>
      </p:sp>
      <p:sp>
        <p:nvSpPr>
          <p:cNvPr id="17414" name="WordArt 6"/>
          <p:cNvSpPr>
            <a:spLocks noChangeArrowheads="1" noChangeShapeType="1" noTextEdit="1"/>
          </p:cNvSpPr>
          <p:nvPr/>
        </p:nvSpPr>
        <p:spPr bwMode="auto">
          <a:xfrm>
            <a:off x="4953000" y="4419600"/>
            <a:ext cx="1828800" cy="304800"/>
          </a:xfrm>
          <a:prstGeom prst="rect">
            <a:avLst/>
          </a:prstGeom>
        </p:spPr>
        <p:txBody>
          <a:bodyPr wrap="none" fromWordArt="1">
            <a:prstTxWarp prst="textPlain">
              <a:avLst>
                <a:gd name="adj" fmla="val 50000"/>
              </a:avLst>
            </a:prstTxWarp>
          </a:bodyPr>
          <a:lstStyle/>
          <a:p>
            <a:pPr algn="ctr"/>
            <a:r>
              <a:rPr lang="en-US" sz="3600" kern="10">
                <a:ln w="6350">
                  <a:solidFill>
                    <a:schemeClr val="tx1"/>
                  </a:solidFill>
                  <a:round/>
                  <a:headEnd/>
                  <a:tailEnd/>
                </a:ln>
                <a:solidFill>
                  <a:schemeClr val="hlink"/>
                </a:solidFill>
                <a:effectLst>
                  <a:outerShdw dist="35921" dir="2700000" algn="ctr" rotWithShape="0">
                    <a:srgbClr val="990000"/>
                  </a:outerShdw>
                </a:effectLst>
                <a:latin typeface="Impact"/>
              </a:rPr>
              <a:t>10 minutes</a:t>
            </a:r>
          </a:p>
        </p:txBody>
      </p:sp>
      <p:sp>
        <p:nvSpPr>
          <p:cNvPr id="17415" name="WordArt 7"/>
          <p:cNvSpPr>
            <a:spLocks noChangeArrowheads="1" noChangeShapeType="1" noTextEdit="1"/>
          </p:cNvSpPr>
          <p:nvPr/>
        </p:nvSpPr>
        <p:spPr bwMode="auto">
          <a:xfrm>
            <a:off x="4953000" y="3429000"/>
            <a:ext cx="1752600" cy="304800"/>
          </a:xfrm>
          <a:prstGeom prst="rect">
            <a:avLst/>
          </a:prstGeom>
        </p:spPr>
        <p:txBody>
          <a:bodyPr wrap="none" fromWordArt="1">
            <a:prstTxWarp prst="textPlain">
              <a:avLst>
                <a:gd name="adj" fmla="val 50000"/>
              </a:avLst>
            </a:prstTxWarp>
          </a:bodyPr>
          <a:lstStyle/>
          <a:p>
            <a:pPr algn="ctr"/>
            <a:r>
              <a:rPr lang="en-US" sz="3600" kern="10">
                <a:ln w="6350">
                  <a:solidFill>
                    <a:schemeClr val="tx1"/>
                  </a:solidFill>
                  <a:round/>
                  <a:headEnd/>
                  <a:tailEnd/>
                </a:ln>
                <a:solidFill>
                  <a:schemeClr val="hlink"/>
                </a:solidFill>
                <a:effectLst>
                  <a:outerShdw dist="35921" dir="2700000" algn="ctr" rotWithShape="0">
                    <a:srgbClr val="990000"/>
                  </a:outerShdw>
                </a:effectLst>
                <a:latin typeface="Impact"/>
              </a:rPr>
              <a:t>30 minutes</a:t>
            </a:r>
          </a:p>
        </p:txBody>
      </p:sp>
      <p:sp>
        <p:nvSpPr>
          <p:cNvPr id="17416" name="WordArt 8"/>
          <p:cNvSpPr>
            <a:spLocks noChangeArrowheads="1" noChangeShapeType="1" noTextEdit="1"/>
          </p:cNvSpPr>
          <p:nvPr/>
        </p:nvSpPr>
        <p:spPr bwMode="auto">
          <a:xfrm>
            <a:off x="5181600" y="4876800"/>
            <a:ext cx="1676400" cy="304800"/>
          </a:xfrm>
          <a:prstGeom prst="rect">
            <a:avLst/>
          </a:prstGeom>
        </p:spPr>
        <p:txBody>
          <a:bodyPr wrap="none" fromWordArt="1">
            <a:prstTxWarp prst="textPlain">
              <a:avLst>
                <a:gd name="adj" fmla="val 50000"/>
              </a:avLst>
            </a:prstTxWarp>
          </a:bodyPr>
          <a:lstStyle/>
          <a:p>
            <a:pPr algn="ctr"/>
            <a:r>
              <a:rPr lang="en-US" sz="3600" kern="10">
                <a:ln w="6350">
                  <a:solidFill>
                    <a:schemeClr val="tx1"/>
                  </a:solidFill>
                  <a:round/>
                  <a:headEnd/>
                  <a:tailEnd/>
                </a:ln>
                <a:solidFill>
                  <a:schemeClr val="hlink"/>
                </a:solidFill>
                <a:effectLst>
                  <a:outerShdw dist="35921" dir="2700000" algn="ctr" rotWithShape="0">
                    <a:srgbClr val="990000"/>
                  </a:outerShdw>
                </a:effectLst>
                <a:latin typeface="Impact"/>
              </a:rPr>
              <a:t>0 minutes</a:t>
            </a:r>
          </a:p>
        </p:txBody>
      </p:sp>
      <p:sp>
        <p:nvSpPr>
          <p:cNvPr id="17417" name="WordArt 9"/>
          <p:cNvSpPr>
            <a:spLocks noChangeArrowheads="1" noChangeShapeType="1" noTextEdit="1"/>
          </p:cNvSpPr>
          <p:nvPr/>
        </p:nvSpPr>
        <p:spPr bwMode="auto">
          <a:xfrm>
            <a:off x="5029200" y="3962400"/>
            <a:ext cx="1828800" cy="304800"/>
          </a:xfrm>
          <a:prstGeom prst="rect">
            <a:avLst/>
          </a:prstGeom>
        </p:spPr>
        <p:txBody>
          <a:bodyPr wrap="none" fromWordArt="1">
            <a:prstTxWarp prst="textPlain">
              <a:avLst>
                <a:gd name="adj" fmla="val 50000"/>
              </a:avLst>
            </a:prstTxWarp>
          </a:bodyPr>
          <a:lstStyle/>
          <a:p>
            <a:pPr algn="ctr"/>
            <a:r>
              <a:rPr lang="en-US" sz="3600" kern="10">
                <a:ln w="6350">
                  <a:solidFill>
                    <a:schemeClr val="tx1"/>
                  </a:solidFill>
                  <a:round/>
                  <a:headEnd/>
                  <a:tailEnd/>
                </a:ln>
                <a:solidFill>
                  <a:schemeClr val="hlink"/>
                </a:solidFill>
                <a:effectLst>
                  <a:outerShdw dist="35921" dir="2700000" algn="ctr" rotWithShape="0">
                    <a:srgbClr val="990000"/>
                  </a:outerShdw>
                </a:effectLst>
                <a:latin typeface="Impact"/>
              </a:rPr>
              <a:t>20 minutes</a:t>
            </a:r>
          </a:p>
        </p:txBody>
      </p:sp>
      <p:sp>
        <p:nvSpPr>
          <p:cNvPr id="17419" name="Line 11"/>
          <p:cNvSpPr>
            <a:spLocks noChangeShapeType="1"/>
          </p:cNvSpPr>
          <p:nvPr/>
        </p:nvSpPr>
        <p:spPr bwMode="auto">
          <a:xfrm>
            <a:off x="4495800" y="4572000"/>
            <a:ext cx="304800" cy="0"/>
          </a:xfrm>
          <a:prstGeom prst="line">
            <a:avLst/>
          </a:prstGeom>
          <a:noFill/>
          <a:ln w="25400">
            <a:solidFill>
              <a:schemeClr val="accent2"/>
            </a:solidFill>
            <a:round/>
            <a:headEnd/>
            <a:tailEnd/>
          </a:ln>
          <a:effectLst/>
        </p:spPr>
        <p:txBody>
          <a:bodyPr/>
          <a:lstStyle/>
          <a:p>
            <a:endParaRPr lang="en-US"/>
          </a:p>
        </p:txBody>
      </p:sp>
      <p:sp>
        <p:nvSpPr>
          <p:cNvPr id="17420" name="Line 12"/>
          <p:cNvSpPr>
            <a:spLocks noChangeShapeType="1"/>
          </p:cNvSpPr>
          <p:nvPr/>
        </p:nvSpPr>
        <p:spPr bwMode="auto">
          <a:xfrm>
            <a:off x="4876800" y="2743200"/>
            <a:ext cx="304800" cy="0"/>
          </a:xfrm>
          <a:prstGeom prst="line">
            <a:avLst/>
          </a:prstGeom>
          <a:noFill/>
          <a:ln w="25400">
            <a:solidFill>
              <a:srgbClr val="0000FF"/>
            </a:solidFill>
            <a:round/>
            <a:headEnd/>
            <a:tailEnd/>
          </a:ln>
          <a:effectLst/>
        </p:spPr>
        <p:txBody>
          <a:bodyPr/>
          <a:lstStyle/>
          <a:p>
            <a:endParaRPr lang="en-US"/>
          </a:p>
        </p:txBody>
      </p:sp>
      <p:sp>
        <p:nvSpPr>
          <p:cNvPr id="17421" name="WordArt 13"/>
          <p:cNvSpPr>
            <a:spLocks noChangeArrowheads="1" noChangeShapeType="1" noTextEdit="1"/>
          </p:cNvSpPr>
          <p:nvPr/>
        </p:nvSpPr>
        <p:spPr bwMode="auto">
          <a:xfrm>
            <a:off x="5181600" y="2971800"/>
            <a:ext cx="1828800" cy="304800"/>
          </a:xfrm>
          <a:prstGeom prst="rect">
            <a:avLst/>
          </a:prstGeom>
        </p:spPr>
        <p:txBody>
          <a:bodyPr wrap="none" fromWordArt="1">
            <a:prstTxWarp prst="textPlain">
              <a:avLst>
                <a:gd name="adj" fmla="val 50000"/>
              </a:avLst>
            </a:prstTxWarp>
          </a:bodyPr>
          <a:lstStyle/>
          <a:p>
            <a:pPr algn="ctr"/>
            <a:r>
              <a:rPr lang="en-US" sz="3600" kern="10">
                <a:ln w="6350">
                  <a:solidFill>
                    <a:schemeClr val="tx1"/>
                  </a:solidFill>
                  <a:round/>
                  <a:headEnd/>
                  <a:tailEnd/>
                </a:ln>
                <a:solidFill>
                  <a:schemeClr val="hlink"/>
                </a:solidFill>
                <a:effectLst>
                  <a:outerShdw dist="35921" dir="2700000" algn="ctr" rotWithShape="0">
                    <a:srgbClr val="990000"/>
                  </a:outerShdw>
                </a:effectLst>
                <a:latin typeface="Impact"/>
              </a:rPr>
              <a:t>40 minutes</a:t>
            </a:r>
          </a:p>
        </p:txBody>
      </p:sp>
      <p:sp>
        <p:nvSpPr>
          <p:cNvPr id="17422" name="WordArt 14"/>
          <p:cNvSpPr>
            <a:spLocks noChangeArrowheads="1" noChangeShapeType="1" noTextEdit="1"/>
          </p:cNvSpPr>
          <p:nvPr/>
        </p:nvSpPr>
        <p:spPr bwMode="auto">
          <a:xfrm>
            <a:off x="5257800" y="2590800"/>
            <a:ext cx="1905000" cy="304800"/>
          </a:xfrm>
          <a:prstGeom prst="rect">
            <a:avLst/>
          </a:prstGeom>
        </p:spPr>
        <p:txBody>
          <a:bodyPr wrap="none" fromWordArt="1">
            <a:prstTxWarp prst="textPlain">
              <a:avLst>
                <a:gd name="adj" fmla="val 50000"/>
              </a:avLst>
            </a:prstTxWarp>
          </a:bodyPr>
          <a:lstStyle/>
          <a:p>
            <a:pPr algn="ctr"/>
            <a:r>
              <a:rPr lang="en-US" sz="3600" kern="10">
                <a:ln w="6350">
                  <a:solidFill>
                    <a:schemeClr val="tx1"/>
                  </a:solidFill>
                  <a:round/>
                  <a:headEnd/>
                  <a:tailEnd/>
                </a:ln>
                <a:solidFill>
                  <a:schemeClr val="hlink"/>
                </a:solidFill>
                <a:effectLst>
                  <a:outerShdw dist="35921" dir="2700000" algn="ctr" rotWithShape="0">
                    <a:srgbClr val="990000"/>
                  </a:outerShdw>
                </a:effectLst>
                <a:latin typeface="Impact"/>
              </a:rPr>
              <a:t>50 minutes</a:t>
            </a:r>
          </a:p>
        </p:txBody>
      </p:sp>
      <p:sp>
        <p:nvSpPr>
          <p:cNvPr id="17425" name="WordArt 17"/>
          <p:cNvSpPr>
            <a:spLocks noChangeArrowheads="1" noChangeShapeType="1" noTextEdit="1"/>
          </p:cNvSpPr>
          <p:nvPr/>
        </p:nvSpPr>
        <p:spPr bwMode="auto">
          <a:xfrm>
            <a:off x="5562600" y="2133600"/>
            <a:ext cx="1676400" cy="304800"/>
          </a:xfrm>
          <a:prstGeom prst="rect">
            <a:avLst/>
          </a:prstGeom>
        </p:spPr>
        <p:txBody>
          <a:bodyPr wrap="none" fromWordArt="1">
            <a:prstTxWarp prst="textPlain">
              <a:avLst>
                <a:gd name="adj" fmla="val 50000"/>
              </a:avLst>
            </a:prstTxWarp>
          </a:bodyPr>
          <a:lstStyle/>
          <a:p>
            <a:pPr algn="ctr"/>
            <a:r>
              <a:rPr lang="en-US" sz="3600" kern="10">
                <a:ln w="6350">
                  <a:solidFill>
                    <a:schemeClr val="tx1"/>
                  </a:solidFill>
                  <a:round/>
                  <a:headEnd/>
                  <a:tailEnd/>
                </a:ln>
                <a:solidFill>
                  <a:schemeClr val="hlink"/>
                </a:solidFill>
                <a:effectLst>
                  <a:outerShdw dist="35921" dir="2700000" algn="ctr" rotWithShape="0">
                    <a:srgbClr val="990000"/>
                  </a:outerShdw>
                </a:effectLst>
                <a:latin typeface="Impact"/>
              </a:rPr>
              <a:t>0 minutes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pg03"/>
          <p:cNvPicPr>
            <a:picLocks noChangeAspect="1" noChangeArrowheads="1"/>
          </p:cNvPicPr>
          <p:nvPr/>
        </p:nvPicPr>
        <p:blipFill>
          <a:blip r:embed="rId2" cstate="print"/>
          <a:srcRect/>
          <a:stretch>
            <a:fillRect/>
          </a:stretch>
        </p:blipFill>
        <p:spPr bwMode="auto">
          <a:xfrm>
            <a:off x="525463" y="200025"/>
            <a:ext cx="8093075" cy="6457950"/>
          </a:xfrm>
          <a:prstGeom prst="rect">
            <a:avLst/>
          </a:prstGeom>
          <a:noFill/>
        </p:spPr>
      </p:pic>
      <p:sp>
        <p:nvSpPr>
          <p:cNvPr id="18435" name="Line 3"/>
          <p:cNvSpPr>
            <a:spLocks noChangeShapeType="1"/>
          </p:cNvSpPr>
          <p:nvPr/>
        </p:nvSpPr>
        <p:spPr bwMode="auto">
          <a:xfrm flipH="1">
            <a:off x="457200" y="4038600"/>
            <a:ext cx="6400800" cy="0"/>
          </a:xfrm>
          <a:prstGeom prst="line">
            <a:avLst/>
          </a:prstGeom>
          <a:noFill/>
          <a:ln w="50800">
            <a:solidFill>
              <a:srgbClr val="FFFF00"/>
            </a:solidFill>
            <a:round/>
            <a:headEnd/>
            <a:tailEnd/>
          </a:ln>
          <a:effectLst/>
        </p:spPr>
        <p:txBody>
          <a:bodyPr/>
          <a:lstStyle/>
          <a:p>
            <a:endParaRPr lang="en-US"/>
          </a:p>
        </p:txBody>
      </p:sp>
      <p:sp>
        <p:nvSpPr>
          <p:cNvPr id="18436" name="Line 4"/>
          <p:cNvSpPr>
            <a:spLocks noChangeShapeType="1"/>
          </p:cNvSpPr>
          <p:nvPr/>
        </p:nvSpPr>
        <p:spPr bwMode="auto">
          <a:xfrm flipH="1">
            <a:off x="457200" y="3810000"/>
            <a:ext cx="6400800" cy="0"/>
          </a:xfrm>
          <a:prstGeom prst="line">
            <a:avLst/>
          </a:prstGeom>
          <a:noFill/>
          <a:ln w="50800">
            <a:solidFill>
              <a:srgbClr val="FFFF00"/>
            </a:solidFill>
            <a:round/>
            <a:headEnd/>
            <a:tailEnd/>
          </a:ln>
          <a:effectLst/>
        </p:spPr>
        <p:txBody>
          <a:bodyPr/>
          <a:lstStyle/>
          <a:p>
            <a:endParaRPr lang="en-US"/>
          </a:p>
        </p:txBody>
      </p:sp>
      <p:sp>
        <p:nvSpPr>
          <p:cNvPr id="18437" name="Line 5"/>
          <p:cNvSpPr>
            <a:spLocks noChangeShapeType="1"/>
          </p:cNvSpPr>
          <p:nvPr/>
        </p:nvSpPr>
        <p:spPr bwMode="auto">
          <a:xfrm flipH="1">
            <a:off x="457200" y="3352800"/>
            <a:ext cx="6400800" cy="0"/>
          </a:xfrm>
          <a:prstGeom prst="line">
            <a:avLst/>
          </a:prstGeom>
          <a:noFill/>
          <a:ln w="50800">
            <a:solidFill>
              <a:srgbClr val="FFFF00"/>
            </a:solidFill>
            <a:round/>
            <a:headEnd/>
            <a:tailEnd/>
          </a:ln>
          <a:effectLst/>
        </p:spPr>
        <p:txBody>
          <a:bodyPr/>
          <a:lstStyle/>
          <a:p>
            <a:endParaRPr lang="en-US"/>
          </a:p>
        </p:txBody>
      </p:sp>
      <p:sp>
        <p:nvSpPr>
          <p:cNvPr id="18438" name="Line 6"/>
          <p:cNvSpPr>
            <a:spLocks noChangeShapeType="1"/>
          </p:cNvSpPr>
          <p:nvPr/>
        </p:nvSpPr>
        <p:spPr bwMode="auto">
          <a:xfrm flipH="1">
            <a:off x="533400" y="2667000"/>
            <a:ext cx="6400800" cy="0"/>
          </a:xfrm>
          <a:prstGeom prst="line">
            <a:avLst/>
          </a:prstGeom>
          <a:noFill/>
          <a:ln w="50800">
            <a:solidFill>
              <a:srgbClr val="FFFF00"/>
            </a:solidFill>
            <a:round/>
            <a:headEnd/>
            <a:tailEnd/>
          </a:ln>
          <a:effectLst/>
        </p:spPr>
        <p:txBody>
          <a:bodyPr/>
          <a:lstStyle/>
          <a:p>
            <a:endParaRPr lang="en-US"/>
          </a:p>
        </p:txBody>
      </p:sp>
      <p:sp>
        <p:nvSpPr>
          <p:cNvPr id="18439" name="Line 7"/>
          <p:cNvSpPr>
            <a:spLocks noChangeShapeType="1"/>
          </p:cNvSpPr>
          <p:nvPr/>
        </p:nvSpPr>
        <p:spPr bwMode="auto">
          <a:xfrm flipH="1">
            <a:off x="533400" y="3581400"/>
            <a:ext cx="6400800" cy="0"/>
          </a:xfrm>
          <a:prstGeom prst="line">
            <a:avLst/>
          </a:prstGeom>
          <a:noFill/>
          <a:ln w="50800">
            <a:solidFill>
              <a:srgbClr val="FFFF00"/>
            </a:solidFill>
            <a:round/>
            <a:headEnd/>
            <a:tailEnd/>
          </a:ln>
          <a:effectLst/>
        </p:spPr>
        <p:txBody>
          <a:bodyPr/>
          <a:lstStyle/>
          <a:p>
            <a:endParaRPr lang="en-US"/>
          </a:p>
        </p:txBody>
      </p:sp>
      <p:sp>
        <p:nvSpPr>
          <p:cNvPr id="18442" name="Line 10"/>
          <p:cNvSpPr>
            <a:spLocks noChangeShapeType="1"/>
          </p:cNvSpPr>
          <p:nvPr/>
        </p:nvSpPr>
        <p:spPr bwMode="auto">
          <a:xfrm flipH="1">
            <a:off x="533400" y="2895600"/>
            <a:ext cx="6400800" cy="0"/>
          </a:xfrm>
          <a:prstGeom prst="line">
            <a:avLst/>
          </a:prstGeom>
          <a:noFill/>
          <a:ln w="50800">
            <a:solidFill>
              <a:srgbClr val="FFFF00"/>
            </a:solidFill>
            <a:round/>
            <a:headEnd/>
            <a:tailEnd/>
          </a:ln>
          <a:effectLst/>
        </p:spPr>
        <p:txBody>
          <a:bodyPr/>
          <a:lstStyle/>
          <a:p>
            <a:endParaRPr lang="en-US"/>
          </a:p>
        </p:txBody>
      </p:sp>
      <p:sp>
        <p:nvSpPr>
          <p:cNvPr id="18443" name="Line 11"/>
          <p:cNvSpPr>
            <a:spLocks noChangeShapeType="1"/>
          </p:cNvSpPr>
          <p:nvPr/>
        </p:nvSpPr>
        <p:spPr bwMode="auto">
          <a:xfrm flipH="1">
            <a:off x="457200" y="3124200"/>
            <a:ext cx="6400800" cy="0"/>
          </a:xfrm>
          <a:prstGeom prst="line">
            <a:avLst/>
          </a:prstGeom>
          <a:noFill/>
          <a:ln w="50800">
            <a:solidFill>
              <a:srgbClr val="FFFF00"/>
            </a:solidFill>
            <a:round/>
            <a:headEnd/>
            <a:tailEnd/>
          </a:ln>
          <a:effectLst/>
        </p:spPr>
        <p:txBody>
          <a:bodyPr/>
          <a:lstStyle/>
          <a:p>
            <a:endParaRPr lang="en-US"/>
          </a:p>
        </p:txBody>
      </p:sp>
      <p:sp>
        <p:nvSpPr>
          <p:cNvPr id="18444" name="Line 12"/>
          <p:cNvSpPr>
            <a:spLocks noChangeShapeType="1"/>
          </p:cNvSpPr>
          <p:nvPr/>
        </p:nvSpPr>
        <p:spPr bwMode="auto">
          <a:xfrm flipV="1">
            <a:off x="4572000" y="685800"/>
            <a:ext cx="0" cy="3429000"/>
          </a:xfrm>
          <a:prstGeom prst="line">
            <a:avLst/>
          </a:prstGeom>
          <a:noFill/>
          <a:ln w="50800">
            <a:solidFill>
              <a:srgbClr val="FFFF00"/>
            </a:solidFill>
            <a:round/>
            <a:headEnd/>
            <a:tailEnd/>
          </a:ln>
          <a:effectLst/>
        </p:spPr>
        <p:txBody>
          <a:bodyPr/>
          <a:lstStyle/>
          <a:p>
            <a:endParaRPr lang="en-US"/>
          </a:p>
        </p:txBody>
      </p:sp>
      <p:sp>
        <p:nvSpPr>
          <p:cNvPr id="18445" name="Line 13"/>
          <p:cNvSpPr>
            <a:spLocks noChangeShapeType="1"/>
          </p:cNvSpPr>
          <p:nvPr/>
        </p:nvSpPr>
        <p:spPr bwMode="auto">
          <a:xfrm flipV="1">
            <a:off x="4724400" y="838200"/>
            <a:ext cx="0" cy="3429000"/>
          </a:xfrm>
          <a:prstGeom prst="line">
            <a:avLst/>
          </a:prstGeom>
          <a:noFill/>
          <a:ln w="50800">
            <a:solidFill>
              <a:srgbClr val="FFFF00"/>
            </a:solidFill>
            <a:round/>
            <a:headEnd/>
            <a:tailEnd/>
          </a:ln>
          <a:effectLst/>
        </p:spPr>
        <p:txBody>
          <a:bodyPr/>
          <a:lstStyle/>
          <a:p>
            <a:endParaRPr lang="en-US"/>
          </a:p>
        </p:txBody>
      </p:sp>
      <p:sp>
        <p:nvSpPr>
          <p:cNvPr id="18446" name="Line 14"/>
          <p:cNvSpPr>
            <a:spLocks noChangeShapeType="1"/>
          </p:cNvSpPr>
          <p:nvPr/>
        </p:nvSpPr>
        <p:spPr bwMode="auto">
          <a:xfrm flipV="1">
            <a:off x="4876800" y="990600"/>
            <a:ext cx="0" cy="3429000"/>
          </a:xfrm>
          <a:prstGeom prst="line">
            <a:avLst/>
          </a:prstGeom>
          <a:noFill/>
          <a:ln w="50800">
            <a:solidFill>
              <a:srgbClr val="FFFF00"/>
            </a:solidFill>
            <a:round/>
            <a:headEnd/>
            <a:tailEnd/>
          </a:ln>
          <a:effectLst/>
        </p:spPr>
        <p:txBody>
          <a:bodyPr/>
          <a:lstStyle/>
          <a:p>
            <a:endParaRPr lang="en-US"/>
          </a:p>
        </p:txBody>
      </p:sp>
      <p:sp>
        <p:nvSpPr>
          <p:cNvPr id="18447" name="Line 15"/>
          <p:cNvSpPr>
            <a:spLocks noChangeShapeType="1"/>
          </p:cNvSpPr>
          <p:nvPr/>
        </p:nvSpPr>
        <p:spPr bwMode="auto">
          <a:xfrm flipV="1">
            <a:off x="5029200" y="1143000"/>
            <a:ext cx="0" cy="3429000"/>
          </a:xfrm>
          <a:prstGeom prst="line">
            <a:avLst/>
          </a:prstGeom>
          <a:noFill/>
          <a:ln w="50800">
            <a:solidFill>
              <a:srgbClr val="FFFF00"/>
            </a:solidFill>
            <a:round/>
            <a:headEnd/>
            <a:tailEnd/>
          </a:ln>
          <a:effectLst/>
        </p:spPr>
        <p:txBody>
          <a:bodyPr/>
          <a:lstStyle/>
          <a:p>
            <a:endParaRPr lang="en-US"/>
          </a:p>
        </p:txBody>
      </p:sp>
      <p:sp>
        <p:nvSpPr>
          <p:cNvPr id="18448" name="Line 16"/>
          <p:cNvSpPr>
            <a:spLocks noChangeShapeType="1"/>
          </p:cNvSpPr>
          <p:nvPr/>
        </p:nvSpPr>
        <p:spPr bwMode="auto">
          <a:xfrm flipV="1">
            <a:off x="5181600" y="1295400"/>
            <a:ext cx="0" cy="3429000"/>
          </a:xfrm>
          <a:prstGeom prst="line">
            <a:avLst/>
          </a:prstGeom>
          <a:noFill/>
          <a:ln w="50800">
            <a:solidFill>
              <a:srgbClr val="FFFF00"/>
            </a:solidFill>
            <a:round/>
            <a:headEnd/>
            <a:tailEnd/>
          </a:ln>
          <a:effectLst/>
        </p:spPr>
        <p:txBody>
          <a:bodyPr/>
          <a:lstStyle/>
          <a:p>
            <a:endParaRPr lang="en-US"/>
          </a:p>
        </p:txBody>
      </p:sp>
      <p:sp>
        <p:nvSpPr>
          <p:cNvPr id="18449" name="Line 17"/>
          <p:cNvSpPr>
            <a:spLocks noChangeShapeType="1"/>
          </p:cNvSpPr>
          <p:nvPr/>
        </p:nvSpPr>
        <p:spPr bwMode="auto">
          <a:xfrm flipV="1">
            <a:off x="5334000" y="1447800"/>
            <a:ext cx="0" cy="3429000"/>
          </a:xfrm>
          <a:prstGeom prst="line">
            <a:avLst/>
          </a:prstGeom>
          <a:noFill/>
          <a:ln w="50800">
            <a:solidFill>
              <a:srgbClr val="FFFF00"/>
            </a:solidFill>
            <a:round/>
            <a:headEnd/>
            <a:tailEnd/>
          </a:ln>
          <a:effectLst/>
        </p:spPr>
        <p:txBody>
          <a:bodyPr/>
          <a:lstStyle/>
          <a:p>
            <a:endParaRPr lang="en-US"/>
          </a:p>
        </p:txBody>
      </p:sp>
      <p:sp>
        <p:nvSpPr>
          <p:cNvPr id="18450" name="Line 18"/>
          <p:cNvSpPr>
            <a:spLocks noChangeShapeType="1"/>
          </p:cNvSpPr>
          <p:nvPr/>
        </p:nvSpPr>
        <p:spPr bwMode="auto">
          <a:xfrm flipV="1">
            <a:off x="5486400" y="1600200"/>
            <a:ext cx="0" cy="3429000"/>
          </a:xfrm>
          <a:prstGeom prst="line">
            <a:avLst/>
          </a:prstGeom>
          <a:noFill/>
          <a:ln w="50800">
            <a:solidFill>
              <a:srgbClr val="FFFF00"/>
            </a:solidFill>
            <a:round/>
            <a:headEnd/>
            <a:tailEnd/>
          </a:ln>
          <a:effectLst/>
        </p:spPr>
        <p:txBody>
          <a:bodyPr/>
          <a:lstStyle/>
          <a:p>
            <a:endParaRPr lang="en-US"/>
          </a:p>
        </p:txBody>
      </p:sp>
      <p:sp>
        <p:nvSpPr>
          <p:cNvPr id="18451" name="Line 19"/>
          <p:cNvSpPr>
            <a:spLocks noChangeShapeType="1"/>
          </p:cNvSpPr>
          <p:nvPr/>
        </p:nvSpPr>
        <p:spPr bwMode="auto">
          <a:xfrm flipV="1">
            <a:off x="5638800" y="1752600"/>
            <a:ext cx="0" cy="3429000"/>
          </a:xfrm>
          <a:prstGeom prst="line">
            <a:avLst/>
          </a:prstGeom>
          <a:noFill/>
          <a:ln w="50800">
            <a:solidFill>
              <a:srgbClr val="FFFF00"/>
            </a:solidFill>
            <a:round/>
            <a:headEnd/>
            <a:tailEnd/>
          </a:ln>
          <a:effectLst/>
        </p:spPr>
        <p:txBody>
          <a:bodyPr/>
          <a:lstStyle/>
          <a:p>
            <a:endParaRPr lang="en-US"/>
          </a:p>
        </p:txBody>
      </p:sp>
      <p:sp>
        <p:nvSpPr>
          <p:cNvPr id="18452" name="Line 20"/>
          <p:cNvSpPr>
            <a:spLocks noChangeShapeType="1"/>
          </p:cNvSpPr>
          <p:nvPr/>
        </p:nvSpPr>
        <p:spPr bwMode="auto">
          <a:xfrm flipV="1">
            <a:off x="5791200" y="1905000"/>
            <a:ext cx="0" cy="3429000"/>
          </a:xfrm>
          <a:prstGeom prst="line">
            <a:avLst/>
          </a:prstGeom>
          <a:noFill/>
          <a:ln w="50800">
            <a:solidFill>
              <a:srgbClr val="FFFF00"/>
            </a:solidFill>
            <a:round/>
            <a:headEnd/>
            <a:tailEnd/>
          </a:ln>
          <a:effectLst/>
        </p:spPr>
        <p:txBody>
          <a:bodyPr/>
          <a:lstStyle/>
          <a:p>
            <a:endParaRPr lang="en-US"/>
          </a:p>
        </p:txBody>
      </p:sp>
      <p:sp>
        <p:nvSpPr>
          <p:cNvPr id="18453" name="Line 21"/>
          <p:cNvSpPr>
            <a:spLocks noChangeShapeType="1"/>
          </p:cNvSpPr>
          <p:nvPr/>
        </p:nvSpPr>
        <p:spPr bwMode="auto">
          <a:xfrm flipV="1">
            <a:off x="5943600" y="2057400"/>
            <a:ext cx="0" cy="3429000"/>
          </a:xfrm>
          <a:prstGeom prst="line">
            <a:avLst/>
          </a:prstGeom>
          <a:noFill/>
          <a:ln w="50800">
            <a:solidFill>
              <a:srgbClr val="FFFF00"/>
            </a:solidFill>
            <a:round/>
            <a:headEnd/>
            <a:tailEnd/>
          </a:ln>
          <a:effectLst/>
        </p:spPr>
        <p:txBody>
          <a:bodyPr/>
          <a:lstStyle/>
          <a:p>
            <a:endParaRPr lang="en-US"/>
          </a:p>
        </p:txBody>
      </p:sp>
      <p:sp>
        <p:nvSpPr>
          <p:cNvPr id="18454" name="Line 22"/>
          <p:cNvSpPr>
            <a:spLocks noChangeShapeType="1"/>
          </p:cNvSpPr>
          <p:nvPr/>
        </p:nvSpPr>
        <p:spPr bwMode="auto">
          <a:xfrm flipV="1">
            <a:off x="6096000" y="2209800"/>
            <a:ext cx="0" cy="3429000"/>
          </a:xfrm>
          <a:prstGeom prst="line">
            <a:avLst/>
          </a:prstGeom>
          <a:noFill/>
          <a:ln w="50800">
            <a:solidFill>
              <a:srgbClr val="FFFF00"/>
            </a:solidFill>
            <a:round/>
            <a:headEnd/>
            <a:tailEnd/>
          </a:ln>
          <a:effectLst/>
        </p:spPr>
        <p:txBody>
          <a:bodyPr/>
          <a:lstStyle/>
          <a:p>
            <a:endParaRPr lang="en-US"/>
          </a:p>
        </p:txBody>
      </p:sp>
      <p:sp>
        <p:nvSpPr>
          <p:cNvPr id="18455" name="Line 23"/>
          <p:cNvSpPr>
            <a:spLocks noChangeShapeType="1"/>
          </p:cNvSpPr>
          <p:nvPr/>
        </p:nvSpPr>
        <p:spPr bwMode="auto">
          <a:xfrm flipV="1">
            <a:off x="6248400" y="2362200"/>
            <a:ext cx="0" cy="3429000"/>
          </a:xfrm>
          <a:prstGeom prst="line">
            <a:avLst/>
          </a:prstGeom>
          <a:noFill/>
          <a:ln w="50800">
            <a:solidFill>
              <a:srgbClr val="FFFF00"/>
            </a:solidFill>
            <a:round/>
            <a:headEnd/>
            <a:tailEnd/>
          </a:ln>
          <a:effectLst/>
        </p:spPr>
        <p:txBody>
          <a:bodyPr/>
          <a:lstStyle/>
          <a:p>
            <a:endParaRPr lang="en-US"/>
          </a:p>
        </p:txBody>
      </p:sp>
      <p:sp>
        <p:nvSpPr>
          <p:cNvPr id="18456" name="Line 24"/>
          <p:cNvSpPr>
            <a:spLocks noChangeShapeType="1"/>
          </p:cNvSpPr>
          <p:nvPr/>
        </p:nvSpPr>
        <p:spPr bwMode="auto">
          <a:xfrm flipV="1">
            <a:off x="6400800" y="2514600"/>
            <a:ext cx="0" cy="3429000"/>
          </a:xfrm>
          <a:prstGeom prst="line">
            <a:avLst/>
          </a:prstGeom>
          <a:noFill/>
          <a:ln w="50800">
            <a:solidFill>
              <a:srgbClr val="FFFF00"/>
            </a:solidFill>
            <a:round/>
            <a:headEnd/>
            <a:tailEnd/>
          </a:ln>
          <a:effectLst/>
        </p:spPr>
        <p:txBody>
          <a:bodyPr/>
          <a:lstStyle/>
          <a:p>
            <a:endParaRPr lang="en-US"/>
          </a:p>
        </p:txBody>
      </p:sp>
      <p:sp>
        <p:nvSpPr>
          <p:cNvPr id="18457" name="Line 25"/>
          <p:cNvSpPr>
            <a:spLocks noChangeShapeType="1"/>
          </p:cNvSpPr>
          <p:nvPr/>
        </p:nvSpPr>
        <p:spPr bwMode="auto">
          <a:xfrm flipV="1">
            <a:off x="6553200" y="2667000"/>
            <a:ext cx="0" cy="3429000"/>
          </a:xfrm>
          <a:prstGeom prst="line">
            <a:avLst/>
          </a:prstGeom>
          <a:noFill/>
          <a:ln w="50800">
            <a:solidFill>
              <a:srgbClr val="FFFF00"/>
            </a:solidFill>
            <a:round/>
            <a:headEnd/>
            <a:tailEnd/>
          </a:ln>
          <a:effectLst/>
        </p:spPr>
        <p:txBody>
          <a:bodyPr/>
          <a:lstStyle/>
          <a:p>
            <a:endParaRPr lang="en-US"/>
          </a:p>
        </p:txBody>
      </p:sp>
      <p:sp>
        <p:nvSpPr>
          <p:cNvPr id="18459" name="Rectangle 27"/>
          <p:cNvSpPr>
            <a:spLocks noChangeArrowheads="1"/>
          </p:cNvSpPr>
          <p:nvPr/>
        </p:nvSpPr>
        <p:spPr bwMode="auto">
          <a:xfrm>
            <a:off x="457200" y="4800600"/>
            <a:ext cx="4572000" cy="1752600"/>
          </a:xfrm>
          <a:prstGeom prst="rect">
            <a:avLst/>
          </a:prstGeom>
          <a:solidFill>
            <a:schemeClr val="bg1"/>
          </a:solidFill>
          <a:ln w="9525">
            <a:noFill/>
            <a:miter lim="800000"/>
            <a:headEnd/>
            <a:tailEnd/>
          </a:ln>
          <a:effectLst/>
        </p:spPr>
        <p:txBody>
          <a:bodyPr wrap="none" anchor="ctr"/>
          <a:lstStyle/>
          <a:p>
            <a:endParaRPr lang="en-US"/>
          </a:p>
        </p:txBody>
      </p:sp>
      <p:sp>
        <p:nvSpPr>
          <p:cNvPr id="18460" name="Rectangle 28"/>
          <p:cNvSpPr>
            <a:spLocks noChangeArrowheads="1"/>
          </p:cNvSpPr>
          <p:nvPr/>
        </p:nvSpPr>
        <p:spPr bwMode="auto">
          <a:xfrm>
            <a:off x="381000" y="4419600"/>
            <a:ext cx="3276600" cy="533400"/>
          </a:xfrm>
          <a:prstGeom prst="rect">
            <a:avLst/>
          </a:prstGeom>
          <a:solidFill>
            <a:schemeClr val="bg1"/>
          </a:solidFill>
          <a:ln w="9525">
            <a:noFill/>
            <a:miter lim="800000"/>
            <a:headEnd/>
            <a:tailEnd/>
          </a:ln>
          <a:effectLst/>
        </p:spPr>
        <p:txBody>
          <a:bodyPr wrap="none" anchor="ctr"/>
          <a:lstStyle/>
          <a:p>
            <a:endParaRPr lang="en-US"/>
          </a:p>
        </p:txBody>
      </p:sp>
      <p:sp>
        <p:nvSpPr>
          <p:cNvPr id="18462" name="Rectangle 30"/>
          <p:cNvSpPr>
            <a:spLocks noChangeArrowheads="1"/>
          </p:cNvSpPr>
          <p:nvPr/>
        </p:nvSpPr>
        <p:spPr bwMode="auto">
          <a:xfrm>
            <a:off x="4724400" y="4953000"/>
            <a:ext cx="838200" cy="1295400"/>
          </a:xfrm>
          <a:prstGeom prst="rect">
            <a:avLst/>
          </a:prstGeom>
          <a:solidFill>
            <a:schemeClr val="bg1"/>
          </a:solidFill>
          <a:ln w="9525">
            <a:noFill/>
            <a:miter lim="800000"/>
            <a:headEnd/>
            <a:tailEnd/>
          </a:ln>
          <a:effectLst/>
        </p:spPr>
        <p:txBody>
          <a:bodyPr wrap="none" anchor="ctr"/>
          <a:lstStyle/>
          <a:p>
            <a:endParaRPr lang="en-US"/>
          </a:p>
        </p:txBody>
      </p:sp>
      <p:sp>
        <p:nvSpPr>
          <p:cNvPr id="18463" name="WordArt 31" descr="Narrow vertical"/>
          <p:cNvSpPr>
            <a:spLocks noChangeArrowheads="1" noChangeShapeType="1" noTextEdit="1"/>
          </p:cNvSpPr>
          <p:nvPr/>
        </p:nvSpPr>
        <p:spPr bwMode="auto">
          <a:xfrm>
            <a:off x="457200" y="4191000"/>
            <a:ext cx="1752600" cy="609600"/>
          </a:xfrm>
          <a:prstGeom prst="rect">
            <a:avLst/>
          </a:prstGeom>
        </p:spPr>
        <p:txBody>
          <a:bodyPr wrap="none" fromWordArt="1">
            <a:prstTxWarp prst="textCurveUp">
              <a:avLst>
                <a:gd name="adj" fmla="val 0"/>
              </a:avLst>
            </a:prstTxWarp>
          </a:bodyPr>
          <a:lstStyle/>
          <a:p>
            <a:pPr algn="ctr"/>
            <a:r>
              <a:rPr lang="en-US"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Latitude</a:t>
            </a:r>
          </a:p>
        </p:txBody>
      </p:sp>
      <p:sp>
        <p:nvSpPr>
          <p:cNvPr id="18464" name="WordArt 32" descr="Narrow vertical"/>
          <p:cNvSpPr>
            <a:spLocks noChangeArrowheads="1" noChangeShapeType="1" noTextEdit="1"/>
          </p:cNvSpPr>
          <p:nvPr/>
        </p:nvSpPr>
        <p:spPr bwMode="auto">
          <a:xfrm>
            <a:off x="4267200" y="5334000"/>
            <a:ext cx="1752600" cy="685800"/>
          </a:xfrm>
          <a:prstGeom prst="rect">
            <a:avLst/>
          </a:prstGeom>
        </p:spPr>
        <p:txBody>
          <a:bodyPr wrap="none" fromWordArt="1">
            <a:prstTxWarp prst="textCurveUp">
              <a:avLst>
                <a:gd name="adj" fmla="val 0"/>
              </a:avLst>
            </a:prstTxWarp>
          </a:bodyPr>
          <a:lstStyle/>
          <a:p>
            <a:pPr algn="ctr"/>
            <a:r>
              <a:rPr lang="en-US"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Longitude</a:t>
            </a:r>
          </a:p>
        </p:txBody>
      </p:sp>
      <p:sp>
        <p:nvSpPr>
          <p:cNvPr id="18465" name="AutoShape 33"/>
          <p:cNvSpPr>
            <a:spLocks noChangeArrowheads="1"/>
          </p:cNvSpPr>
          <p:nvPr/>
        </p:nvSpPr>
        <p:spPr bwMode="auto">
          <a:xfrm>
            <a:off x="4495800" y="4191000"/>
            <a:ext cx="485775" cy="1214438"/>
          </a:xfrm>
          <a:prstGeom prst="upDownArrow">
            <a:avLst>
              <a:gd name="adj1" fmla="val 50000"/>
              <a:gd name="adj2" fmla="val 50000"/>
            </a:avLst>
          </a:prstGeom>
          <a:solidFill>
            <a:srgbClr val="FFFF00"/>
          </a:solidFill>
          <a:ln w="9525">
            <a:solidFill>
              <a:schemeClr val="tx1"/>
            </a:solidFill>
            <a:miter lim="800000"/>
            <a:headEnd/>
            <a:tailEnd/>
          </a:ln>
          <a:effectLst/>
        </p:spPr>
        <p:txBody>
          <a:bodyPr wrap="none" anchor="ctr"/>
          <a:lstStyle/>
          <a:p>
            <a:endParaRPr lang="en-US"/>
          </a:p>
        </p:txBody>
      </p:sp>
      <p:sp>
        <p:nvSpPr>
          <p:cNvPr id="18466" name="AutoShape 34"/>
          <p:cNvSpPr>
            <a:spLocks noChangeArrowheads="1"/>
          </p:cNvSpPr>
          <p:nvPr/>
        </p:nvSpPr>
        <p:spPr bwMode="auto">
          <a:xfrm>
            <a:off x="2362200" y="4267200"/>
            <a:ext cx="1214438" cy="485775"/>
          </a:xfrm>
          <a:prstGeom prst="leftRightArrow">
            <a:avLst>
              <a:gd name="adj1" fmla="val 50000"/>
              <a:gd name="adj2" fmla="val 50000"/>
            </a:avLst>
          </a:prstGeom>
          <a:solidFill>
            <a:srgbClr val="FFFF00"/>
          </a:solidFill>
          <a:ln w="9525">
            <a:solidFill>
              <a:schemeClr val="tx1"/>
            </a:solidFill>
            <a:miter lim="800000"/>
            <a:headEnd/>
            <a:tailEnd/>
          </a:ln>
          <a:effectLst/>
        </p:spPr>
        <p:txBody>
          <a:bodyPr wrap="none" anchor="ctr"/>
          <a:lstStyle/>
          <a:p>
            <a:endParaRPr lang="en-US"/>
          </a:p>
        </p:txBody>
      </p:sp>
      <p:sp>
        <p:nvSpPr>
          <p:cNvPr id="18467" name="Line 35"/>
          <p:cNvSpPr>
            <a:spLocks noChangeShapeType="1"/>
          </p:cNvSpPr>
          <p:nvPr/>
        </p:nvSpPr>
        <p:spPr bwMode="auto">
          <a:xfrm>
            <a:off x="4876800" y="3200400"/>
            <a:ext cx="228600" cy="228600"/>
          </a:xfrm>
          <a:prstGeom prst="line">
            <a:avLst/>
          </a:prstGeom>
          <a:noFill/>
          <a:ln w="25400">
            <a:solidFill>
              <a:srgbClr val="FF0000"/>
            </a:solidFill>
            <a:round/>
            <a:headEnd/>
            <a:tailEnd/>
          </a:ln>
          <a:effectLst/>
        </p:spPr>
        <p:txBody>
          <a:bodyPr/>
          <a:lstStyle/>
          <a:p>
            <a:endParaRPr lang="en-US"/>
          </a:p>
        </p:txBody>
      </p:sp>
      <p:sp>
        <p:nvSpPr>
          <p:cNvPr id="18468" name="Line 36"/>
          <p:cNvSpPr>
            <a:spLocks noChangeShapeType="1"/>
          </p:cNvSpPr>
          <p:nvPr/>
        </p:nvSpPr>
        <p:spPr bwMode="auto">
          <a:xfrm flipH="1">
            <a:off x="4876800" y="3200400"/>
            <a:ext cx="228600" cy="228600"/>
          </a:xfrm>
          <a:prstGeom prst="line">
            <a:avLst/>
          </a:prstGeom>
          <a:noFill/>
          <a:ln w="25400">
            <a:solidFill>
              <a:srgbClr val="FF0000"/>
            </a:solidFill>
            <a:round/>
            <a:headEnd/>
            <a:tailEnd/>
          </a:ln>
          <a:effectLst/>
        </p:spPr>
        <p:txBody>
          <a:bodyPr/>
          <a:lstStyle/>
          <a:p>
            <a:endParaRPr lang="en-US"/>
          </a:p>
        </p:txBody>
      </p:sp>
      <p:sp>
        <p:nvSpPr>
          <p:cNvPr id="18470" name="Text Box 38"/>
          <p:cNvSpPr txBox="1">
            <a:spLocks noChangeArrowheads="1"/>
          </p:cNvSpPr>
          <p:nvPr/>
        </p:nvSpPr>
        <p:spPr bwMode="auto">
          <a:xfrm>
            <a:off x="0" y="4724400"/>
            <a:ext cx="4206875" cy="1846263"/>
          </a:xfrm>
          <a:prstGeom prst="rect">
            <a:avLst/>
          </a:prstGeom>
          <a:noFill/>
          <a:ln w="9525">
            <a:noFill/>
            <a:miter lim="800000"/>
            <a:headEnd/>
            <a:tailEnd/>
          </a:ln>
          <a:effectLst/>
        </p:spPr>
        <p:txBody>
          <a:bodyPr>
            <a:spAutoFit/>
          </a:bodyPr>
          <a:lstStyle/>
          <a:p>
            <a:r>
              <a:rPr lang="en-US" sz="2300"/>
              <a:t>This makes finding a location in something like a State much easier and more accurate. It essentially creates a grid, just like lat/long lines, but much smaller!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2"/>
          <p:cNvSpPr>
            <a:spLocks noChangeArrowheads="1" noChangeShapeType="1" noTextEdit="1"/>
          </p:cNvSpPr>
          <p:nvPr/>
        </p:nvSpPr>
        <p:spPr bwMode="auto">
          <a:xfrm>
            <a:off x="2590800" y="381000"/>
            <a:ext cx="4191000" cy="1116013"/>
          </a:xfrm>
          <a:prstGeom prst="rect">
            <a:avLst/>
          </a:prstGeom>
        </p:spPr>
        <p:txBody>
          <a:bodyPr wrap="none" fromWordArt="1">
            <a:prstTxWarp prst="textWave1">
              <a:avLst>
                <a:gd name="adj1" fmla="val 13005"/>
                <a:gd name="adj2" fmla="val 0"/>
              </a:avLst>
            </a:prstTxWarp>
          </a:bodyPr>
          <a:lstStyle/>
          <a:p>
            <a:pPr algn="ctr"/>
            <a:r>
              <a:rPr lang="en-US" sz="3600" kern="10">
                <a:ln w="9525">
                  <a:noFill/>
                  <a:round/>
                  <a:headEnd/>
                  <a:tailEnd/>
                </a:ln>
                <a:gradFill rotWithShape="0">
                  <a:gsLst>
                    <a:gs pos="0">
                      <a:srgbClr val="9999FF"/>
                    </a:gs>
                    <a:gs pos="100000">
                      <a:srgbClr val="009999"/>
                    </a:gs>
                  </a:gsLst>
                  <a:lin ang="5400000" scaled="1"/>
                </a:gradFill>
                <a:effectLst>
                  <a:outerShdw dist="53882" dir="2700000" algn="ctr" rotWithShape="0">
                    <a:srgbClr val="C0C0C0"/>
                  </a:outerShdw>
                </a:effectLst>
                <a:latin typeface="Times New Roman"/>
                <a:cs typeface="Times New Roman"/>
              </a:rPr>
              <a:t>Reminder:</a:t>
            </a:r>
          </a:p>
        </p:txBody>
      </p:sp>
      <p:sp>
        <p:nvSpPr>
          <p:cNvPr id="23555" name="Text Box 3"/>
          <p:cNvSpPr txBox="1">
            <a:spLocks noChangeArrowheads="1"/>
          </p:cNvSpPr>
          <p:nvPr/>
        </p:nvSpPr>
        <p:spPr bwMode="auto">
          <a:xfrm>
            <a:off x="2819400" y="2133600"/>
            <a:ext cx="6096000" cy="3378200"/>
          </a:xfrm>
          <a:prstGeom prst="rect">
            <a:avLst/>
          </a:prstGeom>
          <a:noFill/>
          <a:ln w="9525">
            <a:noFill/>
            <a:miter lim="800000"/>
            <a:headEnd/>
            <a:tailEnd/>
          </a:ln>
          <a:effectLst/>
        </p:spPr>
        <p:txBody>
          <a:bodyPr>
            <a:spAutoFit/>
          </a:bodyPr>
          <a:lstStyle/>
          <a:p>
            <a:pPr>
              <a:spcBef>
                <a:spcPct val="50000"/>
              </a:spcBef>
            </a:pPr>
            <a:r>
              <a:rPr lang="en-US"/>
              <a:t>The lines that measure how far “up or down” on the map are lines of latitude, and are recorded as </a:t>
            </a:r>
            <a:r>
              <a:rPr lang="en-US" b="1"/>
              <a:t>NORTH OR SOUTH</a:t>
            </a:r>
            <a:r>
              <a:rPr lang="en-US"/>
              <a:t> of the equator. </a:t>
            </a:r>
            <a:r>
              <a:rPr lang="en-US">
                <a:solidFill>
                  <a:srgbClr val="FF3300"/>
                </a:solidFill>
              </a:rPr>
              <a:t>This gets recorded </a:t>
            </a:r>
            <a:r>
              <a:rPr lang="en-US" b="1" u="sng">
                <a:solidFill>
                  <a:srgbClr val="FF3300"/>
                </a:solidFill>
              </a:rPr>
              <a:t>FIRST.</a:t>
            </a:r>
          </a:p>
          <a:p>
            <a:pPr>
              <a:spcBef>
                <a:spcPct val="50000"/>
              </a:spcBef>
            </a:pPr>
            <a:endParaRPr lang="en-US" b="1" u="sng">
              <a:solidFill>
                <a:srgbClr val="FF3300"/>
              </a:solidFill>
            </a:endParaRPr>
          </a:p>
          <a:p>
            <a:pPr>
              <a:spcBef>
                <a:spcPct val="50000"/>
              </a:spcBef>
            </a:pPr>
            <a:r>
              <a:rPr lang="en-US"/>
              <a:t>The lines that measure how far “left or right” on a map are lines of longitude, and are recorded as </a:t>
            </a:r>
            <a:r>
              <a:rPr lang="en-US" b="1"/>
              <a:t>EAST OR WEST</a:t>
            </a:r>
            <a:r>
              <a:rPr lang="en-US"/>
              <a:t> of the prime meridian.</a:t>
            </a:r>
          </a:p>
        </p:txBody>
      </p:sp>
      <p:pic>
        <p:nvPicPr>
          <p:cNvPr id="23559" name="Picture 7" descr="baseny"/>
          <p:cNvPicPr>
            <a:picLocks noChangeAspect="1" noChangeArrowheads="1"/>
          </p:cNvPicPr>
          <p:nvPr/>
        </p:nvPicPr>
        <p:blipFill>
          <a:blip r:embed="rId2" cstate="print"/>
          <a:srcRect/>
          <a:stretch>
            <a:fillRect/>
          </a:stretch>
        </p:blipFill>
        <p:spPr bwMode="auto">
          <a:xfrm>
            <a:off x="457200" y="2667000"/>
            <a:ext cx="1828800" cy="1382713"/>
          </a:xfrm>
          <a:prstGeom prst="rect">
            <a:avLst/>
          </a:prstGeom>
          <a:noFill/>
        </p:spPr>
      </p:pic>
      <p:cxnSp>
        <p:nvCxnSpPr>
          <p:cNvPr id="23560" name="AutoShape 8"/>
          <p:cNvCxnSpPr>
            <a:cxnSpLocks noChangeShapeType="1"/>
          </p:cNvCxnSpPr>
          <p:nvPr/>
        </p:nvCxnSpPr>
        <p:spPr bwMode="auto">
          <a:xfrm>
            <a:off x="685800" y="4572000"/>
            <a:ext cx="1371600" cy="0"/>
          </a:xfrm>
          <a:prstGeom prst="straightConnector1">
            <a:avLst/>
          </a:prstGeom>
          <a:noFill/>
          <a:ln w="25400">
            <a:solidFill>
              <a:schemeClr val="tx1"/>
            </a:solidFill>
            <a:round/>
            <a:headEnd type="triangle" w="med" len="med"/>
            <a:tailEnd type="triangle" w="med" len="med"/>
          </a:ln>
          <a:effectLst/>
        </p:spPr>
      </p:cxnSp>
      <p:cxnSp>
        <p:nvCxnSpPr>
          <p:cNvPr id="23561" name="AutoShape 9"/>
          <p:cNvCxnSpPr>
            <a:cxnSpLocks noChangeShapeType="1"/>
          </p:cNvCxnSpPr>
          <p:nvPr/>
        </p:nvCxnSpPr>
        <p:spPr bwMode="auto">
          <a:xfrm flipV="1">
            <a:off x="2590800" y="2667000"/>
            <a:ext cx="0" cy="1066800"/>
          </a:xfrm>
          <a:prstGeom prst="straightConnector1">
            <a:avLst/>
          </a:prstGeom>
          <a:noFill/>
          <a:ln w="25400">
            <a:solidFill>
              <a:schemeClr val="tx1"/>
            </a:solidFill>
            <a:round/>
            <a:headEnd type="triangle" w="med" len="med"/>
            <a:tailEnd type="triangle" w="med" len="med"/>
          </a:ln>
          <a:effectLst/>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descr="pg03"/>
          <p:cNvPicPr>
            <a:picLocks noChangeAspect="1" noChangeArrowheads="1"/>
          </p:cNvPicPr>
          <p:nvPr/>
        </p:nvPicPr>
        <p:blipFill>
          <a:blip r:embed="rId2" cstate="print"/>
          <a:srcRect/>
          <a:stretch>
            <a:fillRect/>
          </a:stretch>
        </p:blipFill>
        <p:spPr bwMode="auto">
          <a:xfrm>
            <a:off x="838200" y="152400"/>
            <a:ext cx="8093075" cy="6457950"/>
          </a:xfrm>
          <a:prstGeom prst="rect">
            <a:avLst/>
          </a:prstGeom>
          <a:noFill/>
        </p:spPr>
      </p:pic>
      <p:sp>
        <p:nvSpPr>
          <p:cNvPr id="20482" name="WordArt 2"/>
          <p:cNvSpPr>
            <a:spLocks noChangeArrowheads="1" noChangeShapeType="1" noTextEdit="1"/>
          </p:cNvSpPr>
          <p:nvPr/>
        </p:nvSpPr>
        <p:spPr bwMode="auto">
          <a:xfrm>
            <a:off x="228600" y="838200"/>
            <a:ext cx="4191000" cy="1295400"/>
          </a:xfrm>
          <a:prstGeom prst="rect">
            <a:avLst/>
          </a:prstGeom>
        </p:spPr>
        <p:txBody>
          <a:bodyPr wrap="none" fromWordArt="1">
            <a:prstTxWarp prst="textSlantUp">
              <a:avLst>
                <a:gd name="adj" fmla="val 55556"/>
              </a:avLst>
            </a:prstTxWarp>
          </a:bodyPr>
          <a:lstStyle/>
          <a:p>
            <a:pPr algn="ctr"/>
            <a:r>
              <a:rPr lang="en-US" sz="3600" kern="10">
                <a:ln w="9525">
                  <a:solidFill>
                    <a:srgbClr val="FFFF00"/>
                  </a:solidFill>
                  <a:round/>
                  <a:headEnd/>
                  <a:tailEnd/>
                </a:ln>
                <a:solidFill>
                  <a:srgbClr val="339966"/>
                </a:solidFill>
                <a:latin typeface="Andy"/>
              </a:rPr>
              <a:t>Let's find one together!</a:t>
            </a:r>
          </a:p>
        </p:txBody>
      </p:sp>
      <p:sp>
        <p:nvSpPr>
          <p:cNvPr id="20485" name="Rectangle 5"/>
          <p:cNvSpPr>
            <a:spLocks noChangeArrowheads="1"/>
          </p:cNvSpPr>
          <p:nvPr/>
        </p:nvSpPr>
        <p:spPr bwMode="auto">
          <a:xfrm>
            <a:off x="533400" y="4572000"/>
            <a:ext cx="4876800" cy="2133600"/>
          </a:xfrm>
          <a:prstGeom prst="rect">
            <a:avLst/>
          </a:prstGeom>
          <a:noFill/>
          <a:ln w="9525">
            <a:noFill/>
            <a:miter lim="800000"/>
            <a:headEnd/>
            <a:tailEnd/>
          </a:ln>
          <a:effectLst/>
        </p:spPr>
        <p:txBody>
          <a:bodyPr wrap="none" anchor="ctr"/>
          <a:lstStyle/>
          <a:p>
            <a:endParaRPr lang="en-US"/>
          </a:p>
        </p:txBody>
      </p:sp>
      <p:sp>
        <p:nvSpPr>
          <p:cNvPr id="20486" name="Rectangle 6"/>
          <p:cNvSpPr>
            <a:spLocks noChangeArrowheads="1"/>
          </p:cNvSpPr>
          <p:nvPr/>
        </p:nvSpPr>
        <p:spPr bwMode="auto">
          <a:xfrm>
            <a:off x="838200" y="4572000"/>
            <a:ext cx="4876800" cy="2057400"/>
          </a:xfrm>
          <a:prstGeom prst="rect">
            <a:avLst/>
          </a:prstGeom>
          <a:solidFill>
            <a:schemeClr val="bg1"/>
          </a:solidFill>
          <a:ln w="9525">
            <a:noFill/>
            <a:miter lim="800000"/>
            <a:headEnd/>
            <a:tailEnd/>
          </a:ln>
          <a:effectLst/>
        </p:spPr>
        <p:txBody>
          <a:bodyPr wrap="none" anchor="ctr"/>
          <a:lstStyle/>
          <a:p>
            <a:endParaRPr lang="en-US"/>
          </a:p>
        </p:txBody>
      </p:sp>
      <p:sp>
        <p:nvSpPr>
          <p:cNvPr id="20487" name="WordArt 7"/>
          <p:cNvSpPr>
            <a:spLocks noChangeArrowheads="1" noChangeShapeType="1" noTextEdit="1"/>
          </p:cNvSpPr>
          <p:nvPr/>
        </p:nvSpPr>
        <p:spPr bwMode="auto">
          <a:xfrm>
            <a:off x="304800" y="4953000"/>
            <a:ext cx="5105400" cy="1295400"/>
          </a:xfrm>
          <a:prstGeom prst="rect">
            <a:avLst/>
          </a:prstGeom>
        </p:spPr>
        <p:txBody>
          <a:bodyPr wrap="none" fromWordArt="1">
            <a:prstTxWarp prst="textSlantUp">
              <a:avLst>
                <a:gd name="adj" fmla="val 55556"/>
              </a:avLst>
            </a:prstTxWarp>
          </a:bodyPr>
          <a:lstStyle/>
          <a:p>
            <a:pPr algn="ctr"/>
            <a:r>
              <a:rPr lang="en-US" sz="3600" kern="10">
                <a:ln w="9525">
                  <a:solidFill>
                    <a:srgbClr val="FFFF00"/>
                  </a:solidFill>
                  <a:round/>
                  <a:headEnd/>
                  <a:tailEnd/>
                </a:ln>
                <a:solidFill>
                  <a:srgbClr val="339966"/>
                </a:solidFill>
                <a:latin typeface="Andy"/>
              </a:rPr>
              <a:t>Location of Ithaca?</a:t>
            </a:r>
          </a:p>
        </p:txBody>
      </p:sp>
      <p:sp>
        <p:nvSpPr>
          <p:cNvPr id="20488" name="Line 8"/>
          <p:cNvSpPr>
            <a:spLocks noChangeShapeType="1"/>
          </p:cNvSpPr>
          <p:nvPr/>
        </p:nvSpPr>
        <p:spPr bwMode="auto">
          <a:xfrm flipV="1">
            <a:off x="2590800" y="3581400"/>
            <a:ext cx="1828800" cy="1828800"/>
          </a:xfrm>
          <a:prstGeom prst="line">
            <a:avLst/>
          </a:prstGeom>
          <a:noFill/>
          <a:ln w="41275">
            <a:solidFill>
              <a:schemeClr val="tx1"/>
            </a:solidFill>
            <a:round/>
            <a:headEnd/>
            <a:tailEnd type="triangle" w="med" len="med"/>
          </a:ln>
          <a:effectLst/>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1027" descr="longitude"/>
          <p:cNvPicPr>
            <a:picLocks noChangeAspect="1" noChangeArrowheads="1"/>
          </p:cNvPicPr>
          <p:nvPr/>
        </p:nvPicPr>
        <p:blipFill>
          <a:blip r:embed="rId2" cstate="print"/>
          <a:srcRect/>
          <a:stretch>
            <a:fillRect/>
          </a:stretch>
        </p:blipFill>
        <p:spPr bwMode="auto">
          <a:xfrm>
            <a:off x="5181600" y="3429000"/>
            <a:ext cx="3124200" cy="3124200"/>
          </a:xfrm>
          <a:prstGeom prst="rect">
            <a:avLst/>
          </a:prstGeom>
          <a:noFill/>
        </p:spPr>
      </p:pic>
      <p:pic>
        <p:nvPicPr>
          <p:cNvPr id="9221" name="Picture 1029" descr="latitude"/>
          <p:cNvPicPr>
            <a:picLocks noChangeAspect="1" noChangeArrowheads="1"/>
          </p:cNvPicPr>
          <p:nvPr/>
        </p:nvPicPr>
        <p:blipFill>
          <a:blip r:embed="rId3" cstate="print"/>
          <a:srcRect/>
          <a:stretch>
            <a:fillRect/>
          </a:stretch>
        </p:blipFill>
        <p:spPr bwMode="auto">
          <a:xfrm>
            <a:off x="990600" y="3352800"/>
            <a:ext cx="3048000" cy="3048000"/>
          </a:xfrm>
          <a:prstGeom prst="rect">
            <a:avLst/>
          </a:prstGeom>
          <a:noFill/>
        </p:spPr>
      </p:pic>
      <p:sp>
        <p:nvSpPr>
          <p:cNvPr id="9222" name="Text Box 1030"/>
          <p:cNvSpPr txBox="1">
            <a:spLocks noChangeArrowheads="1"/>
          </p:cNvSpPr>
          <p:nvPr/>
        </p:nvSpPr>
        <p:spPr bwMode="auto">
          <a:xfrm>
            <a:off x="2590800" y="381000"/>
            <a:ext cx="4194175" cy="519113"/>
          </a:xfrm>
          <a:prstGeom prst="rect">
            <a:avLst/>
          </a:prstGeom>
          <a:noFill/>
          <a:ln w="9525">
            <a:noFill/>
            <a:miter lim="800000"/>
            <a:headEnd/>
            <a:tailEnd/>
          </a:ln>
          <a:effectLst/>
        </p:spPr>
        <p:txBody>
          <a:bodyPr wrap="none">
            <a:spAutoFit/>
          </a:bodyPr>
          <a:lstStyle/>
          <a:p>
            <a:r>
              <a:rPr lang="en-US" sz="2800" b="1">
                <a:latin typeface="Franklin Gothic Book" pitchFamily="34" charset="0"/>
              </a:rPr>
              <a:t>What do we know already?</a:t>
            </a:r>
          </a:p>
        </p:txBody>
      </p:sp>
      <p:sp>
        <p:nvSpPr>
          <p:cNvPr id="9223" name="Text Box 1031"/>
          <p:cNvSpPr txBox="1">
            <a:spLocks noChangeArrowheads="1"/>
          </p:cNvSpPr>
          <p:nvPr/>
        </p:nvSpPr>
        <p:spPr bwMode="auto">
          <a:xfrm>
            <a:off x="838200" y="914400"/>
            <a:ext cx="3063875" cy="2282825"/>
          </a:xfrm>
          <a:prstGeom prst="rect">
            <a:avLst/>
          </a:prstGeom>
          <a:noFill/>
          <a:ln w="9525">
            <a:noFill/>
            <a:miter lim="800000"/>
            <a:headEnd/>
            <a:tailEnd/>
          </a:ln>
          <a:effectLst/>
        </p:spPr>
        <p:txBody>
          <a:bodyPr>
            <a:spAutoFit/>
          </a:bodyPr>
          <a:lstStyle/>
          <a:p>
            <a:r>
              <a:rPr lang="en-US" b="1" u="sng"/>
              <a:t>Latitude</a:t>
            </a:r>
            <a:r>
              <a:rPr lang="en-US"/>
              <a:t> lines run east and west across the Earth. They </a:t>
            </a:r>
            <a:r>
              <a:rPr lang="en-US" u="sng"/>
              <a:t>measure</a:t>
            </a:r>
            <a:r>
              <a:rPr lang="en-US"/>
              <a:t> how far a location is </a:t>
            </a:r>
            <a:r>
              <a:rPr lang="en-US" u="sng"/>
              <a:t>north</a:t>
            </a:r>
            <a:r>
              <a:rPr lang="en-US"/>
              <a:t> or </a:t>
            </a:r>
            <a:r>
              <a:rPr lang="en-US" u="sng"/>
              <a:t>south</a:t>
            </a:r>
            <a:r>
              <a:rPr lang="en-US"/>
              <a:t> of the 0</a:t>
            </a:r>
            <a:r>
              <a:rPr lang="en-US" baseline="30000"/>
              <a:t>o</a:t>
            </a:r>
            <a:r>
              <a:rPr lang="en-US"/>
              <a:t> line called the Equator.</a:t>
            </a:r>
          </a:p>
        </p:txBody>
      </p:sp>
      <p:sp>
        <p:nvSpPr>
          <p:cNvPr id="9224" name="Text Box 1032"/>
          <p:cNvSpPr txBox="1">
            <a:spLocks noChangeArrowheads="1"/>
          </p:cNvSpPr>
          <p:nvPr/>
        </p:nvSpPr>
        <p:spPr bwMode="auto">
          <a:xfrm>
            <a:off x="5470525" y="879475"/>
            <a:ext cx="3063875" cy="2647950"/>
          </a:xfrm>
          <a:prstGeom prst="rect">
            <a:avLst/>
          </a:prstGeom>
          <a:noFill/>
          <a:ln w="9525">
            <a:noFill/>
            <a:miter lim="800000"/>
            <a:headEnd/>
            <a:tailEnd/>
          </a:ln>
          <a:effectLst/>
        </p:spPr>
        <p:txBody>
          <a:bodyPr>
            <a:spAutoFit/>
          </a:bodyPr>
          <a:lstStyle/>
          <a:p>
            <a:r>
              <a:rPr lang="en-US" b="1" u="sng"/>
              <a:t>Longitude</a:t>
            </a:r>
            <a:r>
              <a:rPr lang="en-US"/>
              <a:t> lines run north and sound across the Earth. They </a:t>
            </a:r>
            <a:r>
              <a:rPr lang="en-US" u="sng"/>
              <a:t>measure</a:t>
            </a:r>
            <a:r>
              <a:rPr lang="en-US"/>
              <a:t> how far a location is </a:t>
            </a:r>
            <a:r>
              <a:rPr lang="en-US" u="sng"/>
              <a:t>east</a:t>
            </a:r>
            <a:r>
              <a:rPr lang="en-US"/>
              <a:t> or </a:t>
            </a:r>
            <a:r>
              <a:rPr lang="en-US" u="sng"/>
              <a:t>west</a:t>
            </a:r>
            <a:r>
              <a:rPr lang="en-US"/>
              <a:t> of the 0</a:t>
            </a:r>
            <a:r>
              <a:rPr lang="en-US" baseline="30000"/>
              <a:t>o</a:t>
            </a:r>
            <a:r>
              <a:rPr lang="en-US"/>
              <a:t> line called the Prime Meridian. </a:t>
            </a:r>
          </a:p>
        </p:txBody>
      </p:sp>
      <p:sp>
        <p:nvSpPr>
          <p:cNvPr id="9225" name="AutoShape 1033"/>
          <p:cNvSpPr>
            <a:spLocks noChangeArrowheads="1"/>
          </p:cNvSpPr>
          <p:nvPr/>
        </p:nvSpPr>
        <p:spPr bwMode="auto">
          <a:xfrm>
            <a:off x="8229600" y="3352800"/>
            <a:ext cx="733425" cy="1214438"/>
          </a:xfrm>
          <a:prstGeom prst="curvedLeftArrow">
            <a:avLst>
              <a:gd name="adj1" fmla="val 40906"/>
              <a:gd name="adj2" fmla="val 74022"/>
              <a:gd name="adj3" fmla="val 33333"/>
            </a:avLst>
          </a:prstGeom>
          <a:solidFill>
            <a:schemeClr val="accent2"/>
          </a:solidFill>
          <a:ln w="9525">
            <a:solidFill>
              <a:schemeClr val="tx1"/>
            </a:solidFill>
            <a:miter lim="800000"/>
            <a:headEnd/>
            <a:tailEnd/>
          </a:ln>
          <a:effectLst/>
        </p:spPr>
        <p:txBody>
          <a:bodyPr wrap="none" anchor="ctr"/>
          <a:lstStyle/>
          <a:p>
            <a:endParaRPr lang="en-US"/>
          </a:p>
        </p:txBody>
      </p:sp>
      <p:sp>
        <p:nvSpPr>
          <p:cNvPr id="9226" name="AutoShape 1034"/>
          <p:cNvSpPr>
            <a:spLocks noChangeArrowheads="1"/>
          </p:cNvSpPr>
          <p:nvPr/>
        </p:nvSpPr>
        <p:spPr bwMode="auto">
          <a:xfrm>
            <a:off x="304800" y="3276600"/>
            <a:ext cx="733425" cy="1214438"/>
          </a:xfrm>
          <a:prstGeom prst="curvedRightArrow">
            <a:avLst>
              <a:gd name="adj1" fmla="val 37011"/>
              <a:gd name="adj2" fmla="val 70128"/>
              <a:gd name="adj3" fmla="val 33333"/>
            </a:avLst>
          </a:prstGeom>
          <a:solidFill>
            <a:schemeClr val="accent2"/>
          </a:solid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1" name="Picture 7" descr="lat long 4"/>
          <p:cNvPicPr>
            <a:picLocks noChangeAspect="1" noChangeArrowheads="1"/>
          </p:cNvPicPr>
          <p:nvPr/>
        </p:nvPicPr>
        <p:blipFill>
          <a:blip r:embed="rId2" cstate="print"/>
          <a:srcRect/>
          <a:stretch>
            <a:fillRect/>
          </a:stretch>
        </p:blipFill>
        <p:spPr bwMode="auto">
          <a:xfrm>
            <a:off x="428625" y="217488"/>
            <a:ext cx="8286750" cy="6423025"/>
          </a:xfrm>
          <a:prstGeom prst="rect">
            <a:avLst/>
          </a:prstGeom>
          <a:noFill/>
        </p:spPr>
      </p:pic>
      <p:sp>
        <p:nvSpPr>
          <p:cNvPr id="21512" name="Oval 8"/>
          <p:cNvSpPr>
            <a:spLocks noChangeArrowheads="1"/>
          </p:cNvSpPr>
          <p:nvPr/>
        </p:nvSpPr>
        <p:spPr bwMode="auto">
          <a:xfrm>
            <a:off x="1981200" y="3733800"/>
            <a:ext cx="228600" cy="2286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21513" name="Line 9"/>
          <p:cNvSpPr>
            <a:spLocks noChangeShapeType="1"/>
          </p:cNvSpPr>
          <p:nvPr/>
        </p:nvSpPr>
        <p:spPr bwMode="auto">
          <a:xfrm>
            <a:off x="2667000" y="3886200"/>
            <a:ext cx="5638800" cy="0"/>
          </a:xfrm>
          <a:prstGeom prst="line">
            <a:avLst/>
          </a:prstGeom>
          <a:noFill/>
          <a:ln w="50800">
            <a:solidFill>
              <a:srgbClr val="333399"/>
            </a:solidFill>
            <a:prstDash val="dash"/>
            <a:round/>
            <a:headEnd/>
            <a:tailEnd/>
          </a:ln>
          <a:effectLst/>
        </p:spPr>
        <p:txBody>
          <a:bodyPr/>
          <a:lstStyle/>
          <a:p>
            <a:endParaRPr lang="en-US"/>
          </a:p>
        </p:txBody>
      </p:sp>
      <p:sp>
        <p:nvSpPr>
          <p:cNvPr id="21514" name="Line 10"/>
          <p:cNvSpPr>
            <a:spLocks noChangeShapeType="1"/>
          </p:cNvSpPr>
          <p:nvPr/>
        </p:nvSpPr>
        <p:spPr bwMode="auto">
          <a:xfrm flipV="1">
            <a:off x="2133600" y="3962400"/>
            <a:ext cx="0" cy="1295400"/>
          </a:xfrm>
          <a:prstGeom prst="line">
            <a:avLst/>
          </a:prstGeom>
          <a:noFill/>
          <a:ln w="50800">
            <a:solidFill>
              <a:srgbClr val="333399"/>
            </a:solidFill>
            <a:prstDash val="dash"/>
            <a:round/>
            <a:headEnd/>
            <a:tailEnd/>
          </a:ln>
          <a:effectLst/>
        </p:spPr>
        <p:txBody>
          <a:bodyPr/>
          <a:lstStyle/>
          <a:p>
            <a:endParaRPr lang="en-US"/>
          </a:p>
        </p:txBody>
      </p:sp>
      <p:sp>
        <p:nvSpPr>
          <p:cNvPr id="21515" name="AutoShape 11"/>
          <p:cNvSpPr>
            <a:spLocks noChangeArrowheads="1"/>
          </p:cNvSpPr>
          <p:nvPr/>
        </p:nvSpPr>
        <p:spPr bwMode="auto">
          <a:xfrm>
            <a:off x="1905000" y="5029200"/>
            <a:ext cx="457200" cy="990600"/>
          </a:xfrm>
          <a:prstGeom prst="upArrow">
            <a:avLst>
              <a:gd name="adj1" fmla="val 50000"/>
              <a:gd name="adj2" fmla="val 54167"/>
            </a:avLst>
          </a:prstGeom>
          <a:solidFill>
            <a:srgbClr val="FFFF00"/>
          </a:solidFill>
          <a:ln w="41275">
            <a:solidFill>
              <a:schemeClr val="tx1"/>
            </a:solidFill>
            <a:miter lim="800000"/>
            <a:headEnd/>
            <a:tailEnd/>
          </a:ln>
          <a:effectLst/>
        </p:spPr>
        <p:txBody>
          <a:bodyPr wrap="none" anchor="ctr"/>
          <a:lstStyle/>
          <a:p>
            <a:endParaRPr lang="en-US"/>
          </a:p>
        </p:txBody>
      </p:sp>
      <p:sp>
        <p:nvSpPr>
          <p:cNvPr id="21516" name="WordArt 12"/>
          <p:cNvSpPr>
            <a:spLocks noChangeArrowheads="1" noChangeShapeType="1" noTextEdit="1"/>
          </p:cNvSpPr>
          <p:nvPr/>
        </p:nvSpPr>
        <p:spPr bwMode="auto">
          <a:xfrm>
            <a:off x="2514600" y="5181600"/>
            <a:ext cx="381000" cy="685800"/>
          </a:xfrm>
          <a:prstGeom prst="rect">
            <a:avLst/>
          </a:prstGeom>
        </p:spPr>
        <p:txBody>
          <a:bodyPr wrap="none" fromWordArt="1">
            <a:prstTxWarp prst="textSlantUp">
              <a:avLst>
                <a:gd name="adj" fmla="val 0"/>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Times New Roman"/>
                <a:cs typeface="Times New Roman"/>
              </a:rPr>
              <a:t>?</a:t>
            </a:r>
          </a:p>
        </p:txBody>
      </p:sp>
      <p:sp>
        <p:nvSpPr>
          <p:cNvPr id="21520" name="Rectangle 16"/>
          <p:cNvSpPr>
            <a:spLocks noChangeArrowheads="1"/>
          </p:cNvSpPr>
          <p:nvPr/>
        </p:nvSpPr>
        <p:spPr bwMode="auto">
          <a:xfrm>
            <a:off x="8382000" y="4038600"/>
            <a:ext cx="762000" cy="2057400"/>
          </a:xfrm>
          <a:prstGeom prst="rect">
            <a:avLst/>
          </a:prstGeom>
          <a:solidFill>
            <a:schemeClr val="bg1"/>
          </a:solidFill>
          <a:ln w="9525">
            <a:noFill/>
            <a:miter lim="800000"/>
            <a:headEnd/>
            <a:tailEnd/>
          </a:ln>
          <a:effectLst/>
        </p:spPr>
        <p:txBody>
          <a:bodyPr wrap="none" anchor="ctr"/>
          <a:lstStyle/>
          <a:p>
            <a:endParaRPr lang="en-US"/>
          </a:p>
        </p:txBody>
      </p:sp>
      <p:sp>
        <p:nvSpPr>
          <p:cNvPr id="21521" name="Rectangle 17"/>
          <p:cNvSpPr>
            <a:spLocks noChangeArrowheads="1"/>
          </p:cNvSpPr>
          <p:nvPr/>
        </p:nvSpPr>
        <p:spPr bwMode="auto">
          <a:xfrm>
            <a:off x="8458200" y="3048000"/>
            <a:ext cx="304800" cy="685800"/>
          </a:xfrm>
          <a:prstGeom prst="rect">
            <a:avLst/>
          </a:prstGeom>
          <a:solidFill>
            <a:schemeClr val="bg1"/>
          </a:solidFill>
          <a:ln w="9525">
            <a:noFill/>
            <a:miter lim="800000"/>
            <a:headEnd/>
            <a:tailEnd/>
          </a:ln>
          <a:effectLst/>
        </p:spPr>
        <p:txBody>
          <a:bodyPr wrap="none" anchor="ctr"/>
          <a:lstStyle/>
          <a:p>
            <a:endParaRPr lang="en-US"/>
          </a:p>
        </p:txBody>
      </p:sp>
      <p:sp>
        <p:nvSpPr>
          <p:cNvPr id="21519" name="AutoShape 15"/>
          <p:cNvSpPr>
            <a:spLocks noChangeArrowheads="1"/>
          </p:cNvSpPr>
          <p:nvPr/>
        </p:nvSpPr>
        <p:spPr bwMode="auto">
          <a:xfrm>
            <a:off x="7772400" y="3657600"/>
            <a:ext cx="762000" cy="457200"/>
          </a:xfrm>
          <a:prstGeom prst="leftArrow">
            <a:avLst>
              <a:gd name="adj1" fmla="val 50000"/>
              <a:gd name="adj2" fmla="val 41667"/>
            </a:avLst>
          </a:prstGeom>
          <a:solidFill>
            <a:srgbClr val="FFFF00"/>
          </a:solidFill>
          <a:ln w="41275">
            <a:solidFill>
              <a:schemeClr val="tx1"/>
            </a:solidFill>
            <a:miter lim="800000"/>
            <a:headEnd/>
            <a:tailEnd/>
          </a:ln>
          <a:effectLst/>
        </p:spPr>
        <p:txBody>
          <a:bodyPr wrap="none" anchor="ctr"/>
          <a:lstStyle/>
          <a:p>
            <a:endParaRPr lang="en-US"/>
          </a:p>
        </p:txBody>
      </p:sp>
      <p:sp>
        <p:nvSpPr>
          <p:cNvPr id="21517" name="WordArt 13"/>
          <p:cNvSpPr>
            <a:spLocks noChangeArrowheads="1" noChangeShapeType="1" noTextEdit="1"/>
          </p:cNvSpPr>
          <p:nvPr/>
        </p:nvSpPr>
        <p:spPr bwMode="auto">
          <a:xfrm>
            <a:off x="8305800" y="4191000"/>
            <a:ext cx="457200" cy="1066800"/>
          </a:xfrm>
          <a:prstGeom prst="rect">
            <a:avLst/>
          </a:prstGeom>
        </p:spPr>
        <p:txBody>
          <a:bodyPr wrap="none" fromWordArt="1">
            <a:prstTxWarp prst="textSlantUp">
              <a:avLst>
                <a:gd name="adj" fmla="val 0"/>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Times New Roman"/>
                <a:cs typeface="Times New Roman"/>
              </a:rPr>
              <a:t>?</a:t>
            </a:r>
          </a:p>
        </p:txBody>
      </p:sp>
      <p:sp>
        <p:nvSpPr>
          <p:cNvPr id="21523" name="WordArt 19"/>
          <p:cNvSpPr>
            <a:spLocks noChangeArrowheads="1" noChangeShapeType="1" noTextEdit="1"/>
          </p:cNvSpPr>
          <p:nvPr/>
        </p:nvSpPr>
        <p:spPr bwMode="auto">
          <a:xfrm>
            <a:off x="457200" y="6019800"/>
            <a:ext cx="8305800" cy="6477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000"/>
                  </a:srgbClr>
                </a:solidFill>
                <a:effectLst>
                  <a:outerShdw dist="45791" dir="2021404" algn="ctr" rotWithShape="0">
                    <a:srgbClr val="9999FF"/>
                  </a:outerShdw>
                </a:effectLst>
                <a:latin typeface="Arial Black"/>
              </a:rPr>
              <a:t>Record your answer on scrap paper.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1513"/>
                                        </p:tgtEl>
                                        <p:attrNameLst>
                                          <p:attrName>style.visibility</p:attrName>
                                        </p:attrNameLst>
                                      </p:cBhvr>
                                      <p:to>
                                        <p:strVal val="visible"/>
                                      </p:to>
                                    </p:set>
                                    <p:anim calcmode="lin" valueType="num">
                                      <p:cBhvr>
                                        <p:cTn id="7" dur="500" fill="hold"/>
                                        <p:tgtEl>
                                          <p:spTgt spid="21513"/>
                                        </p:tgtEl>
                                        <p:attrNameLst>
                                          <p:attrName>ppt_x</p:attrName>
                                        </p:attrNameLst>
                                      </p:cBhvr>
                                      <p:tavLst>
                                        <p:tav tm="0">
                                          <p:val>
                                            <p:strVal val="#ppt_x-#ppt_w/2"/>
                                          </p:val>
                                        </p:tav>
                                        <p:tav tm="100000">
                                          <p:val>
                                            <p:strVal val="#ppt_x"/>
                                          </p:val>
                                        </p:tav>
                                      </p:tavLst>
                                    </p:anim>
                                    <p:anim calcmode="lin" valueType="num">
                                      <p:cBhvr>
                                        <p:cTn id="8" dur="500" fill="hold"/>
                                        <p:tgtEl>
                                          <p:spTgt spid="21513"/>
                                        </p:tgtEl>
                                        <p:attrNameLst>
                                          <p:attrName>ppt_y</p:attrName>
                                        </p:attrNameLst>
                                      </p:cBhvr>
                                      <p:tavLst>
                                        <p:tav tm="0">
                                          <p:val>
                                            <p:strVal val="#ppt_y"/>
                                          </p:val>
                                        </p:tav>
                                        <p:tav tm="100000">
                                          <p:val>
                                            <p:strVal val="#ppt_y"/>
                                          </p:val>
                                        </p:tav>
                                      </p:tavLst>
                                    </p:anim>
                                    <p:anim calcmode="lin" valueType="num">
                                      <p:cBhvr>
                                        <p:cTn id="9" dur="500" fill="hold"/>
                                        <p:tgtEl>
                                          <p:spTgt spid="21513"/>
                                        </p:tgtEl>
                                        <p:attrNameLst>
                                          <p:attrName>ppt_w</p:attrName>
                                        </p:attrNameLst>
                                      </p:cBhvr>
                                      <p:tavLst>
                                        <p:tav tm="0">
                                          <p:val>
                                            <p:fltVal val="0"/>
                                          </p:val>
                                        </p:tav>
                                        <p:tav tm="100000">
                                          <p:val>
                                            <p:strVal val="#ppt_w"/>
                                          </p:val>
                                        </p:tav>
                                      </p:tavLst>
                                    </p:anim>
                                    <p:anim calcmode="lin" valueType="num">
                                      <p:cBhvr>
                                        <p:cTn id="10" dur="500" fill="hold"/>
                                        <p:tgtEl>
                                          <p:spTgt spid="2151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21514"/>
                                        </p:tgtEl>
                                        <p:attrNameLst>
                                          <p:attrName>style.visibility</p:attrName>
                                        </p:attrNameLst>
                                      </p:cBhvr>
                                      <p:to>
                                        <p:strVal val="visible"/>
                                      </p:to>
                                    </p:set>
                                    <p:anim calcmode="lin" valueType="num">
                                      <p:cBhvr>
                                        <p:cTn id="14" dur="500" fill="hold"/>
                                        <p:tgtEl>
                                          <p:spTgt spid="21514"/>
                                        </p:tgtEl>
                                        <p:attrNameLst>
                                          <p:attrName>ppt_x</p:attrName>
                                        </p:attrNameLst>
                                      </p:cBhvr>
                                      <p:tavLst>
                                        <p:tav tm="0">
                                          <p:val>
                                            <p:strVal val="#ppt_x"/>
                                          </p:val>
                                        </p:tav>
                                        <p:tav tm="100000">
                                          <p:val>
                                            <p:strVal val="#ppt_x"/>
                                          </p:val>
                                        </p:tav>
                                      </p:tavLst>
                                    </p:anim>
                                    <p:anim calcmode="lin" valueType="num">
                                      <p:cBhvr>
                                        <p:cTn id="15" dur="500" fill="hold"/>
                                        <p:tgtEl>
                                          <p:spTgt spid="21514"/>
                                        </p:tgtEl>
                                        <p:attrNameLst>
                                          <p:attrName>ppt_y</p:attrName>
                                        </p:attrNameLst>
                                      </p:cBhvr>
                                      <p:tavLst>
                                        <p:tav tm="0">
                                          <p:val>
                                            <p:strVal val="#ppt_y-#ppt_h/2"/>
                                          </p:val>
                                        </p:tav>
                                        <p:tav tm="100000">
                                          <p:val>
                                            <p:strVal val="#ppt_y"/>
                                          </p:val>
                                        </p:tav>
                                      </p:tavLst>
                                    </p:anim>
                                    <p:anim calcmode="lin" valueType="num">
                                      <p:cBhvr>
                                        <p:cTn id="16" dur="500" fill="hold"/>
                                        <p:tgtEl>
                                          <p:spTgt spid="21514"/>
                                        </p:tgtEl>
                                        <p:attrNameLst>
                                          <p:attrName>ppt_w</p:attrName>
                                        </p:attrNameLst>
                                      </p:cBhvr>
                                      <p:tavLst>
                                        <p:tav tm="0">
                                          <p:val>
                                            <p:strVal val="#ppt_w"/>
                                          </p:val>
                                        </p:tav>
                                        <p:tav tm="100000">
                                          <p:val>
                                            <p:strVal val="#ppt_w"/>
                                          </p:val>
                                        </p:tav>
                                      </p:tavLst>
                                    </p:anim>
                                    <p:anim calcmode="lin" valueType="num">
                                      <p:cBhvr>
                                        <p:cTn id="17" dur="500" fill="hold"/>
                                        <p:tgtEl>
                                          <p:spTgt spid="215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3" grpId="0" animBg="1"/>
      <p:bldP spid="215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WordArt 2"/>
          <p:cNvSpPr>
            <a:spLocks noChangeArrowheads="1" noChangeShapeType="1" noTextEdit="1"/>
          </p:cNvSpPr>
          <p:nvPr/>
        </p:nvSpPr>
        <p:spPr bwMode="auto">
          <a:xfrm>
            <a:off x="914400" y="609600"/>
            <a:ext cx="7543800" cy="1385888"/>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gradFill rotWithShape="0">
                  <a:gsLst>
                    <a:gs pos="0">
                      <a:srgbClr val="000082"/>
                    </a:gs>
                    <a:gs pos="30000">
                      <a:srgbClr val="66008F"/>
                    </a:gs>
                    <a:gs pos="64999">
                      <a:srgbClr val="BA0066"/>
                    </a:gs>
                    <a:gs pos="89999">
                      <a:srgbClr val="FF0000"/>
                    </a:gs>
                    <a:gs pos="100000">
                      <a:srgbClr val="FF8200"/>
                    </a:gs>
                  </a:gsLst>
                  <a:lin ang="5400000" scaled="1"/>
                </a:gradFill>
                <a:effectLst>
                  <a:outerShdw dist="35921" dir="2700000" algn="ctr" rotWithShape="0">
                    <a:srgbClr val="808080"/>
                  </a:outerShdw>
                </a:effectLst>
                <a:latin typeface="Arial Black"/>
              </a:rPr>
              <a:t>Is your answer...</a:t>
            </a:r>
          </a:p>
        </p:txBody>
      </p:sp>
      <p:sp>
        <p:nvSpPr>
          <p:cNvPr id="22531" name="Text Box 3"/>
          <p:cNvSpPr txBox="1">
            <a:spLocks noChangeArrowheads="1"/>
          </p:cNvSpPr>
          <p:nvPr/>
        </p:nvSpPr>
        <p:spPr bwMode="auto">
          <a:xfrm>
            <a:off x="1219200" y="2895600"/>
            <a:ext cx="7162800" cy="914400"/>
          </a:xfrm>
          <a:prstGeom prst="rect">
            <a:avLst/>
          </a:prstGeom>
          <a:noFill/>
          <a:ln w="9525">
            <a:noFill/>
            <a:miter lim="800000"/>
            <a:headEnd/>
            <a:tailEnd/>
          </a:ln>
          <a:effectLst/>
        </p:spPr>
        <p:txBody>
          <a:bodyPr>
            <a:spAutoFit/>
          </a:bodyPr>
          <a:lstStyle/>
          <a:p>
            <a:pPr>
              <a:spcBef>
                <a:spcPct val="50000"/>
              </a:spcBef>
            </a:pPr>
            <a:r>
              <a:rPr lang="en-US" sz="5400"/>
              <a:t>42</a:t>
            </a:r>
            <a:r>
              <a:rPr lang="en-US" sz="5400" baseline="30000"/>
              <a:t>o</a:t>
            </a:r>
            <a:r>
              <a:rPr lang="en-US" sz="5400"/>
              <a:t> 20’ N		76</a:t>
            </a:r>
            <a:r>
              <a:rPr lang="en-US" sz="5400" baseline="30000"/>
              <a:t>o </a:t>
            </a:r>
            <a:r>
              <a:rPr lang="en-US" sz="5400"/>
              <a:t>30’ W</a:t>
            </a:r>
          </a:p>
        </p:txBody>
      </p:sp>
      <p:sp>
        <p:nvSpPr>
          <p:cNvPr id="22532" name="WordArt 4"/>
          <p:cNvSpPr>
            <a:spLocks noChangeArrowheads="1" noChangeShapeType="1" noTextEdit="1"/>
          </p:cNvSpPr>
          <p:nvPr/>
        </p:nvSpPr>
        <p:spPr bwMode="auto">
          <a:xfrm>
            <a:off x="3657600" y="4114800"/>
            <a:ext cx="1981200" cy="2133600"/>
          </a:xfrm>
          <a:prstGeom prst="rect">
            <a:avLst/>
          </a:prstGeom>
        </p:spPr>
        <p:txBody>
          <a:bodyPr wrap="none" fromWordArt="1">
            <a:prstTxWarp prst="textPlain">
              <a:avLst>
                <a:gd name="adj" fmla="val 61380"/>
              </a:avLst>
            </a:prstTxWarp>
          </a:bodyPr>
          <a:lstStyle/>
          <a:p>
            <a:pPr algn="ctr"/>
            <a:r>
              <a:rPr lang="en-US" sz="3600" i="1" kern="10">
                <a:ln w="9525">
                  <a:solidFill>
                    <a:srgbClr val="000000"/>
                  </a:solidFill>
                  <a:round/>
                  <a:headEnd/>
                  <a:tailEnd/>
                </a:ln>
                <a:gradFill rotWithShape="0">
                  <a:gsLst>
                    <a:gs pos="0">
                      <a:srgbClr val="000082"/>
                    </a:gs>
                    <a:gs pos="30000">
                      <a:srgbClr val="66008F"/>
                    </a:gs>
                    <a:gs pos="64999">
                      <a:srgbClr val="BA0066"/>
                    </a:gs>
                    <a:gs pos="89999">
                      <a:srgbClr val="FF0000"/>
                    </a:gs>
                    <a:gs pos="100000">
                      <a:srgbClr val="FF8200"/>
                    </a:gs>
                  </a:gsLst>
                  <a:lin ang="5400000" scaled="1"/>
                </a:gradFill>
                <a:effectLst>
                  <a:outerShdw dist="35921" dir="2700000" algn="ctr" rotWithShape="0">
                    <a:srgbClr val="808080"/>
                  </a:outerShdw>
                </a:effectLst>
                <a:latin typeface="Arial Black"/>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additive="base">
                                        <p:cTn id="7" dur="5000" fill="hold"/>
                                        <p:tgtEl>
                                          <p:spTgt spid="22531"/>
                                        </p:tgtEl>
                                        <p:attrNameLst>
                                          <p:attrName>ppt_x</p:attrName>
                                        </p:attrNameLst>
                                      </p:cBhvr>
                                      <p:tavLst>
                                        <p:tav tm="0">
                                          <p:val>
                                            <p:strVal val="#ppt_x"/>
                                          </p:val>
                                        </p:tav>
                                        <p:tav tm="100000">
                                          <p:val>
                                            <p:strVal val="#ppt_x"/>
                                          </p:val>
                                        </p:tav>
                                      </p:tavLst>
                                    </p:anim>
                                    <p:anim calcmode="lin" valueType="num">
                                      <p:cBhvr additive="base">
                                        <p:cTn id="8" dur="5000" fill="hold"/>
                                        <p:tgtEl>
                                          <p:spTgt spid="225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0" fill="hold" grpId="0" nodeType="clickEffect">
                                  <p:stCondLst>
                                    <p:cond delay="0"/>
                                  </p:stCondLst>
                                  <p:childTnLst>
                                    <p:set>
                                      <p:cBhvr>
                                        <p:cTn id="12" dur="1" fill="hold">
                                          <p:stCondLst>
                                            <p:cond delay="499"/>
                                          </p:stCondLst>
                                        </p:cTn>
                                        <p:tgtEl>
                                          <p:spTgt spid="22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utoUpdateAnimBg="0"/>
      <p:bldP spid="225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1027" descr="latlon"/>
          <p:cNvPicPr>
            <a:picLocks noChangeAspect="1" noChangeArrowheads="1"/>
          </p:cNvPicPr>
          <p:nvPr/>
        </p:nvPicPr>
        <p:blipFill>
          <a:blip r:embed="rId2" cstate="print"/>
          <a:srcRect/>
          <a:stretch>
            <a:fillRect/>
          </a:stretch>
        </p:blipFill>
        <p:spPr bwMode="auto">
          <a:xfrm>
            <a:off x="1600200" y="1752600"/>
            <a:ext cx="6589713" cy="4848225"/>
          </a:xfrm>
          <a:prstGeom prst="rect">
            <a:avLst/>
          </a:prstGeom>
          <a:noFill/>
        </p:spPr>
      </p:pic>
      <p:sp>
        <p:nvSpPr>
          <p:cNvPr id="10244" name="WordArt 1028"/>
          <p:cNvSpPr>
            <a:spLocks noChangeArrowheads="1" noChangeShapeType="1" noTextEdit="1"/>
          </p:cNvSpPr>
          <p:nvPr/>
        </p:nvSpPr>
        <p:spPr bwMode="auto">
          <a:xfrm>
            <a:off x="6553200" y="2667000"/>
            <a:ext cx="676275" cy="490538"/>
          </a:xfrm>
          <a:prstGeom prst="rect">
            <a:avLst/>
          </a:prstGeom>
        </p:spPr>
        <p:txBody>
          <a:bodyPr wrap="none" fromWordArt="1">
            <a:prstTxWarp prst="textSlantUp">
              <a:avLst>
                <a:gd name="adj" fmla="val 0"/>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NE</a:t>
            </a:r>
          </a:p>
        </p:txBody>
      </p:sp>
      <p:sp>
        <p:nvSpPr>
          <p:cNvPr id="10245" name="WordArt 1029"/>
          <p:cNvSpPr>
            <a:spLocks noChangeArrowheads="1" noChangeShapeType="1" noTextEdit="1"/>
          </p:cNvSpPr>
          <p:nvPr/>
        </p:nvSpPr>
        <p:spPr bwMode="auto">
          <a:xfrm>
            <a:off x="2057400" y="2667000"/>
            <a:ext cx="676275" cy="490538"/>
          </a:xfrm>
          <a:prstGeom prst="rect">
            <a:avLst/>
          </a:prstGeom>
        </p:spPr>
        <p:txBody>
          <a:bodyPr wrap="none" fromWordArt="1">
            <a:prstTxWarp prst="textSlantUp">
              <a:avLst>
                <a:gd name="adj" fmla="val 0"/>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NW</a:t>
            </a:r>
          </a:p>
        </p:txBody>
      </p:sp>
      <p:sp>
        <p:nvSpPr>
          <p:cNvPr id="10246" name="WordArt 1030"/>
          <p:cNvSpPr>
            <a:spLocks noChangeArrowheads="1" noChangeShapeType="1" noTextEdit="1"/>
          </p:cNvSpPr>
          <p:nvPr/>
        </p:nvSpPr>
        <p:spPr bwMode="auto">
          <a:xfrm>
            <a:off x="1981200" y="4572000"/>
            <a:ext cx="676275" cy="490538"/>
          </a:xfrm>
          <a:prstGeom prst="rect">
            <a:avLst/>
          </a:prstGeom>
        </p:spPr>
        <p:txBody>
          <a:bodyPr wrap="none" fromWordArt="1">
            <a:prstTxWarp prst="textSlantUp">
              <a:avLst>
                <a:gd name="adj" fmla="val 0"/>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SW</a:t>
            </a:r>
          </a:p>
        </p:txBody>
      </p:sp>
      <p:sp>
        <p:nvSpPr>
          <p:cNvPr id="10247" name="WordArt 1031"/>
          <p:cNvSpPr>
            <a:spLocks noChangeArrowheads="1" noChangeShapeType="1" noTextEdit="1"/>
          </p:cNvSpPr>
          <p:nvPr/>
        </p:nvSpPr>
        <p:spPr bwMode="auto">
          <a:xfrm>
            <a:off x="6553200" y="4572000"/>
            <a:ext cx="676275" cy="490538"/>
          </a:xfrm>
          <a:prstGeom prst="rect">
            <a:avLst/>
          </a:prstGeom>
        </p:spPr>
        <p:txBody>
          <a:bodyPr wrap="none" fromWordArt="1">
            <a:prstTxWarp prst="textSlantUp">
              <a:avLst>
                <a:gd name="adj" fmla="val 0"/>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SE</a:t>
            </a:r>
          </a:p>
        </p:txBody>
      </p:sp>
      <p:sp>
        <p:nvSpPr>
          <p:cNvPr id="10252" name="Oval 1036"/>
          <p:cNvSpPr>
            <a:spLocks noChangeArrowheads="1"/>
          </p:cNvSpPr>
          <p:nvPr/>
        </p:nvSpPr>
        <p:spPr bwMode="auto">
          <a:xfrm>
            <a:off x="4495800" y="3733800"/>
            <a:ext cx="304800" cy="3048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10253" name="WordArt 1037"/>
          <p:cNvSpPr>
            <a:spLocks noChangeArrowheads="1" noChangeShapeType="1" noTextEdit="1"/>
          </p:cNvSpPr>
          <p:nvPr/>
        </p:nvSpPr>
        <p:spPr bwMode="auto">
          <a:xfrm>
            <a:off x="533400" y="304800"/>
            <a:ext cx="8153400" cy="685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C0C0C0"/>
                  </a:outerShdw>
                </a:effectLst>
                <a:latin typeface="Times New Roman"/>
                <a:cs typeface="Times New Roman"/>
              </a:rPr>
              <a:t>Places on Earth have an address.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3400" y="228600"/>
            <a:ext cx="8077200" cy="2654300"/>
          </a:xfrm>
          <a:prstGeom prst="rect">
            <a:avLst/>
          </a:prstGeom>
          <a:noFill/>
          <a:ln w="9525">
            <a:noFill/>
            <a:miter lim="800000"/>
            <a:headEnd/>
            <a:tailEnd/>
          </a:ln>
          <a:effectLst/>
        </p:spPr>
        <p:txBody>
          <a:bodyPr>
            <a:spAutoFit/>
          </a:bodyPr>
          <a:lstStyle/>
          <a:p>
            <a:r>
              <a:rPr lang="en-US" sz="2800" b="1"/>
              <a:t>When locating much smaller areas, such as lakes, cities, or mountains, it becomes necessary to use more specific, more detailed coordinates. </a:t>
            </a:r>
          </a:p>
          <a:p>
            <a:r>
              <a:rPr lang="en-US" sz="2800" b="1"/>
              <a:t>Perhaps by looking at a smaller scale map, we can see how a </a:t>
            </a:r>
            <a:r>
              <a:rPr lang="en-US" sz="2800" b="1" u="sng"/>
              <a:t>more specific</a:t>
            </a:r>
            <a:r>
              <a:rPr lang="en-US" sz="2800" b="1"/>
              <a:t> form of latitude and longitude can be useful.</a:t>
            </a:r>
          </a:p>
        </p:txBody>
      </p:sp>
      <p:sp>
        <p:nvSpPr>
          <p:cNvPr id="12291" name="WordArt 3"/>
          <p:cNvSpPr>
            <a:spLocks noChangeArrowheads="1" noChangeShapeType="1" noTextEdit="1"/>
          </p:cNvSpPr>
          <p:nvPr/>
        </p:nvSpPr>
        <p:spPr bwMode="auto">
          <a:xfrm>
            <a:off x="381000" y="3124200"/>
            <a:ext cx="4648200" cy="34290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Andy"/>
              </a:rPr>
              <a:t>Places in New York State</a:t>
            </a:r>
          </a:p>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Andy"/>
              </a:rPr>
              <a:t>are too small to see</a:t>
            </a:r>
          </a:p>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Andy"/>
              </a:rPr>
              <a:t>on this scale!</a:t>
            </a:r>
          </a:p>
        </p:txBody>
      </p:sp>
      <p:pic>
        <p:nvPicPr>
          <p:cNvPr id="12293" name="Picture 5" descr="hurrtrak"/>
          <p:cNvPicPr>
            <a:picLocks noChangeAspect="1" noChangeArrowheads="1"/>
          </p:cNvPicPr>
          <p:nvPr/>
        </p:nvPicPr>
        <p:blipFill>
          <a:blip r:embed="rId2" cstate="print"/>
          <a:srcRect/>
          <a:stretch>
            <a:fillRect/>
          </a:stretch>
        </p:blipFill>
        <p:spPr bwMode="auto">
          <a:xfrm>
            <a:off x="5029200" y="3657600"/>
            <a:ext cx="3886200" cy="2647950"/>
          </a:xfrm>
          <a:prstGeom prst="rect">
            <a:avLst/>
          </a:prstGeom>
          <a:noFill/>
        </p:spPr>
      </p:pic>
      <p:sp>
        <p:nvSpPr>
          <p:cNvPr id="12294" name="Line 6"/>
          <p:cNvSpPr>
            <a:spLocks noChangeShapeType="1"/>
          </p:cNvSpPr>
          <p:nvPr/>
        </p:nvSpPr>
        <p:spPr bwMode="auto">
          <a:xfrm flipH="1">
            <a:off x="6400800" y="3505200"/>
            <a:ext cx="685800" cy="838200"/>
          </a:xfrm>
          <a:prstGeom prst="line">
            <a:avLst/>
          </a:prstGeom>
          <a:noFill/>
          <a:ln w="28575">
            <a:solidFill>
              <a:schemeClr val="tx1"/>
            </a:solidFill>
            <a:round/>
            <a:headEnd/>
            <a:tailEnd type="triangle" w="med" len="med"/>
          </a:ln>
          <a:effectLst/>
        </p:spPr>
        <p:txBody>
          <a:bodyPr/>
          <a:lstStyle/>
          <a:p>
            <a:endParaRPr lang="en-US"/>
          </a:p>
        </p:txBody>
      </p:sp>
      <p:sp>
        <p:nvSpPr>
          <p:cNvPr id="12295" name="WordArt 7"/>
          <p:cNvSpPr>
            <a:spLocks noChangeArrowheads="1" noChangeShapeType="1" noTextEdit="1"/>
          </p:cNvSpPr>
          <p:nvPr/>
        </p:nvSpPr>
        <p:spPr bwMode="auto">
          <a:xfrm>
            <a:off x="5867400" y="2895600"/>
            <a:ext cx="2971800" cy="5715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See your city? Nope.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1066800" y="1600200"/>
            <a:ext cx="7086600" cy="4838700"/>
          </a:xfrm>
          <a:prstGeom prst="rect">
            <a:avLst/>
          </a:prstGeom>
          <a:noFill/>
          <a:ln w="9525">
            <a:noFill/>
            <a:miter lim="800000"/>
            <a:headEnd/>
            <a:tailEnd/>
          </a:ln>
          <a:effec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r>
              <a:rPr lang="en-US"/>
              <a:t>We will be sharpening our understanding of latitude and longitude to locate places within NYS, and more importantly, be able to be more precise and exact when describing locations anywhere on Earth!</a:t>
            </a:r>
          </a:p>
        </p:txBody>
      </p:sp>
      <p:sp>
        <p:nvSpPr>
          <p:cNvPr id="7173" name="WordArt 5"/>
          <p:cNvSpPr>
            <a:spLocks noChangeArrowheads="1" noChangeShapeType="1" noTextEdit="1"/>
          </p:cNvSpPr>
          <p:nvPr/>
        </p:nvSpPr>
        <p:spPr bwMode="auto">
          <a:xfrm>
            <a:off x="685800" y="1143000"/>
            <a:ext cx="7772400" cy="32607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9900"/>
                </a:solidFill>
                <a:latin typeface="Algerian"/>
              </a:rPr>
              <a:t>Earth Science Reference Tables</a:t>
            </a:r>
          </a:p>
          <a:p>
            <a:pPr algn="ctr"/>
            <a:r>
              <a:rPr lang="en-US" sz="3600" kern="10">
                <a:ln w="9525">
                  <a:solidFill>
                    <a:srgbClr val="000000"/>
                  </a:solidFill>
                  <a:round/>
                  <a:headEnd/>
                  <a:tailEnd/>
                </a:ln>
                <a:solidFill>
                  <a:srgbClr val="FF9900"/>
                </a:solidFill>
                <a:latin typeface="Algerian"/>
              </a:rPr>
              <a:t>Page 3</a:t>
            </a:r>
          </a:p>
        </p:txBody>
      </p:sp>
      <p:sp>
        <p:nvSpPr>
          <p:cNvPr id="7174" name="Text Box 6"/>
          <p:cNvSpPr txBox="1">
            <a:spLocks noChangeArrowheads="1"/>
          </p:cNvSpPr>
          <p:nvPr/>
        </p:nvSpPr>
        <p:spPr bwMode="auto">
          <a:xfrm>
            <a:off x="2879725" y="346075"/>
            <a:ext cx="1174750" cy="457200"/>
          </a:xfrm>
          <a:prstGeom prst="rect">
            <a:avLst/>
          </a:prstGeom>
          <a:noFill/>
          <a:ln w="9525">
            <a:noFill/>
            <a:miter lim="800000"/>
            <a:headEnd/>
            <a:tailEnd/>
          </a:ln>
          <a:effectLst/>
        </p:spPr>
        <p:txBody>
          <a:bodyPr wrap="none">
            <a:spAutoFit/>
          </a:bodyPr>
          <a:lstStyle/>
          <a:p>
            <a:r>
              <a:rPr lang="en-US"/>
              <a:t>Go to…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pg03"/>
          <p:cNvPicPr>
            <a:picLocks noChangeAspect="1" noChangeArrowheads="1"/>
          </p:cNvPicPr>
          <p:nvPr/>
        </p:nvPicPr>
        <p:blipFill>
          <a:blip r:embed="rId2" cstate="print"/>
          <a:srcRect/>
          <a:stretch>
            <a:fillRect/>
          </a:stretch>
        </p:blipFill>
        <p:spPr bwMode="auto">
          <a:xfrm>
            <a:off x="525463" y="200025"/>
            <a:ext cx="8093075" cy="64579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pg03"/>
          <p:cNvPicPr>
            <a:picLocks noChangeAspect="1" noChangeArrowheads="1"/>
          </p:cNvPicPr>
          <p:nvPr/>
        </p:nvPicPr>
        <p:blipFill>
          <a:blip r:embed="rId2" cstate="print"/>
          <a:srcRect/>
          <a:stretch>
            <a:fillRect/>
          </a:stretch>
        </p:blipFill>
        <p:spPr bwMode="auto">
          <a:xfrm>
            <a:off x="525463" y="200025"/>
            <a:ext cx="8093075" cy="6457950"/>
          </a:xfrm>
          <a:prstGeom prst="rect">
            <a:avLst/>
          </a:prstGeom>
          <a:noFill/>
        </p:spPr>
      </p:pic>
      <p:sp>
        <p:nvSpPr>
          <p:cNvPr id="25608" name="Rectangle 8"/>
          <p:cNvSpPr>
            <a:spLocks noChangeArrowheads="1"/>
          </p:cNvSpPr>
          <p:nvPr/>
        </p:nvSpPr>
        <p:spPr bwMode="auto">
          <a:xfrm>
            <a:off x="8458200" y="3200400"/>
            <a:ext cx="381000" cy="3657600"/>
          </a:xfrm>
          <a:prstGeom prst="rect">
            <a:avLst/>
          </a:prstGeom>
          <a:solidFill>
            <a:schemeClr val="bg1"/>
          </a:solidFill>
          <a:ln w="9525">
            <a:noFill/>
            <a:miter lim="800000"/>
            <a:headEnd/>
            <a:tailEnd/>
          </a:ln>
          <a:effectLst/>
        </p:spPr>
        <p:txBody>
          <a:bodyPr wrap="none" anchor="ctr"/>
          <a:lstStyle/>
          <a:p>
            <a:endParaRPr lang="en-US"/>
          </a:p>
        </p:txBody>
      </p:sp>
      <p:sp>
        <p:nvSpPr>
          <p:cNvPr id="25604" name="Line 4"/>
          <p:cNvSpPr>
            <a:spLocks noChangeShapeType="1"/>
          </p:cNvSpPr>
          <p:nvPr/>
        </p:nvSpPr>
        <p:spPr bwMode="auto">
          <a:xfrm>
            <a:off x="381000" y="4038600"/>
            <a:ext cx="8458200" cy="0"/>
          </a:xfrm>
          <a:prstGeom prst="line">
            <a:avLst/>
          </a:prstGeom>
          <a:noFill/>
          <a:ln w="31750">
            <a:solidFill>
              <a:srgbClr val="FF0000"/>
            </a:solidFill>
            <a:round/>
            <a:headEnd/>
            <a:tailEnd/>
          </a:ln>
          <a:effectLst/>
        </p:spPr>
        <p:txBody>
          <a:bodyPr/>
          <a:lstStyle/>
          <a:p>
            <a:endParaRPr lang="en-US"/>
          </a:p>
        </p:txBody>
      </p:sp>
      <p:sp>
        <p:nvSpPr>
          <p:cNvPr id="25605" name="Line 5"/>
          <p:cNvSpPr>
            <a:spLocks noChangeShapeType="1"/>
          </p:cNvSpPr>
          <p:nvPr/>
        </p:nvSpPr>
        <p:spPr bwMode="auto">
          <a:xfrm>
            <a:off x="381000" y="2819400"/>
            <a:ext cx="8458200" cy="76200"/>
          </a:xfrm>
          <a:prstGeom prst="line">
            <a:avLst/>
          </a:prstGeom>
          <a:noFill/>
          <a:ln w="31750">
            <a:solidFill>
              <a:srgbClr val="FF0000"/>
            </a:solidFill>
            <a:round/>
            <a:headEnd/>
            <a:tailEnd/>
          </a:ln>
          <a:effectLst/>
        </p:spPr>
        <p:txBody>
          <a:bodyPr/>
          <a:lstStyle/>
          <a:p>
            <a:endParaRPr lang="en-US"/>
          </a:p>
        </p:txBody>
      </p:sp>
      <p:sp>
        <p:nvSpPr>
          <p:cNvPr id="25606" name="Line 6"/>
          <p:cNvSpPr>
            <a:spLocks noChangeShapeType="1"/>
          </p:cNvSpPr>
          <p:nvPr/>
        </p:nvSpPr>
        <p:spPr bwMode="auto">
          <a:xfrm flipV="1">
            <a:off x="457200" y="1647825"/>
            <a:ext cx="8229600" cy="28575"/>
          </a:xfrm>
          <a:prstGeom prst="line">
            <a:avLst/>
          </a:prstGeom>
          <a:noFill/>
          <a:ln w="31750">
            <a:solidFill>
              <a:srgbClr val="FF0000"/>
            </a:solidFill>
            <a:round/>
            <a:headEnd/>
            <a:tailEnd/>
          </a:ln>
          <a:effectLst/>
        </p:spPr>
        <p:txBody>
          <a:bodyPr/>
          <a:lstStyle/>
          <a:p>
            <a:endParaRPr lang="en-US"/>
          </a:p>
        </p:txBody>
      </p:sp>
      <p:sp>
        <p:nvSpPr>
          <p:cNvPr id="25607" name="Line 7"/>
          <p:cNvSpPr>
            <a:spLocks noChangeShapeType="1"/>
          </p:cNvSpPr>
          <p:nvPr/>
        </p:nvSpPr>
        <p:spPr bwMode="auto">
          <a:xfrm flipH="1">
            <a:off x="457200" y="457200"/>
            <a:ext cx="8153400" cy="0"/>
          </a:xfrm>
          <a:prstGeom prst="line">
            <a:avLst/>
          </a:prstGeom>
          <a:noFill/>
          <a:ln w="31750">
            <a:solidFill>
              <a:srgbClr val="FF0000"/>
            </a:solidFill>
            <a:round/>
            <a:headEnd/>
            <a:tailEnd/>
          </a:ln>
          <a:effectLst/>
        </p:spPr>
        <p:txBody>
          <a:bodyPr/>
          <a:lstStyle/>
          <a:p>
            <a:endParaRPr lang="en-US"/>
          </a:p>
        </p:txBody>
      </p:sp>
      <p:sp>
        <p:nvSpPr>
          <p:cNvPr id="25610" name="WordArt 10"/>
          <p:cNvSpPr>
            <a:spLocks noChangeArrowheads="1" noChangeShapeType="1" noTextEdit="1"/>
          </p:cNvSpPr>
          <p:nvPr/>
        </p:nvSpPr>
        <p:spPr bwMode="auto">
          <a:xfrm>
            <a:off x="8305800" y="3886200"/>
            <a:ext cx="661988" cy="2444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42°N</a:t>
            </a:r>
          </a:p>
        </p:txBody>
      </p:sp>
      <p:sp>
        <p:nvSpPr>
          <p:cNvPr id="25611" name="WordArt 11"/>
          <p:cNvSpPr>
            <a:spLocks noChangeArrowheads="1" noChangeShapeType="1" noTextEdit="1"/>
          </p:cNvSpPr>
          <p:nvPr/>
        </p:nvSpPr>
        <p:spPr bwMode="auto">
          <a:xfrm>
            <a:off x="8305800" y="2743200"/>
            <a:ext cx="661988" cy="2444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43°N</a:t>
            </a:r>
          </a:p>
        </p:txBody>
      </p:sp>
      <p:sp>
        <p:nvSpPr>
          <p:cNvPr id="25612" name="WordArt 12"/>
          <p:cNvSpPr>
            <a:spLocks noChangeArrowheads="1" noChangeShapeType="1" noTextEdit="1"/>
          </p:cNvSpPr>
          <p:nvPr/>
        </p:nvSpPr>
        <p:spPr bwMode="auto">
          <a:xfrm>
            <a:off x="8229600" y="1447800"/>
            <a:ext cx="661988" cy="2444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44°N</a:t>
            </a:r>
          </a:p>
        </p:txBody>
      </p:sp>
      <p:sp>
        <p:nvSpPr>
          <p:cNvPr id="25613" name="WordArt 13"/>
          <p:cNvSpPr>
            <a:spLocks noChangeArrowheads="1" noChangeShapeType="1" noTextEdit="1"/>
          </p:cNvSpPr>
          <p:nvPr/>
        </p:nvSpPr>
        <p:spPr bwMode="auto">
          <a:xfrm>
            <a:off x="8229600" y="304800"/>
            <a:ext cx="661988" cy="2444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45°N</a:t>
            </a:r>
          </a:p>
        </p:txBody>
      </p:sp>
      <p:sp>
        <p:nvSpPr>
          <p:cNvPr id="25614" name="Line 14"/>
          <p:cNvSpPr>
            <a:spLocks noChangeShapeType="1"/>
          </p:cNvSpPr>
          <p:nvPr/>
        </p:nvSpPr>
        <p:spPr bwMode="auto">
          <a:xfrm flipH="1" flipV="1">
            <a:off x="7086600" y="0"/>
            <a:ext cx="228600" cy="6477000"/>
          </a:xfrm>
          <a:prstGeom prst="line">
            <a:avLst/>
          </a:prstGeom>
          <a:noFill/>
          <a:ln w="31750">
            <a:solidFill>
              <a:srgbClr val="FF0000"/>
            </a:solidFill>
            <a:round/>
            <a:headEnd/>
            <a:tailEnd/>
          </a:ln>
          <a:effectLst/>
        </p:spPr>
        <p:txBody>
          <a:bodyPr/>
          <a:lstStyle/>
          <a:p>
            <a:endParaRPr lang="en-US"/>
          </a:p>
        </p:txBody>
      </p:sp>
      <p:sp>
        <p:nvSpPr>
          <p:cNvPr id="25615" name="Line 15"/>
          <p:cNvSpPr>
            <a:spLocks noChangeShapeType="1"/>
          </p:cNvSpPr>
          <p:nvPr/>
        </p:nvSpPr>
        <p:spPr bwMode="auto">
          <a:xfrm flipH="1" flipV="1">
            <a:off x="6248400" y="0"/>
            <a:ext cx="152400" cy="6477000"/>
          </a:xfrm>
          <a:prstGeom prst="line">
            <a:avLst/>
          </a:prstGeom>
          <a:noFill/>
          <a:ln w="31750">
            <a:solidFill>
              <a:srgbClr val="FF0000"/>
            </a:solidFill>
            <a:round/>
            <a:headEnd/>
            <a:tailEnd/>
          </a:ln>
          <a:effectLst/>
        </p:spPr>
        <p:txBody>
          <a:bodyPr/>
          <a:lstStyle/>
          <a:p>
            <a:endParaRPr lang="en-US"/>
          </a:p>
        </p:txBody>
      </p:sp>
      <p:sp>
        <p:nvSpPr>
          <p:cNvPr id="25616" name="Rectangle 16"/>
          <p:cNvSpPr>
            <a:spLocks noChangeArrowheads="1"/>
          </p:cNvSpPr>
          <p:nvPr/>
        </p:nvSpPr>
        <p:spPr bwMode="auto">
          <a:xfrm>
            <a:off x="533400" y="4495800"/>
            <a:ext cx="4800600" cy="2133600"/>
          </a:xfrm>
          <a:prstGeom prst="rect">
            <a:avLst/>
          </a:prstGeom>
          <a:solidFill>
            <a:schemeClr val="bg1"/>
          </a:solidFill>
          <a:ln w="9525">
            <a:noFill/>
            <a:miter lim="800000"/>
            <a:headEnd/>
            <a:tailEnd/>
          </a:ln>
          <a:effectLst/>
        </p:spPr>
        <p:txBody>
          <a:bodyPr wrap="none" anchor="ctr"/>
          <a:lstStyle/>
          <a:p>
            <a:endParaRPr lang="en-US"/>
          </a:p>
        </p:txBody>
      </p:sp>
      <p:sp>
        <p:nvSpPr>
          <p:cNvPr id="25617" name="Rectangle 17"/>
          <p:cNvSpPr>
            <a:spLocks noChangeArrowheads="1"/>
          </p:cNvSpPr>
          <p:nvPr/>
        </p:nvSpPr>
        <p:spPr bwMode="auto">
          <a:xfrm>
            <a:off x="5257800" y="4876800"/>
            <a:ext cx="304800" cy="1752600"/>
          </a:xfrm>
          <a:prstGeom prst="rect">
            <a:avLst/>
          </a:prstGeom>
          <a:solidFill>
            <a:schemeClr val="bg1"/>
          </a:solidFill>
          <a:ln w="9525">
            <a:noFill/>
            <a:miter lim="800000"/>
            <a:headEnd/>
            <a:tailEnd/>
          </a:ln>
          <a:effectLst/>
        </p:spPr>
        <p:txBody>
          <a:bodyPr wrap="none" anchor="ctr"/>
          <a:lstStyle/>
          <a:p>
            <a:endParaRPr lang="en-US"/>
          </a:p>
        </p:txBody>
      </p:sp>
      <p:sp>
        <p:nvSpPr>
          <p:cNvPr id="25618" name="Line 18"/>
          <p:cNvSpPr>
            <a:spLocks noChangeShapeType="1"/>
          </p:cNvSpPr>
          <p:nvPr/>
        </p:nvSpPr>
        <p:spPr bwMode="auto">
          <a:xfrm flipH="1" flipV="1">
            <a:off x="5410200" y="0"/>
            <a:ext cx="76200" cy="6477000"/>
          </a:xfrm>
          <a:prstGeom prst="line">
            <a:avLst/>
          </a:prstGeom>
          <a:noFill/>
          <a:ln w="31750">
            <a:solidFill>
              <a:srgbClr val="FF0000"/>
            </a:solidFill>
            <a:round/>
            <a:headEnd/>
            <a:tailEnd/>
          </a:ln>
          <a:effectLst/>
        </p:spPr>
        <p:txBody>
          <a:bodyPr/>
          <a:lstStyle/>
          <a:p>
            <a:endParaRPr lang="en-US"/>
          </a:p>
        </p:txBody>
      </p:sp>
      <p:sp>
        <p:nvSpPr>
          <p:cNvPr id="25619" name="Line 19"/>
          <p:cNvSpPr>
            <a:spLocks noChangeShapeType="1"/>
          </p:cNvSpPr>
          <p:nvPr/>
        </p:nvSpPr>
        <p:spPr bwMode="auto">
          <a:xfrm flipH="1" flipV="1">
            <a:off x="4572000" y="0"/>
            <a:ext cx="76200" cy="6400800"/>
          </a:xfrm>
          <a:prstGeom prst="line">
            <a:avLst/>
          </a:prstGeom>
          <a:noFill/>
          <a:ln w="31750">
            <a:solidFill>
              <a:srgbClr val="FF0000"/>
            </a:solidFill>
            <a:round/>
            <a:headEnd/>
            <a:tailEnd/>
          </a:ln>
          <a:effectLst/>
        </p:spPr>
        <p:txBody>
          <a:bodyPr/>
          <a:lstStyle/>
          <a:p>
            <a:endParaRPr lang="en-US"/>
          </a:p>
        </p:txBody>
      </p:sp>
      <p:sp>
        <p:nvSpPr>
          <p:cNvPr id="25620" name="Line 20"/>
          <p:cNvSpPr>
            <a:spLocks noChangeShapeType="1"/>
          </p:cNvSpPr>
          <p:nvPr/>
        </p:nvSpPr>
        <p:spPr bwMode="auto">
          <a:xfrm flipH="1" flipV="1">
            <a:off x="3733800" y="0"/>
            <a:ext cx="0" cy="6324600"/>
          </a:xfrm>
          <a:prstGeom prst="line">
            <a:avLst/>
          </a:prstGeom>
          <a:noFill/>
          <a:ln w="31750">
            <a:solidFill>
              <a:srgbClr val="FF0000"/>
            </a:solidFill>
            <a:round/>
            <a:headEnd/>
            <a:tailEnd/>
          </a:ln>
          <a:effectLst/>
        </p:spPr>
        <p:txBody>
          <a:bodyPr/>
          <a:lstStyle/>
          <a:p>
            <a:endParaRPr lang="en-US"/>
          </a:p>
        </p:txBody>
      </p:sp>
      <p:sp>
        <p:nvSpPr>
          <p:cNvPr id="25621" name="Line 21"/>
          <p:cNvSpPr>
            <a:spLocks noChangeShapeType="1"/>
          </p:cNvSpPr>
          <p:nvPr/>
        </p:nvSpPr>
        <p:spPr bwMode="auto">
          <a:xfrm flipV="1">
            <a:off x="2862263" y="0"/>
            <a:ext cx="33337" cy="6324600"/>
          </a:xfrm>
          <a:prstGeom prst="line">
            <a:avLst/>
          </a:prstGeom>
          <a:noFill/>
          <a:ln w="31750">
            <a:solidFill>
              <a:srgbClr val="FF0000"/>
            </a:solidFill>
            <a:round/>
            <a:headEnd/>
            <a:tailEnd/>
          </a:ln>
          <a:effectLst/>
        </p:spPr>
        <p:txBody>
          <a:bodyPr/>
          <a:lstStyle/>
          <a:p>
            <a:endParaRPr lang="en-US"/>
          </a:p>
        </p:txBody>
      </p:sp>
      <p:sp>
        <p:nvSpPr>
          <p:cNvPr id="25622" name="Line 22"/>
          <p:cNvSpPr>
            <a:spLocks noChangeShapeType="1"/>
          </p:cNvSpPr>
          <p:nvPr/>
        </p:nvSpPr>
        <p:spPr bwMode="auto">
          <a:xfrm flipV="1">
            <a:off x="1981200" y="0"/>
            <a:ext cx="0" cy="6324600"/>
          </a:xfrm>
          <a:prstGeom prst="line">
            <a:avLst/>
          </a:prstGeom>
          <a:noFill/>
          <a:ln w="31750">
            <a:solidFill>
              <a:srgbClr val="FF0000"/>
            </a:solidFill>
            <a:round/>
            <a:headEnd/>
            <a:tailEnd/>
          </a:ln>
          <a:effectLst/>
        </p:spPr>
        <p:txBody>
          <a:bodyPr/>
          <a:lstStyle/>
          <a:p>
            <a:endParaRPr lang="en-US"/>
          </a:p>
        </p:txBody>
      </p:sp>
      <p:sp>
        <p:nvSpPr>
          <p:cNvPr id="25623" name="WordArt 23"/>
          <p:cNvSpPr>
            <a:spLocks noChangeArrowheads="1" noChangeShapeType="1" noTextEdit="1"/>
          </p:cNvSpPr>
          <p:nvPr/>
        </p:nvSpPr>
        <p:spPr bwMode="auto">
          <a:xfrm>
            <a:off x="7010400" y="6248400"/>
            <a:ext cx="661988" cy="2444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73°W</a:t>
            </a:r>
          </a:p>
        </p:txBody>
      </p:sp>
      <p:sp>
        <p:nvSpPr>
          <p:cNvPr id="25624" name="WordArt 24"/>
          <p:cNvSpPr>
            <a:spLocks noChangeArrowheads="1" noChangeShapeType="1" noTextEdit="1"/>
          </p:cNvSpPr>
          <p:nvPr/>
        </p:nvSpPr>
        <p:spPr bwMode="auto">
          <a:xfrm>
            <a:off x="6096000" y="6248400"/>
            <a:ext cx="661988" cy="2444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74°W</a:t>
            </a:r>
          </a:p>
        </p:txBody>
      </p:sp>
      <p:sp>
        <p:nvSpPr>
          <p:cNvPr id="25625" name="WordArt 25"/>
          <p:cNvSpPr>
            <a:spLocks noChangeArrowheads="1" noChangeShapeType="1" noTextEdit="1"/>
          </p:cNvSpPr>
          <p:nvPr/>
        </p:nvSpPr>
        <p:spPr bwMode="auto">
          <a:xfrm>
            <a:off x="5257800" y="6248400"/>
            <a:ext cx="661988" cy="2444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75°W</a:t>
            </a:r>
          </a:p>
        </p:txBody>
      </p:sp>
      <p:sp>
        <p:nvSpPr>
          <p:cNvPr id="25626" name="WordArt 26"/>
          <p:cNvSpPr>
            <a:spLocks noChangeArrowheads="1" noChangeShapeType="1" noTextEdit="1"/>
          </p:cNvSpPr>
          <p:nvPr/>
        </p:nvSpPr>
        <p:spPr bwMode="auto">
          <a:xfrm>
            <a:off x="4419600" y="6248400"/>
            <a:ext cx="661988" cy="2444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76°W</a:t>
            </a:r>
          </a:p>
        </p:txBody>
      </p:sp>
      <p:sp>
        <p:nvSpPr>
          <p:cNvPr id="25627" name="WordArt 27"/>
          <p:cNvSpPr>
            <a:spLocks noChangeArrowheads="1" noChangeShapeType="1" noTextEdit="1"/>
          </p:cNvSpPr>
          <p:nvPr/>
        </p:nvSpPr>
        <p:spPr bwMode="auto">
          <a:xfrm>
            <a:off x="3352800" y="6248400"/>
            <a:ext cx="661988" cy="2444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77°W</a:t>
            </a:r>
          </a:p>
        </p:txBody>
      </p:sp>
      <p:sp>
        <p:nvSpPr>
          <p:cNvPr id="25628" name="WordArt 28"/>
          <p:cNvSpPr>
            <a:spLocks noChangeArrowheads="1" noChangeShapeType="1" noTextEdit="1"/>
          </p:cNvSpPr>
          <p:nvPr/>
        </p:nvSpPr>
        <p:spPr bwMode="auto">
          <a:xfrm>
            <a:off x="2590800" y="6248400"/>
            <a:ext cx="661988" cy="2444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78°W</a:t>
            </a:r>
          </a:p>
        </p:txBody>
      </p:sp>
      <p:sp>
        <p:nvSpPr>
          <p:cNvPr id="25629" name="WordArt 29"/>
          <p:cNvSpPr>
            <a:spLocks noChangeArrowheads="1" noChangeShapeType="1" noTextEdit="1"/>
          </p:cNvSpPr>
          <p:nvPr/>
        </p:nvSpPr>
        <p:spPr bwMode="auto">
          <a:xfrm>
            <a:off x="1600200" y="6248400"/>
            <a:ext cx="661988" cy="2444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79°W</a:t>
            </a:r>
          </a:p>
        </p:txBody>
      </p:sp>
      <p:sp>
        <p:nvSpPr>
          <p:cNvPr id="25603" name="Line 3"/>
          <p:cNvSpPr>
            <a:spLocks noChangeShapeType="1"/>
          </p:cNvSpPr>
          <p:nvPr/>
        </p:nvSpPr>
        <p:spPr bwMode="auto">
          <a:xfrm flipV="1">
            <a:off x="381000" y="5224463"/>
            <a:ext cx="8305800" cy="109537"/>
          </a:xfrm>
          <a:prstGeom prst="line">
            <a:avLst/>
          </a:prstGeom>
          <a:noFill/>
          <a:ln w="31750">
            <a:solidFill>
              <a:srgbClr val="FF0000"/>
            </a:solidFill>
            <a:round/>
            <a:headEnd/>
            <a:tailEnd/>
          </a:ln>
          <a:effectLst/>
        </p:spPr>
        <p:txBody>
          <a:bodyPr/>
          <a:lstStyle/>
          <a:p>
            <a:endParaRPr lang="en-US"/>
          </a:p>
        </p:txBody>
      </p:sp>
      <p:sp>
        <p:nvSpPr>
          <p:cNvPr id="25609" name="WordArt 9"/>
          <p:cNvSpPr>
            <a:spLocks noChangeArrowheads="1" noChangeShapeType="1" noTextEdit="1"/>
          </p:cNvSpPr>
          <p:nvPr/>
        </p:nvSpPr>
        <p:spPr bwMode="auto">
          <a:xfrm>
            <a:off x="8305800" y="5029200"/>
            <a:ext cx="661988" cy="2444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41°N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wipe(left)">
                                      <p:cBhvr>
                                        <p:cTn id="7" dur="2000"/>
                                        <p:tgtEl>
                                          <p:spTgt spid="25603"/>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25609"/>
                                        </p:tgtEl>
                                        <p:attrNameLst>
                                          <p:attrName>style.visibility</p:attrName>
                                        </p:attrNameLst>
                                      </p:cBhvr>
                                      <p:to>
                                        <p:strVal val="visible"/>
                                      </p:to>
                                    </p:set>
                                    <p:animEffect transition="in" filter="wipe(left)">
                                      <p:cBhvr>
                                        <p:cTn id="11" dur="5000"/>
                                        <p:tgtEl>
                                          <p:spTgt spid="2560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5604"/>
                                        </p:tgtEl>
                                        <p:attrNameLst>
                                          <p:attrName>style.visibility</p:attrName>
                                        </p:attrNameLst>
                                      </p:cBhvr>
                                      <p:to>
                                        <p:strVal val="visible"/>
                                      </p:to>
                                    </p:set>
                                    <p:animEffect transition="in" filter="wipe(left)">
                                      <p:cBhvr>
                                        <p:cTn id="16" dur="2000"/>
                                        <p:tgtEl>
                                          <p:spTgt spid="25604"/>
                                        </p:tgtEl>
                                      </p:cBhvr>
                                    </p:animEffect>
                                  </p:childTnLst>
                                </p:cTn>
                              </p:par>
                            </p:childTnLst>
                          </p:cTn>
                        </p:par>
                        <p:par>
                          <p:cTn id="17" fill="hold">
                            <p:stCondLst>
                              <p:cond delay="2000"/>
                            </p:stCondLst>
                            <p:childTnLst>
                              <p:par>
                                <p:cTn id="18" presetID="22" presetClass="entr" presetSubtype="4" fill="hold" grpId="0" nodeType="afterEffect">
                                  <p:stCondLst>
                                    <p:cond delay="0"/>
                                  </p:stCondLst>
                                  <p:childTnLst>
                                    <p:set>
                                      <p:cBhvr>
                                        <p:cTn id="19" dur="1" fill="hold">
                                          <p:stCondLst>
                                            <p:cond delay="0"/>
                                          </p:stCondLst>
                                        </p:cTn>
                                        <p:tgtEl>
                                          <p:spTgt spid="25610"/>
                                        </p:tgtEl>
                                        <p:attrNameLst>
                                          <p:attrName>style.visibility</p:attrName>
                                        </p:attrNameLst>
                                      </p:cBhvr>
                                      <p:to>
                                        <p:strVal val="visible"/>
                                      </p:to>
                                    </p:set>
                                    <p:animEffect transition="in" filter="wipe(down)">
                                      <p:cBhvr>
                                        <p:cTn id="20" dur="500"/>
                                        <p:tgtEl>
                                          <p:spTgt spid="256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5605"/>
                                        </p:tgtEl>
                                        <p:attrNameLst>
                                          <p:attrName>style.visibility</p:attrName>
                                        </p:attrNameLst>
                                      </p:cBhvr>
                                      <p:to>
                                        <p:strVal val="visible"/>
                                      </p:to>
                                    </p:set>
                                    <p:animEffect transition="in" filter="wipe(left)">
                                      <p:cBhvr>
                                        <p:cTn id="25" dur="2000"/>
                                        <p:tgtEl>
                                          <p:spTgt spid="25605"/>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25611"/>
                                        </p:tgtEl>
                                        <p:attrNameLst>
                                          <p:attrName>style.visibility</p:attrName>
                                        </p:attrNameLst>
                                      </p:cBhvr>
                                      <p:to>
                                        <p:strVal val="visible"/>
                                      </p:to>
                                    </p:set>
                                    <p:animEffect transition="in" filter="wipe(left)">
                                      <p:cBhvr>
                                        <p:cTn id="29" dur="5000"/>
                                        <p:tgtEl>
                                          <p:spTgt spid="2561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5606"/>
                                        </p:tgtEl>
                                        <p:attrNameLst>
                                          <p:attrName>style.visibility</p:attrName>
                                        </p:attrNameLst>
                                      </p:cBhvr>
                                      <p:to>
                                        <p:strVal val="visible"/>
                                      </p:to>
                                    </p:set>
                                    <p:animEffect transition="in" filter="wipe(left)">
                                      <p:cBhvr>
                                        <p:cTn id="34" dur="2000"/>
                                        <p:tgtEl>
                                          <p:spTgt spid="25606"/>
                                        </p:tgtEl>
                                      </p:cBhvr>
                                    </p:animEffect>
                                  </p:childTnLst>
                                </p:cTn>
                              </p:par>
                            </p:childTnLst>
                          </p:cTn>
                        </p:par>
                        <p:par>
                          <p:cTn id="35" fill="hold">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25612"/>
                                        </p:tgtEl>
                                        <p:attrNameLst>
                                          <p:attrName>style.visibility</p:attrName>
                                        </p:attrNameLst>
                                      </p:cBhvr>
                                      <p:to>
                                        <p:strVal val="visible"/>
                                      </p:to>
                                    </p:set>
                                    <p:animEffect transition="in" filter="wipe(left)">
                                      <p:cBhvr>
                                        <p:cTn id="38" dur="5000"/>
                                        <p:tgtEl>
                                          <p:spTgt spid="2561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5607"/>
                                        </p:tgtEl>
                                        <p:attrNameLst>
                                          <p:attrName>style.visibility</p:attrName>
                                        </p:attrNameLst>
                                      </p:cBhvr>
                                      <p:to>
                                        <p:strVal val="visible"/>
                                      </p:to>
                                    </p:set>
                                    <p:animEffect transition="in" filter="wipe(left)">
                                      <p:cBhvr>
                                        <p:cTn id="43" dur="2000"/>
                                        <p:tgtEl>
                                          <p:spTgt spid="25607"/>
                                        </p:tgtEl>
                                      </p:cBhvr>
                                    </p:animEffect>
                                  </p:childTnLst>
                                </p:cTn>
                              </p:par>
                            </p:childTnLst>
                          </p:cTn>
                        </p:par>
                        <p:par>
                          <p:cTn id="44" fill="hold">
                            <p:stCondLst>
                              <p:cond delay="2000"/>
                            </p:stCondLst>
                            <p:childTnLst>
                              <p:par>
                                <p:cTn id="45" presetID="22" presetClass="entr" presetSubtype="8" fill="hold" grpId="0" nodeType="afterEffect">
                                  <p:stCondLst>
                                    <p:cond delay="0"/>
                                  </p:stCondLst>
                                  <p:childTnLst>
                                    <p:set>
                                      <p:cBhvr>
                                        <p:cTn id="46" dur="1" fill="hold">
                                          <p:stCondLst>
                                            <p:cond delay="0"/>
                                          </p:stCondLst>
                                        </p:cTn>
                                        <p:tgtEl>
                                          <p:spTgt spid="25613"/>
                                        </p:tgtEl>
                                        <p:attrNameLst>
                                          <p:attrName>style.visibility</p:attrName>
                                        </p:attrNameLst>
                                      </p:cBhvr>
                                      <p:to>
                                        <p:strVal val="visible"/>
                                      </p:to>
                                    </p:set>
                                    <p:animEffect transition="in" filter="wipe(left)">
                                      <p:cBhvr>
                                        <p:cTn id="47" dur="5000"/>
                                        <p:tgtEl>
                                          <p:spTgt spid="25613"/>
                                        </p:tgtEl>
                                      </p:cBhvr>
                                    </p:animEffect>
                                  </p:childTnLst>
                                </p:cTn>
                              </p:par>
                            </p:childTnLst>
                          </p:cTn>
                        </p:par>
                      </p:childTnLst>
                    </p:cTn>
                  </p:par>
                  <p:par>
                    <p:cTn id="48" fill="hold">
                      <p:stCondLst>
                        <p:cond delay="indefinite"/>
                      </p:stCondLst>
                      <p:childTnLst>
                        <p:par>
                          <p:cTn id="49" fill="hold">
                            <p:stCondLst>
                              <p:cond delay="0"/>
                            </p:stCondLst>
                            <p:childTnLst>
                              <p:par>
                                <p:cTn id="50" presetID="17" presetClass="entr" presetSubtype="10" fill="hold" grpId="0" nodeType="clickEffect">
                                  <p:stCondLst>
                                    <p:cond delay="0"/>
                                  </p:stCondLst>
                                  <p:childTnLst>
                                    <p:set>
                                      <p:cBhvr>
                                        <p:cTn id="51" dur="1" fill="hold">
                                          <p:stCondLst>
                                            <p:cond delay="0"/>
                                          </p:stCondLst>
                                        </p:cTn>
                                        <p:tgtEl>
                                          <p:spTgt spid="25623"/>
                                        </p:tgtEl>
                                        <p:attrNameLst>
                                          <p:attrName>style.visibility</p:attrName>
                                        </p:attrNameLst>
                                      </p:cBhvr>
                                      <p:to>
                                        <p:strVal val="visible"/>
                                      </p:to>
                                    </p:set>
                                    <p:anim calcmode="lin" valueType="num">
                                      <p:cBhvr>
                                        <p:cTn id="52" dur="500" fill="hold"/>
                                        <p:tgtEl>
                                          <p:spTgt spid="25623"/>
                                        </p:tgtEl>
                                        <p:attrNameLst>
                                          <p:attrName>ppt_w</p:attrName>
                                        </p:attrNameLst>
                                      </p:cBhvr>
                                      <p:tavLst>
                                        <p:tav tm="0">
                                          <p:val>
                                            <p:fltVal val="0"/>
                                          </p:val>
                                        </p:tav>
                                        <p:tav tm="100000">
                                          <p:val>
                                            <p:strVal val="#ppt_w"/>
                                          </p:val>
                                        </p:tav>
                                      </p:tavLst>
                                    </p:anim>
                                    <p:anim calcmode="lin" valueType="num">
                                      <p:cBhvr>
                                        <p:cTn id="53" dur="500" fill="hold"/>
                                        <p:tgtEl>
                                          <p:spTgt spid="25623"/>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0"/>
                                  </p:stCondLst>
                                  <p:childTnLst>
                                    <p:set>
                                      <p:cBhvr>
                                        <p:cTn id="55" dur="1" fill="hold">
                                          <p:stCondLst>
                                            <p:cond delay="0"/>
                                          </p:stCondLst>
                                        </p:cTn>
                                        <p:tgtEl>
                                          <p:spTgt spid="25614"/>
                                        </p:tgtEl>
                                        <p:attrNameLst>
                                          <p:attrName>style.visibility</p:attrName>
                                        </p:attrNameLst>
                                      </p:cBhvr>
                                      <p:to>
                                        <p:strVal val="visible"/>
                                      </p:to>
                                    </p:set>
                                    <p:anim calcmode="lin" valueType="num">
                                      <p:cBhvr>
                                        <p:cTn id="56" dur="500" fill="hold"/>
                                        <p:tgtEl>
                                          <p:spTgt spid="25614"/>
                                        </p:tgtEl>
                                        <p:attrNameLst>
                                          <p:attrName>ppt_w</p:attrName>
                                        </p:attrNameLst>
                                      </p:cBhvr>
                                      <p:tavLst>
                                        <p:tav tm="0">
                                          <p:val>
                                            <p:fltVal val="0"/>
                                          </p:val>
                                        </p:tav>
                                        <p:tav tm="100000">
                                          <p:val>
                                            <p:strVal val="#ppt_w"/>
                                          </p:val>
                                        </p:tav>
                                      </p:tavLst>
                                    </p:anim>
                                    <p:anim calcmode="lin" valueType="num">
                                      <p:cBhvr>
                                        <p:cTn id="57" dur="500" fill="hold"/>
                                        <p:tgtEl>
                                          <p:spTgt spid="25614"/>
                                        </p:tgtEl>
                                        <p:attrNameLst>
                                          <p:attrName>ppt_h</p:attrName>
                                        </p:attrNameLst>
                                      </p:cBhvr>
                                      <p:tavLst>
                                        <p:tav tm="0">
                                          <p:val>
                                            <p:strVal val="#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17" presetClass="entr" presetSubtype="10" fill="hold" grpId="0" nodeType="clickEffect">
                                  <p:stCondLst>
                                    <p:cond delay="0"/>
                                  </p:stCondLst>
                                  <p:childTnLst>
                                    <p:set>
                                      <p:cBhvr>
                                        <p:cTn id="61" dur="1" fill="hold">
                                          <p:stCondLst>
                                            <p:cond delay="0"/>
                                          </p:stCondLst>
                                        </p:cTn>
                                        <p:tgtEl>
                                          <p:spTgt spid="25624"/>
                                        </p:tgtEl>
                                        <p:attrNameLst>
                                          <p:attrName>style.visibility</p:attrName>
                                        </p:attrNameLst>
                                      </p:cBhvr>
                                      <p:to>
                                        <p:strVal val="visible"/>
                                      </p:to>
                                    </p:set>
                                    <p:anim calcmode="lin" valueType="num">
                                      <p:cBhvr>
                                        <p:cTn id="62" dur="500" fill="hold"/>
                                        <p:tgtEl>
                                          <p:spTgt spid="25624"/>
                                        </p:tgtEl>
                                        <p:attrNameLst>
                                          <p:attrName>ppt_w</p:attrName>
                                        </p:attrNameLst>
                                      </p:cBhvr>
                                      <p:tavLst>
                                        <p:tav tm="0">
                                          <p:val>
                                            <p:fltVal val="0"/>
                                          </p:val>
                                        </p:tav>
                                        <p:tav tm="100000">
                                          <p:val>
                                            <p:strVal val="#ppt_w"/>
                                          </p:val>
                                        </p:tav>
                                      </p:tavLst>
                                    </p:anim>
                                    <p:anim calcmode="lin" valueType="num">
                                      <p:cBhvr>
                                        <p:cTn id="63" dur="500" fill="hold"/>
                                        <p:tgtEl>
                                          <p:spTgt spid="25624"/>
                                        </p:tgtEl>
                                        <p:attrNameLst>
                                          <p:attrName>ppt_h</p:attrName>
                                        </p:attrNameLst>
                                      </p:cBhvr>
                                      <p:tavLst>
                                        <p:tav tm="0">
                                          <p:val>
                                            <p:strVal val="#ppt_h"/>
                                          </p:val>
                                        </p:tav>
                                        <p:tav tm="100000">
                                          <p:val>
                                            <p:strVal val="#ppt_h"/>
                                          </p:val>
                                        </p:tav>
                                      </p:tavLst>
                                    </p:anim>
                                  </p:childTnLst>
                                </p:cTn>
                              </p:par>
                              <p:par>
                                <p:cTn id="64" presetID="17" presetClass="entr" presetSubtype="10" fill="hold" grpId="0" nodeType="withEffect">
                                  <p:stCondLst>
                                    <p:cond delay="0"/>
                                  </p:stCondLst>
                                  <p:childTnLst>
                                    <p:set>
                                      <p:cBhvr>
                                        <p:cTn id="65" dur="1" fill="hold">
                                          <p:stCondLst>
                                            <p:cond delay="0"/>
                                          </p:stCondLst>
                                        </p:cTn>
                                        <p:tgtEl>
                                          <p:spTgt spid="25615"/>
                                        </p:tgtEl>
                                        <p:attrNameLst>
                                          <p:attrName>style.visibility</p:attrName>
                                        </p:attrNameLst>
                                      </p:cBhvr>
                                      <p:to>
                                        <p:strVal val="visible"/>
                                      </p:to>
                                    </p:set>
                                    <p:anim calcmode="lin" valueType="num">
                                      <p:cBhvr>
                                        <p:cTn id="66" dur="500" fill="hold"/>
                                        <p:tgtEl>
                                          <p:spTgt spid="25615"/>
                                        </p:tgtEl>
                                        <p:attrNameLst>
                                          <p:attrName>ppt_w</p:attrName>
                                        </p:attrNameLst>
                                      </p:cBhvr>
                                      <p:tavLst>
                                        <p:tav tm="0">
                                          <p:val>
                                            <p:fltVal val="0"/>
                                          </p:val>
                                        </p:tav>
                                        <p:tav tm="100000">
                                          <p:val>
                                            <p:strVal val="#ppt_w"/>
                                          </p:val>
                                        </p:tav>
                                      </p:tavLst>
                                    </p:anim>
                                    <p:anim calcmode="lin" valueType="num">
                                      <p:cBhvr>
                                        <p:cTn id="67" dur="500" fill="hold"/>
                                        <p:tgtEl>
                                          <p:spTgt spid="25615"/>
                                        </p:tgtEl>
                                        <p:attrNameLst>
                                          <p:attrName>ppt_h</p:attrName>
                                        </p:attrNameLst>
                                      </p:cBhvr>
                                      <p:tavLst>
                                        <p:tav tm="0">
                                          <p:val>
                                            <p:strVal val="#ppt_h"/>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17" presetClass="entr" presetSubtype="10" fill="hold" grpId="0" nodeType="clickEffect">
                                  <p:stCondLst>
                                    <p:cond delay="0"/>
                                  </p:stCondLst>
                                  <p:childTnLst>
                                    <p:set>
                                      <p:cBhvr>
                                        <p:cTn id="71" dur="1" fill="hold">
                                          <p:stCondLst>
                                            <p:cond delay="0"/>
                                          </p:stCondLst>
                                        </p:cTn>
                                        <p:tgtEl>
                                          <p:spTgt spid="25618"/>
                                        </p:tgtEl>
                                        <p:attrNameLst>
                                          <p:attrName>style.visibility</p:attrName>
                                        </p:attrNameLst>
                                      </p:cBhvr>
                                      <p:to>
                                        <p:strVal val="visible"/>
                                      </p:to>
                                    </p:set>
                                    <p:anim calcmode="lin" valueType="num">
                                      <p:cBhvr>
                                        <p:cTn id="72" dur="500" fill="hold"/>
                                        <p:tgtEl>
                                          <p:spTgt spid="25618"/>
                                        </p:tgtEl>
                                        <p:attrNameLst>
                                          <p:attrName>ppt_w</p:attrName>
                                        </p:attrNameLst>
                                      </p:cBhvr>
                                      <p:tavLst>
                                        <p:tav tm="0">
                                          <p:val>
                                            <p:fltVal val="0"/>
                                          </p:val>
                                        </p:tav>
                                        <p:tav tm="100000">
                                          <p:val>
                                            <p:strVal val="#ppt_w"/>
                                          </p:val>
                                        </p:tav>
                                      </p:tavLst>
                                    </p:anim>
                                    <p:anim calcmode="lin" valueType="num">
                                      <p:cBhvr>
                                        <p:cTn id="73" dur="500" fill="hold"/>
                                        <p:tgtEl>
                                          <p:spTgt spid="25618"/>
                                        </p:tgtEl>
                                        <p:attrNameLst>
                                          <p:attrName>ppt_h</p:attrName>
                                        </p:attrNameLst>
                                      </p:cBhvr>
                                      <p:tavLst>
                                        <p:tav tm="0">
                                          <p:val>
                                            <p:strVal val="#ppt_h"/>
                                          </p:val>
                                        </p:tav>
                                        <p:tav tm="100000">
                                          <p:val>
                                            <p:strVal val="#ppt_h"/>
                                          </p:val>
                                        </p:tav>
                                      </p:tavLst>
                                    </p:anim>
                                  </p:childTnLst>
                                </p:cTn>
                              </p:par>
                              <p:par>
                                <p:cTn id="74" presetID="17" presetClass="entr" presetSubtype="10" fill="hold" grpId="0" nodeType="withEffect">
                                  <p:stCondLst>
                                    <p:cond delay="0"/>
                                  </p:stCondLst>
                                  <p:childTnLst>
                                    <p:set>
                                      <p:cBhvr>
                                        <p:cTn id="75" dur="1" fill="hold">
                                          <p:stCondLst>
                                            <p:cond delay="0"/>
                                          </p:stCondLst>
                                        </p:cTn>
                                        <p:tgtEl>
                                          <p:spTgt spid="25625"/>
                                        </p:tgtEl>
                                        <p:attrNameLst>
                                          <p:attrName>style.visibility</p:attrName>
                                        </p:attrNameLst>
                                      </p:cBhvr>
                                      <p:to>
                                        <p:strVal val="visible"/>
                                      </p:to>
                                    </p:set>
                                    <p:anim calcmode="lin" valueType="num">
                                      <p:cBhvr>
                                        <p:cTn id="76" dur="500" fill="hold"/>
                                        <p:tgtEl>
                                          <p:spTgt spid="25625"/>
                                        </p:tgtEl>
                                        <p:attrNameLst>
                                          <p:attrName>ppt_w</p:attrName>
                                        </p:attrNameLst>
                                      </p:cBhvr>
                                      <p:tavLst>
                                        <p:tav tm="0">
                                          <p:val>
                                            <p:fltVal val="0"/>
                                          </p:val>
                                        </p:tav>
                                        <p:tav tm="100000">
                                          <p:val>
                                            <p:strVal val="#ppt_w"/>
                                          </p:val>
                                        </p:tav>
                                      </p:tavLst>
                                    </p:anim>
                                    <p:anim calcmode="lin" valueType="num">
                                      <p:cBhvr>
                                        <p:cTn id="77" dur="500" fill="hold"/>
                                        <p:tgtEl>
                                          <p:spTgt spid="25625"/>
                                        </p:tgtEl>
                                        <p:attrNameLst>
                                          <p:attrName>ppt_h</p:attrName>
                                        </p:attrNameLst>
                                      </p:cBhvr>
                                      <p:tavLst>
                                        <p:tav tm="0">
                                          <p:val>
                                            <p:strVal val="#ppt_h"/>
                                          </p:val>
                                        </p:tav>
                                        <p:tav tm="100000">
                                          <p:val>
                                            <p:strVal val="#ppt_h"/>
                                          </p:val>
                                        </p:tav>
                                      </p:tavLst>
                                    </p:anim>
                                  </p:childTnLst>
                                </p:cTn>
                              </p:par>
                            </p:childTnLst>
                          </p:cTn>
                        </p:par>
                      </p:childTnLst>
                    </p:cTn>
                  </p:par>
                  <p:par>
                    <p:cTn id="78" fill="hold">
                      <p:stCondLst>
                        <p:cond delay="indefinite"/>
                      </p:stCondLst>
                      <p:childTnLst>
                        <p:par>
                          <p:cTn id="79" fill="hold">
                            <p:stCondLst>
                              <p:cond delay="0"/>
                            </p:stCondLst>
                            <p:childTnLst>
                              <p:par>
                                <p:cTn id="80" presetID="17" presetClass="entr" presetSubtype="10" fill="hold" grpId="0" nodeType="clickEffect">
                                  <p:stCondLst>
                                    <p:cond delay="0"/>
                                  </p:stCondLst>
                                  <p:childTnLst>
                                    <p:set>
                                      <p:cBhvr>
                                        <p:cTn id="81" dur="1" fill="hold">
                                          <p:stCondLst>
                                            <p:cond delay="0"/>
                                          </p:stCondLst>
                                        </p:cTn>
                                        <p:tgtEl>
                                          <p:spTgt spid="25619"/>
                                        </p:tgtEl>
                                        <p:attrNameLst>
                                          <p:attrName>style.visibility</p:attrName>
                                        </p:attrNameLst>
                                      </p:cBhvr>
                                      <p:to>
                                        <p:strVal val="visible"/>
                                      </p:to>
                                    </p:set>
                                    <p:anim calcmode="lin" valueType="num">
                                      <p:cBhvr>
                                        <p:cTn id="82" dur="500" fill="hold"/>
                                        <p:tgtEl>
                                          <p:spTgt spid="25619"/>
                                        </p:tgtEl>
                                        <p:attrNameLst>
                                          <p:attrName>ppt_w</p:attrName>
                                        </p:attrNameLst>
                                      </p:cBhvr>
                                      <p:tavLst>
                                        <p:tav tm="0">
                                          <p:val>
                                            <p:fltVal val="0"/>
                                          </p:val>
                                        </p:tav>
                                        <p:tav tm="100000">
                                          <p:val>
                                            <p:strVal val="#ppt_w"/>
                                          </p:val>
                                        </p:tav>
                                      </p:tavLst>
                                    </p:anim>
                                    <p:anim calcmode="lin" valueType="num">
                                      <p:cBhvr>
                                        <p:cTn id="83" dur="500" fill="hold"/>
                                        <p:tgtEl>
                                          <p:spTgt spid="25619"/>
                                        </p:tgtEl>
                                        <p:attrNameLst>
                                          <p:attrName>ppt_h</p:attrName>
                                        </p:attrNameLst>
                                      </p:cBhvr>
                                      <p:tavLst>
                                        <p:tav tm="0">
                                          <p:val>
                                            <p:strVal val="#ppt_h"/>
                                          </p:val>
                                        </p:tav>
                                        <p:tav tm="100000">
                                          <p:val>
                                            <p:strVal val="#ppt_h"/>
                                          </p:val>
                                        </p:tav>
                                      </p:tavLst>
                                    </p:anim>
                                  </p:childTnLst>
                                </p:cTn>
                              </p:par>
                              <p:par>
                                <p:cTn id="84" presetID="17" presetClass="entr" presetSubtype="10" fill="hold" grpId="0" nodeType="withEffect">
                                  <p:stCondLst>
                                    <p:cond delay="0"/>
                                  </p:stCondLst>
                                  <p:childTnLst>
                                    <p:set>
                                      <p:cBhvr>
                                        <p:cTn id="85" dur="1" fill="hold">
                                          <p:stCondLst>
                                            <p:cond delay="0"/>
                                          </p:stCondLst>
                                        </p:cTn>
                                        <p:tgtEl>
                                          <p:spTgt spid="25626"/>
                                        </p:tgtEl>
                                        <p:attrNameLst>
                                          <p:attrName>style.visibility</p:attrName>
                                        </p:attrNameLst>
                                      </p:cBhvr>
                                      <p:to>
                                        <p:strVal val="visible"/>
                                      </p:to>
                                    </p:set>
                                    <p:anim calcmode="lin" valueType="num">
                                      <p:cBhvr>
                                        <p:cTn id="86" dur="500" fill="hold"/>
                                        <p:tgtEl>
                                          <p:spTgt spid="25626"/>
                                        </p:tgtEl>
                                        <p:attrNameLst>
                                          <p:attrName>ppt_w</p:attrName>
                                        </p:attrNameLst>
                                      </p:cBhvr>
                                      <p:tavLst>
                                        <p:tav tm="0">
                                          <p:val>
                                            <p:fltVal val="0"/>
                                          </p:val>
                                        </p:tav>
                                        <p:tav tm="100000">
                                          <p:val>
                                            <p:strVal val="#ppt_w"/>
                                          </p:val>
                                        </p:tav>
                                      </p:tavLst>
                                    </p:anim>
                                    <p:anim calcmode="lin" valueType="num">
                                      <p:cBhvr>
                                        <p:cTn id="87" dur="500" fill="hold"/>
                                        <p:tgtEl>
                                          <p:spTgt spid="25626"/>
                                        </p:tgtEl>
                                        <p:attrNameLst>
                                          <p:attrName>ppt_h</p:attrName>
                                        </p:attrNameLst>
                                      </p:cBhvr>
                                      <p:tavLst>
                                        <p:tav tm="0">
                                          <p:val>
                                            <p:strVal val="#ppt_h"/>
                                          </p:val>
                                        </p:tav>
                                        <p:tav tm="100000">
                                          <p:val>
                                            <p:strVal val="#ppt_h"/>
                                          </p:val>
                                        </p:tav>
                                      </p:tavLst>
                                    </p:anim>
                                  </p:childTnLst>
                                </p:cTn>
                              </p:par>
                            </p:childTnLst>
                          </p:cTn>
                        </p:par>
                      </p:childTnLst>
                    </p:cTn>
                  </p:par>
                  <p:par>
                    <p:cTn id="88" fill="hold">
                      <p:stCondLst>
                        <p:cond delay="indefinite"/>
                      </p:stCondLst>
                      <p:childTnLst>
                        <p:par>
                          <p:cTn id="89" fill="hold">
                            <p:stCondLst>
                              <p:cond delay="0"/>
                            </p:stCondLst>
                            <p:childTnLst>
                              <p:par>
                                <p:cTn id="90" presetID="17" presetClass="entr" presetSubtype="10" fill="hold" grpId="0" nodeType="clickEffect">
                                  <p:stCondLst>
                                    <p:cond delay="0"/>
                                  </p:stCondLst>
                                  <p:childTnLst>
                                    <p:set>
                                      <p:cBhvr>
                                        <p:cTn id="91" dur="1" fill="hold">
                                          <p:stCondLst>
                                            <p:cond delay="0"/>
                                          </p:stCondLst>
                                        </p:cTn>
                                        <p:tgtEl>
                                          <p:spTgt spid="25627"/>
                                        </p:tgtEl>
                                        <p:attrNameLst>
                                          <p:attrName>style.visibility</p:attrName>
                                        </p:attrNameLst>
                                      </p:cBhvr>
                                      <p:to>
                                        <p:strVal val="visible"/>
                                      </p:to>
                                    </p:set>
                                    <p:anim calcmode="lin" valueType="num">
                                      <p:cBhvr>
                                        <p:cTn id="92" dur="500" fill="hold"/>
                                        <p:tgtEl>
                                          <p:spTgt spid="25627"/>
                                        </p:tgtEl>
                                        <p:attrNameLst>
                                          <p:attrName>ppt_w</p:attrName>
                                        </p:attrNameLst>
                                      </p:cBhvr>
                                      <p:tavLst>
                                        <p:tav tm="0">
                                          <p:val>
                                            <p:fltVal val="0"/>
                                          </p:val>
                                        </p:tav>
                                        <p:tav tm="100000">
                                          <p:val>
                                            <p:strVal val="#ppt_w"/>
                                          </p:val>
                                        </p:tav>
                                      </p:tavLst>
                                    </p:anim>
                                    <p:anim calcmode="lin" valueType="num">
                                      <p:cBhvr>
                                        <p:cTn id="93" dur="500" fill="hold"/>
                                        <p:tgtEl>
                                          <p:spTgt spid="25627"/>
                                        </p:tgtEl>
                                        <p:attrNameLst>
                                          <p:attrName>ppt_h</p:attrName>
                                        </p:attrNameLst>
                                      </p:cBhvr>
                                      <p:tavLst>
                                        <p:tav tm="0">
                                          <p:val>
                                            <p:strVal val="#ppt_h"/>
                                          </p:val>
                                        </p:tav>
                                        <p:tav tm="100000">
                                          <p:val>
                                            <p:strVal val="#ppt_h"/>
                                          </p:val>
                                        </p:tav>
                                      </p:tavLst>
                                    </p:anim>
                                  </p:childTnLst>
                                </p:cTn>
                              </p:par>
                              <p:par>
                                <p:cTn id="94" presetID="17" presetClass="entr" presetSubtype="10" fill="hold" grpId="0" nodeType="withEffect">
                                  <p:stCondLst>
                                    <p:cond delay="0"/>
                                  </p:stCondLst>
                                  <p:childTnLst>
                                    <p:set>
                                      <p:cBhvr>
                                        <p:cTn id="95" dur="1" fill="hold">
                                          <p:stCondLst>
                                            <p:cond delay="0"/>
                                          </p:stCondLst>
                                        </p:cTn>
                                        <p:tgtEl>
                                          <p:spTgt spid="25620"/>
                                        </p:tgtEl>
                                        <p:attrNameLst>
                                          <p:attrName>style.visibility</p:attrName>
                                        </p:attrNameLst>
                                      </p:cBhvr>
                                      <p:to>
                                        <p:strVal val="visible"/>
                                      </p:to>
                                    </p:set>
                                    <p:anim calcmode="lin" valueType="num">
                                      <p:cBhvr>
                                        <p:cTn id="96" dur="500" fill="hold"/>
                                        <p:tgtEl>
                                          <p:spTgt spid="25620"/>
                                        </p:tgtEl>
                                        <p:attrNameLst>
                                          <p:attrName>ppt_w</p:attrName>
                                        </p:attrNameLst>
                                      </p:cBhvr>
                                      <p:tavLst>
                                        <p:tav tm="0">
                                          <p:val>
                                            <p:fltVal val="0"/>
                                          </p:val>
                                        </p:tav>
                                        <p:tav tm="100000">
                                          <p:val>
                                            <p:strVal val="#ppt_w"/>
                                          </p:val>
                                        </p:tav>
                                      </p:tavLst>
                                    </p:anim>
                                    <p:anim calcmode="lin" valueType="num">
                                      <p:cBhvr>
                                        <p:cTn id="97" dur="500" fill="hold"/>
                                        <p:tgtEl>
                                          <p:spTgt spid="25620"/>
                                        </p:tgtEl>
                                        <p:attrNameLst>
                                          <p:attrName>ppt_h</p:attrName>
                                        </p:attrNameLst>
                                      </p:cBhvr>
                                      <p:tavLst>
                                        <p:tav tm="0">
                                          <p:val>
                                            <p:strVal val="#ppt_h"/>
                                          </p:val>
                                        </p:tav>
                                        <p:tav tm="100000">
                                          <p:val>
                                            <p:strVal val="#ppt_h"/>
                                          </p:val>
                                        </p:tav>
                                      </p:tavLst>
                                    </p:anim>
                                  </p:childTnLst>
                                </p:cTn>
                              </p:par>
                            </p:childTnLst>
                          </p:cTn>
                        </p:par>
                      </p:childTnLst>
                    </p:cTn>
                  </p:par>
                  <p:par>
                    <p:cTn id="98" fill="hold">
                      <p:stCondLst>
                        <p:cond delay="indefinite"/>
                      </p:stCondLst>
                      <p:childTnLst>
                        <p:par>
                          <p:cTn id="99" fill="hold">
                            <p:stCondLst>
                              <p:cond delay="0"/>
                            </p:stCondLst>
                            <p:childTnLst>
                              <p:par>
                                <p:cTn id="100" presetID="17" presetClass="entr" presetSubtype="10" fill="hold" grpId="0" nodeType="clickEffect">
                                  <p:stCondLst>
                                    <p:cond delay="0"/>
                                  </p:stCondLst>
                                  <p:childTnLst>
                                    <p:set>
                                      <p:cBhvr>
                                        <p:cTn id="101" dur="1" fill="hold">
                                          <p:stCondLst>
                                            <p:cond delay="0"/>
                                          </p:stCondLst>
                                        </p:cTn>
                                        <p:tgtEl>
                                          <p:spTgt spid="25621"/>
                                        </p:tgtEl>
                                        <p:attrNameLst>
                                          <p:attrName>style.visibility</p:attrName>
                                        </p:attrNameLst>
                                      </p:cBhvr>
                                      <p:to>
                                        <p:strVal val="visible"/>
                                      </p:to>
                                    </p:set>
                                    <p:anim calcmode="lin" valueType="num">
                                      <p:cBhvr>
                                        <p:cTn id="102" dur="500" fill="hold"/>
                                        <p:tgtEl>
                                          <p:spTgt spid="25621"/>
                                        </p:tgtEl>
                                        <p:attrNameLst>
                                          <p:attrName>ppt_w</p:attrName>
                                        </p:attrNameLst>
                                      </p:cBhvr>
                                      <p:tavLst>
                                        <p:tav tm="0">
                                          <p:val>
                                            <p:fltVal val="0"/>
                                          </p:val>
                                        </p:tav>
                                        <p:tav tm="100000">
                                          <p:val>
                                            <p:strVal val="#ppt_w"/>
                                          </p:val>
                                        </p:tav>
                                      </p:tavLst>
                                    </p:anim>
                                    <p:anim calcmode="lin" valueType="num">
                                      <p:cBhvr>
                                        <p:cTn id="103" dur="500" fill="hold"/>
                                        <p:tgtEl>
                                          <p:spTgt spid="25621"/>
                                        </p:tgtEl>
                                        <p:attrNameLst>
                                          <p:attrName>ppt_h</p:attrName>
                                        </p:attrNameLst>
                                      </p:cBhvr>
                                      <p:tavLst>
                                        <p:tav tm="0">
                                          <p:val>
                                            <p:strVal val="#ppt_h"/>
                                          </p:val>
                                        </p:tav>
                                        <p:tav tm="100000">
                                          <p:val>
                                            <p:strVal val="#ppt_h"/>
                                          </p:val>
                                        </p:tav>
                                      </p:tavLst>
                                    </p:anim>
                                  </p:childTnLst>
                                </p:cTn>
                              </p:par>
                              <p:par>
                                <p:cTn id="104" presetID="17" presetClass="entr" presetSubtype="10" fill="hold" grpId="0" nodeType="withEffect">
                                  <p:stCondLst>
                                    <p:cond delay="0"/>
                                  </p:stCondLst>
                                  <p:childTnLst>
                                    <p:set>
                                      <p:cBhvr>
                                        <p:cTn id="105" dur="1" fill="hold">
                                          <p:stCondLst>
                                            <p:cond delay="0"/>
                                          </p:stCondLst>
                                        </p:cTn>
                                        <p:tgtEl>
                                          <p:spTgt spid="25628"/>
                                        </p:tgtEl>
                                        <p:attrNameLst>
                                          <p:attrName>style.visibility</p:attrName>
                                        </p:attrNameLst>
                                      </p:cBhvr>
                                      <p:to>
                                        <p:strVal val="visible"/>
                                      </p:to>
                                    </p:set>
                                    <p:anim calcmode="lin" valueType="num">
                                      <p:cBhvr>
                                        <p:cTn id="106" dur="500" fill="hold"/>
                                        <p:tgtEl>
                                          <p:spTgt spid="25628"/>
                                        </p:tgtEl>
                                        <p:attrNameLst>
                                          <p:attrName>ppt_w</p:attrName>
                                        </p:attrNameLst>
                                      </p:cBhvr>
                                      <p:tavLst>
                                        <p:tav tm="0">
                                          <p:val>
                                            <p:fltVal val="0"/>
                                          </p:val>
                                        </p:tav>
                                        <p:tav tm="100000">
                                          <p:val>
                                            <p:strVal val="#ppt_w"/>
                                          </p:val>
                                        </p:tav>
                                      </p:tavLst>
                                    </p:anim>
                                    <p:anim calcmode="lin" valueType="num">
                                      <p:cBhvr>
                                        <p:cTn id="107" dur="500" fill="hold"/>
                                        <p:tgtEl>
                                          <p:spTgt spid="25628"/>
                                        </p:tgtEl>
                                        <p:attrNameLst>
                                          <p:attrName>ppt_h</p:attrName>
                                        </p:attrNameLst>
                                      </p:cBhvr>
                                      <p:tavLst>
                                        <p:tav tm="0">
                                          <p:val>
                                            <p:strVal val="#ppt_h"/>
                                          </p:val>
                                        </p:tav>
                                        <p:tav tm="100000">
                                          <p:val>
                                            <p:strVal val="#ppt_h"/>
                                          </p:val>
                                        </p:tav>
                                      </p:tavLst>
                                    </p:anim>
                                  </p:childTnLst>
                                </p:cTn>
                              </p:par>
                            </p:childTnLst>
                          </p:cTn>
                        </p:par>
                      </p:childTnLst>
                    </p:cTn>
                  </p:par>
                  <p:par>
                    <p:cTn id="108" fill="hold">
                      <p:stCondLst>
                        <p:cond delay="indefinite"/>
                      </p:stCondLst>
                      <p:childTnLst>
                        <p:par>
                          <p:cTn id="109" fill="hold">
                            <p:stCondLst>
                              <p:cond delay="0"/>
                            </p:stCondLst>
                            <p:childTnLst>
                              <p:par>
                                <p:cTn id="110" presetID="17" presetClass="entr" presetSubtype="10" fill="hold" grpId="0" nodeType="clickEffect">
                                  <p:stCondLst>
                                    <p:cond delay="0"/>
                                  </p:stCondLst>
                                  <p:childTnLst>
                                    <p:set>
                                      <p:cBhvr>
                                        <p:cTn id="111" dur="1" fill="hold">
                                          <p:stCondLst>
                                            <p:cond delay="0"/>
                                          </p:stCondLst>
                                        </p:cTn>
                                        <p:tgtEl>
                                          <p:spTgt spid="25622"/>
                                        </p:tgtEl>
                                        <p:attrNameLst>
                                          <p:attrName>style.visibility</p:attrName>
                                        </p:attrNameLst>
                                      </p:cBhvr>
                                      <p:to>
                                        <p:strVal val="visible"/>
                                      </p:to>
                                    </p:set>
                                    <p:anim calcmode="lin" valueType="num">
                                      <p:cBhvr>
                                        <p:cTn id="112" dur="500" fill="hold"/>
                                        <p:tgtEl>
                                          <p:spTgt spid="25622"/>
                                        </p:tgtEl>
                                        <p:attrNameLst>
                                          <p:attrName>ppt_w</p:attrName>
                                        </p:attrNameLst>
                                      </p:cBhvr>
                                      <p:tavLst>
                                        <p:tav tm="0">
                                          <p:val>
                                            <p:fltVal val="0"/>
                                          </p:val>
                                        </p:tav>
                                        <p:tav tm="100000">
                                          <p:val>
                                            <p:strVal val="#ppt_w"/>
                                          </p:val>
                                        </p:tav>
                                      </p:tavLst>
                                    </p:anim>
                                    <p:anim calcmode="lin" valueType="num">
                                      <p:cBhvr>
                                        <p:cTn id="113" dur="500" fill="hold"/>
                                        <p:tgtEl>
                                          <p:spTgt spid="25622"/>
                                        </p:tgtEl>
                                        <p:attrNameLst>
                                          <p:attrName>ppt_h</p:attrName>
                                        </p:attrNameLst>
                                      </p:cBhvr>
                                      <p:tavLst>
                                        <p:tav tm="0">
                                          <p:val>
                                            <p:strVal val="#ppt_h"/>
                                          </p:val>
                                        </p:tav>
                                        <p:tav tm="100000">
                                          <p:val>
                                            <p:strVal val="#ppt_h"/>
                                          </p:val>
                                        </p:tav>
                                      </p:tavLst>
                                    </p:anim>
                                  </p:childTnLst>
                                </p:cTn>
                              </p:par>
                              <p:par>
                                <p:cTn id="114" presetID="17" presetClass="entr" presetSubtype="10" fill="hold" grpId="0" nodeType="withEffect">
                                  <p:stCondLst>
                                    <p:cond delay="0"/>
                                  </p:stCondLst>
                                  <p:childTnLst>
                                    <p:set>
                                      <p:cBhvr>
                                        <p:cTn id="115" dur="1" fill="hold">
                                          <p:stCondLst>
                                            <p:cond delay="0"/>
                                          </p:stCondLst>
                                        </p:cTn>
                                        <p:tgtEl>
                                          <p:spTgt spid="25629"/>
                                        </p:tgtEl>
                                        <p:attrNameLst>
                                          <p:attrName>style.visibility</p:attrName>
                                        </p:attrNameLst>
                                      </p:cBhvr>
                                      <p:to>
                                        <p:strVal val="visible"/>
                                      </p:to>
                                    </p:set>
                                    <p:anim calcmode="lin" valueType="num">
                                      <p:cBhvr>
                                        <p:cTn id="116" dur="500" fill="hold"/>
                                        <p:tgtEl>
                                          <p:spTgt spid="25629"/>
                                        </p:tgtEl>
                                        <p:attrNameLst>
                                          <p:attrName>ppt_w</p:attrName>
                                        </p:attrNameLst>
                                      </p:cBhvr>
                                      <p:tavLst>
                                        <p:tav tm="0">
                                          <p:val>
                                            <p:fltVal val="0"/>
                                          </p:val>
                                        </p:tav>
                                        <p:tav tm="100000">
                                          <p:val>
                                            <p:strVal val="#ppt_w"/>
                                          </p:val>
                                        </p:tav>
                                      </p:tavLst>
                                    </p:anim>
                                    <p:anim calcmode="lin" valueType="num">
                                      <p:cBhvr>
                                        <p:cTn id="117" dur="500" fill="hold"/>
                                        <p:tgtEl>
                                          <p:spTgt spid="256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P spid="25606" grpId="0" animBg="1"/>
      <p:bldP spid="25607" grpId="0" animBg="1"/>
      <p:bldP spid="25610" grpId="0" animBg="1"/>
      <p:bldP spid="25611" grpId="0" animBg="1"/>
      <p:bldP spid="25612" grpId="0" animBg="1"/>
      <p:bldP spid="25613" grpId="0" animBg="1"/>
      <p:bldP spid="25614" grpId="0" animBg="1"/>
      <p:bldP spid="25615" grpId="0" animBg="1"/>
      <p:bldP spid="25618" grpId="0" animBg="1"/>
      <p:bldP spid="25619" grpId="0" animBg="1"/>
      <p:bldP spid="25620" grpId="0" animBg="1"/>
      <p:bldP spid="25621" grpId="0" animBg="1"/>
      <p:bldP spid="25622" grpId="0" animBg="1"/>
      <p:bldP spid="25623" grpId="0" animBg="1"/>
      <p:bldP spid="25624" grpId="0" animBg="1"/>
      <p:bldP spid="25625" grpId="0" animBg="1"/>
      <p:bldP spid="25626" grpId="0" animBg="1"/>
      <p:bldP spid="25627" grpId="0" animBg="1"/>
      <p:bldP spid="25628" grpId="0" animBg="1"/>
      <p:bldP spid="25629" grpId="0" animBg="1"/>
      <p:bldP spid="25603" grpId="0" animBg="1"/>
      <p:bldP spid="2560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ctrTitle"/>
          </p:nvPr>
        </p:nvSpPr>
        <p:spPr/>
        <p:txBody>
          <a:bodyPr/>
          <a:lstStyle/>
          <a:p>
            <a:r>
              <a:rPr lang="en-US"/>
              <a:t>Seems like a nice grid.</a:t>
            </a:r>
          </a:p>
        </p:txBody>
      </p:sp>
      <p:sp>
        <p:nvSpPr>
          <p:cNvPr id="27653" name="Rectangle 5"/>
          <p:cNvSpPr>
            <a:spLocks noGrp="1" noChangeArrowheads="1"/>
          </p:cNvSpPr>
          <p:nvPr>
            <p:ph type="subTitle" idx="1"/>
          </p:nvPr>
        </p:nvSpPr>
        <p:spPr>
          <a:xfrm>
            <a:off x="609600" y="3886200"/>
            <a:ext cx="7848600" cy="1752600"/>
          </a:xfrm>
        </p:spPr>
        <p:txBody>
          <a:bodyPr/>
          <a:lstStyle/>
          <a:p>
            <a:r>
              <a:rPr lang="en-US"/>
              <a:t>*It just needs to get a little more specific!*</a:t>
            </a:r>
          </a:p>
        </p:txBody>
      </p:sp>
      <p:sp>
        <p:nvSpPr>
          <p:cNvPr id="27654" name="AutoShape 6"/>
          <p:cNvSpPr>
            <a:spLocks noChangeArrowheads="1"/>
          </p:cNvSpPr>
          <p:nvPr/>
        </p:nvSpPr>
        <p:spPr bwMode="auto">
          <a:xfrm>
            <a:off x="5867400" y="4724400"/>
            <a:ext cx="3048000" cy="1752600"/>
          </a:xfrm>
          <a:prstGeom prst="rightArrow">
            <a:avLst>
              <a:gd name="adj1" fmla="val 50000"/>
              <a:gd name="adj2" fmla="val 43478"/>
            </a:avLst>
          </a:prstGeom>
          <a:solidFill>
            <a:schemeClr val="accent1"/>
          </a:solidFill>
          <a:ln w="9525">
            <a:solidFill>
              <a:schemeClr val="tx1"/>
            </a:solidFill>
            <a:miter lim="800000"/>
            <a:headEnd/>
            <a:tailEnd/>
          </a:ln>
          <a:effectLst/>
        </p:spPr>
        <p:txBody>
          <a:bodyPr wrap="none" anchor="ctr"/>
          <a:lstStyle/>
          <a:p>
            <a:pPr algn="ctr"/>
            <a:r>
              <a:rPr lang="en-US"/>
              <a:t>Let’s do it!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pg03"/>
          <p:cNvPicPr>
            <a:picLocks noChangeAspect="1" noChangeArrowheads="1"/>
          </p:cNvPicPr>
          <p:nvPr/>
        </p:nvPicPr>
        <p:blipFill>
          <a:blip r:embed="rId2" cstate="print"/>
          <a:srcRect/>
          <a:stretch>
            <a:fillRect/>
          </a:stretch>
        </p:blipFill>
        <p:spPr bwMode="auto">
          <a:xfrm>
            <a:off x="525463" y="200025"/>
            <a:ext cx="8093075" cy="6457950"/>
          </a:xfrm>
          <a:prstGeom prst="rect">
            <a:avLst/>
          </a:prstGeom>
          <a:noFill/>
        </p:spPr>
      </p:pic>
      <p:sp>
        <p:nvSpPr>
          <p:cNvPr id="3076" name="Rectangle 4"/>
          <p:cNvSpPr>
            <a:spLocks noChangeArrowheads="1"/>
          </p:cNvSpPr>
          <p:nvPr/>
        </p:nvSpPr>
        <p:spPr bwMode="auto">
          <a:xfrm>
            <a:off x="6248400" y="1981200"/>
            <a:ext cx="1600200" cy="2667000"/>
          </a:xfrm>
          <a:prstGeom prst="rect">
            <a:avLst/>
          </a:prstGeom>
          <a:noFill/>
          <a:ln w="88900">
            <a:solidFill>
              <a:schemeClr val="tx1"/>
            </a:solidFill>
            <a:miter lim="800000"/>
            <a:headEnd/>
            <a:tailEnd/>
          </a:ln>
          <a:effectLst/>
        </p:spPr>
        <p:txBody>
          <a:bodyPr wrap="none" anchor="ctr"/>
          <a:lstStyle/>
          <a:p>
            <a:endParaRPr lang="en-US"/>
          </a:p>
        </p:txBody>
      </p:sp>
      <p:sp>
        <p:nvSpPr>
          <p:cNvPr id="3077" name="Line 5"/>
          <p:cNvSpPr>
            <a:spLocks noChangeShapeType="1"/>
          </p:cNvSpPr>
          <p:nvPr/>
        </p:nvSpPr>
        <p:spPr bwMode="auto">
          <a:xfrm flipH="1">
            <a:off x="7848600" y="1219200"/>
            <a:ext cx="304800" cy="609600"/>
          </a:xfrm>
          <a:prstGeom prst="line">
            <a:avLst/>
          </a:prstGeom>
          <a:noFill/>
          <a:ln w="9525">
            <a:solidFill>
              <a:schemeClr val="tx1"/>
            </a:solidFill>
            <a:round/>
            <a:headEnd/>
            <a:tailEnd type="triangle" w="med" len="med"/>
          </a:ln>
          <a:effectLst/>
        </p:spPr>
        <p:txBody>
          <a:bodyPr/>
          <a:lstStyle/>
          <a:p>
            <a:endParaRPr lang="en-US"/>
          </a:p>
        </p:txBody>
      </p:sp>
      <p:sp>
        <p:nvSpPr>
          <p:cNvPr id="3078" name="WordArt 6"/>
          <p:cNvSpPr>
            <a:spLocks noChangeArrowheads="1" noChangeShapeType="1" noTextEdit="1"/>
          </p:cNvSpPr>
          <p:nvPr/>
        </p:nvSpPr>
        <p:spPr bwMode="auto">
          <a:xfrm>
            <a:off x="7391400" y="533400"/>
            <a:ext cx="1600200" cy="5715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ZOOM IN</a:t>
            </a:r>
          </a:p>
        </p:txBody>
      </p:sp>
      <p:sp>
        <p:nvSpPr>
          <p:cNvPr id="3079" name="Rectangle 7"/>
          <p:cNvSpPr>
            <a:spLocks noChangeArrowheads="1"/>
          </p:cNvSpPr>
          <p:nvPr/>
        </p:nvSpPr>
        <p:spPr bwMode="auto">
          <a:xfrm>
            <a:off x="304800" y="0"/>
            <a:ext cx="304800" cy="533400"/>
          </a:xfrm>
          <a:prstGeom prst="rect">
            <a:avLst/>
          </a:prstGeom>
          <a:solidFill>
            <a:schemeClr val="bg1"/>
          </a:solidFill>
          <a:ln w="9525">
            <a:noFill/>
            <a:miter lim="800000"/>
            <a:headEnd/>
            <a:tailEnd/>
          </a:ln>
          <a:effectLst/>
        </p:spPr>
        <p:txBody>
          <a:bodyPr wrap="none" anchor="ctr"/>
          <a:lstStyle/>
          <a:p>
            <a:endParaRPr lang="en-US"/>
          </a:p>
        </p:txBody>
      </p:sp>
      <p:sp>
        <p:nvSpPr>
          <p:cNvPr id="3080" name="Rectangle 8"/>
          <p:cNvSpPr>
            <a:spLocks noChangeArrowheads="1"/>
          </p:cNvSpPr>
          <p:nvPr/>
        </p:nvSpPr>
        <p:spPr bwMode="auto">
          <a:xfrm>
            <a:off x="8382000" y="3124200"/>
            <a:ext cx="457200" cy="3733800"/>
          </a:xfrm>
          <a:prstGeom prst="rect">
            <a:avLst/>
          </a:prstGeom>
          <a:solidFill>
            <a:schemeClr val="bg1"/>
          </a:solidFill>
          <a:ln w="9525">
            <a:noFill/>
            <a:miter lim="800000"/>
            <a:headEnd/>
            <a:tailEnd/>
          </a:ln>
          <a:effectLst/>
        </p:spPr>
        <p:txBody>
          <a:bodyPr wrap="none" anchor="ct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329</TotalTime>
  <Words>568</Words>
  <Application>Microsoft Office PowerPoint</Application>
  <PresentationFormat>On-screen Show (4:3)</PresentationFormat>
  <Paragraphs>100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Times New Roman</vt:lpstr>
      <vt:lpstr>Franklin Gothic Book</vt:lpstr>
      <vt:lpstr>Tempus Sans ITC</vt:lpstr>
      <vt:lpstr>Default Design</vt:lpstr>
      <vt:lpstr>Slide 1</vt:lpstr>
      <vt:lpstr>Slide 2</vt:lpstr>
      <vt:lpstr>Slide 3</vt:lpstr>
      <vt:lpstr>Slide 4</vt:lpstr>
      <vt:lpstr>Slide 5</vt:lpstr>
      <vt:lpstr>Slide 6</vt:lpstr>
      <vt:lpstr>Slide 7</vt:lpstr>
      <vt:lpstr>Seems like a nice grid.</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 DeMarco</dc:creator>
  <cp:lastModifiedBy>jwilli88</cp:lastModifiedBy>
  <cp:revision>8</cp:revision>
  <dcterms:created xsi:type="dcterms:W3CDTF">2005-10-04T20:29:40Z</dcterms:created>
  <dcterms:modified xsi:type="dcterms:W3CDTF">2011-09-25T18:53:32Z</dcterms:modified>
</cp:coreProperties>
</file>