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60"/>
  </p:notesMasterIdLst>
  <p:sldIdLst>
    <p:sldId id="259" r:id="rId3"/>
    <p:sldId id="265" r:id="rId4"/>
    <p:sldId id="266" r:id="rId5"/>
    <p:sldId id="267" r:id="rId6"/>
    <p:sldId id="268" r:id="rId7"/>
    <p:sldId id="269" r:id="rId8"/>
    <p:sldId id="272" r:id="rId9"/>
    <p:sldId id="273" r:id="rId10"/>
    <p:sldId id="274" r:id="rId11"/>
    <p:sldId id="275" r:id="rId12"/>
    <p:sldId id="276" r:id="rId13"/>
    <p:sldId id="277" r:id="rId14"/>
    <p:sldId id="278" r:id="rId15"/>
    <p:sldId id="279" r:id="rId16"/>
    <p:sldId id="287" r:id="rId17"/>
    <p:sldId id="288" r:id="rId18"/>
    <p:sldId id="289" r:id="rId19"/>
    <p:sldId id="290" r:id="rId20"/>
    <p:sldId id="291" r:id="rId21"/>
    <p:sldId id="292" r:id="rId22"/>
    <p:sldId id="293" r:id="rId23"/>
    <p:sldId id="294" r:id="rId24"/>
    <p:sldId id="295" r:id="rId25"/>
    <p:sldId id="296" r:id="rId26"/>
    <p:sldId id="297" r:id="rId27"/>
    <p:sldId id="302" r:id="rId28"/>
    <p:sldId id="303" r:id="rId29"/>
    <p:sldId id="304" r:id="rId30"/>
    <p:sldId id="305" r:id="rId31"/>
    <p:sldId id="306" r:id="rId32"/>
    <p:sldId id="307" r:id="rId33"/>
    <p:sldId id="312" r:id="rId34"/>
    <p:sldId id="313" r:id="rId35"/>
    <p:sldId id="270" r:id="rId36"/>
    <p:sldId id="271" r:id="rId37"/>
    <p:sldId id="314" r:id="rId38"/>
    <p:sldId id="315" r:id="rId39"/>
    <p:sldId id="316" r:id="rId40"/>
    <p:sldId id="317" r:id="rId41"/>
    <p:sldId id="318" r:id="rId42"/>
    <p:sldId id="319" r:id="rId43"/>
    <p:sldId id="320" r:id="rId44"/>
    <p:sldId id="321" r:id="rId45"/>
    <p:sldId id="322" r:id="rId46"/>
    <p:sldId id="323" r:id="rId47"/>
    <p:sldId id="324" r:id="rId48"/>
    <p:sldId id="325" r:id="rId49"/>
    <p:sldId id="326" r:id="rId50"/>
    <p:sldId id="339" r:id="rId51"/>
    <p:sldId id="340" r:id="rId52"/>
    <p:sldId id="341" r:id="rId53"/>
    <p:sldId id="342" r:id="rId54"/>
    <p:sldId id="345" r:id="rId55"/>
    <p:sldId id="346" r:id="rId56"/>
    <p:sldId id="347" r:id="rId57"/>
    <p:sldId id="348" r:id="rId58"/>
    <p:sldId id="354" r:id="rId59"/>
  </p:sldIdLst>
  <p:sldSz cx="9144000" cy="6858000" type="screen4x3"/>
  <p:notesSz cx="6858000" cy="9144000"/>
  <p:embeddedFontLst>
    <p:embeddedFont>
      <p:font typeface="Corben" panose="020B0604020202020204" charset="0"/>
      <p:regular r:id="rId61"/>
      <p:bold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47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font" Target="fonts/font1.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4" name="Shape 2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0" name="Shape 2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8" name="Shape 2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5" name="Shape 2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1" name="Shape 3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7" name="Shape 3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3" name="Shape 3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9" name="Shape 3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5" name="Shape 3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1" name="Shape 3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7" name="Shape 3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4" name="Shape 3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6" name="Shape 3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4" name="Shape 3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0" name="Shape 3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6" name="Shape 3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2" name="Shape 4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9" name="Shape 4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5" name="Shape 4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4" name="Shape 4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0" name="Shape 4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321486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557343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6" name="Shape 4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1" name="Shape 4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6" name="Shape 4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1" name="Shape 4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6" name="Shape 4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Shape 48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1" name="Shape 4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6" name="Shape 4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Shape 49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1" name="Shape 4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Shape 49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6" name="Shape 4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1" name="Shape 5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Shape 50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6" name="Shape 5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Shape 51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1" name="Shape 5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Shape 51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6" name="Shape 5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Shape 59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593" name="Shape 5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Shape 59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599" name="Shape 5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Shape 60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605" name="Shape 6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Shape 6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1" name="Shape 6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Shape 6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9" name="Shape 6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Shape 6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5" name="Shape 6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Shape 6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1" name="Shape 6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Shape 6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7" name="Shape 6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2" name="Shape 6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2" name="Shape 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Shape 20"/>
          <p:cNvSpPr txBox="1">
            <a:spLocks noGrp="1"/>
          </p:cNvSpPr>
          <p:nvPr>
            <p:ph type="ctrTitle"/>
          </p:nvPr>
        </p:nvSpPr>
        <p:spPr>
          <a:xfrm>
            <a:off x="685800" y="2286000"/>
            <a:ext cx="7772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1pPr>
            <a:lvl2pPr marL="0" marR="0" lvl="1"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2pPr>
            <a:lvl3pPr marL="0" marR="0" lvl="2"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3pPr>
            <a:lvl4pPr marL="0" marR="0" lvl="3"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4pPr>
            <a:lvl5pPr marL="0" marR="0" lvl="4"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5pPr>
            <a:lvl6pPr marL="457200" marR="0" lvl="5"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6pPr>
            <a:lvl7pPr marL="914400" marR="0" lvl="6"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7pPr>
            <a:lvl8pPr marL="1371600" marR="0" lvl="7"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8pPr>
            <a:lvl9pPr marL="1828800" marR="0" lvl="8"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9pPr>
          </a:lstStyle>
          <a:p>
            <a:endParaRPr/>
          </a:p>
        </p:txBody>
      </p:sp>
      <p:sp>
        <p:nvSpPr>
          <p:cNvPr id="21" name="Shape 21"/>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L="0" marR="0" lvl="0" indent="0" algn="ctr" rtl="0">
              <a:spcBef>
                <a:spcPts val="640"/>
              </a:spcBef>
              <a:spcAft>
                <a:spcPts val="0"/>
              </a:spcAft>
              <a:buClr>
                <a:schemeClr val="lt1"/>
              </a:buClr>
              <a:buSzPts val="3200"/>
              <a:buFont typeface="Corben"/>
              <a:buNone/>
              <a:defRPr sz="3200" b="0" i="0" u="none" strike="noStrike" cap="none">
                <a:solidFill>
                  <a:schemeClr val="lt1"/>
                </a:solidFill>
                <a:latin typeface="Corben"/>
                <a:ea typeface="Corben"/>
                <a:cs typeface="Corben"/>
                <a:sym typeface="Corben"/>
              </a:defRPr>
            </a:lvl1pPr>
            <a:lvl2pPr marL="742950" marR="0" lvl="1" indent="-285750" algn="l" rtl="0">
              <a:spcBef>
                <a:spcPts val="560"/>
              </a:spcBef>
              <a:spcAft>
                <a:spcPts val="0"/>
              </a:spcAft>
              <a:buClr>
                <a:schemeClr val="lt1"/>
              </a:buClr>
              <a:buSzPts val="2800"/>
              <a:buFont typeface="Corben"/>
              <a:buChar char="–"/>
              <a:defRPr sz="2800" b="0" i="0" u="none" strike="noStrike" cap="none">
                <a:solidFill>
                  <a:schemeClr val="lt1"/>
                </a:solidFill>
                <a:latin typeface="Corben"/>
                <a:ea typeface="Corben"/>
                <a:cs typeface="Corben"/>
                <a:sym typeface="Corben"/>
              </a:defRPr>
            </a:lvl2pPr>
            <a:lvl3pPr marL="1143000" marR="0" lvl="2" indent="-228600" algn="l" rtl="0">
              <a:spcBef>
                <a:spcPts val="480"/>
              </a:spcBef>
              <a:spcAft>
                <a:spcPts val="0"/>
              </a:spcAft>
              <a:buClr>
                <a:schemeClr val="lt1"/>
              </a:buClr>
              <a:buSzPts val="2400"/>
              <a:buFont typeface="Corben"/>
              <a:buChar char="•"/>
              <a:defRPr sz="2400" b="0" i="0" u="none" strike="noStrike" cap="none">
                <a:solidFill>
                  <a:schemeClr val="lt1"/>
                </a:solidFill>
                <a:latin typeface="Corben"/>
                <a:ea typeface="Corben"/>
                <a:cs typeface="Corben"/>
                <a:sym typeface="Corben"/>
              </a:defRPr>
            </a:lvl3pPr>
            <a:lvl4pPr marL="1600200" marR="0" lvl="3" indent="-228600" algn="l" rtl="0">
              <a:spcBef>
                <a:spcPts val="400"/>
              </a:spcBef>
              <a:spcAft>
                <a:spcPts val="0"/>
              </a:spcAft>
              <a:buClr>
                <a:schemeClr val="lt1"/>
              </a:buClr>
              <a:buSzPts val="2000"/>
              <a:buFont typeface="Corben"/>
              <a:buChar char="–"/>
              <a:defRPr sz="2000" b="0" i="0" u="none" strike="noStrike" cap="none">
                <a:solidFill>
                  <a:schemeClr val="lt1"/>
                </a:solidFill>
                <a:latin typeface="Corben"/>
                <a:ea typeface="Corben"/>
                <a:cs typeface="Corben"/>
                <a:sym typeface="Corben"/>
              </a:defRPr>
            </a:lvl4pPr>
            <a:lvl5pPr marL="2057400" marR="0" lvl="4" indent="-228600" algn="l" rtl="0">
              <a:spcBef>
                <a:spcPts val="400"/>
              </a:spcBef>
              <a:spcAft>
                <a:spcPts val="0"/>
              </a:spcAft>
              <a:buClr>
                <a:schemeClr val="lt1"/>
              </a:buClr>
              <a:buSzPts val="2000"/>
              <a:buFont typeface="Corben"/>
              <a:buChar char="»"/>
              <a:defRPr sz="2000" b="0" i="0" u="none" strike="noStrike" cap="none">
                <a:solidFill>
                  <a:schemeClr val="lt1"/>
                </a:solidFill>
                <a:latin typeface="Corben"/>
                <a:ea typeface="Corben"/>
                <a:cs typeface="Corben"/>
                <a:sym typeface="Corben"/>
              </a:defRPr>
            </a:lvl5pPr>
            <a:lvl6pPr marL="2514600" marR="0" lvl="5" indent="-228600" algn="l" rtl="0">
              <a:spcBef>
                <a:spcPts val="400"/>
              </a:spcBef>
              <a:spcAft>
                <a:spcPts val="0"/>
              </a:spcAft>
              <a:buClr>
                <a:schemeClr val="lt1"/>
              </a:buClr>
              <a:buSzPts val="2000"/>
              <a:buFont typeface="Corben"/>
              <a:buChar char="»"/>
              <a:defRPr sz="2000" b="0" i="0" u="none" strike="noStrike" cap="none">
                <a:solidFill>
                  <a:schemeClr val="lt1"/>
                </a:solidFill>
                <a:latin typeface="Corben"/>
                <a:ea typeface="Corben"/>
                <a:cs typeface="Corben"/>
                <a:sym typeface="Corben"/>
              </a:defRPr>
            </a:lvl6pPr>
            <a:lvl7pPr marL="2971800" marR="0" lvl="6" indent="-228600" algn="l" rtl="0">
              <a:spcBef>
                <a:spcPts val="400"/>
              </a:spcBef>
              <a:spcAft>
                <a:spcPts val="0"/>
              </a:spcAft>
              <a:buClr>
                <a:schemeClr val="lt1"/>
              </a:buClr>
              <a:buSzPts val="2000"/>
              <a:buFont typeface="Corben"/>
              <a:buChar char="»"/>
              <a:defRPr sz="2000" b="0" i="0" u="none" strike="noStrike" cap="none">
                <a:solidFill>
                  <a:schemeClr val="lt1"/>
                </a:solidFill>
                <a:latin typeface="Corben"/>
                <a:ea typeface="Corben"/>
                <a:cs typeface="Corben"/>
                <a:sym typeface="Corben"/>
              </a:defRPr>
            </a:lvl7pPr>
            <a:lvl8pPr marL="3429000" marR="0" lvl="7" indent="-228600" algn="l" rtl="0">
              <a:spcBef>
                <a:spcPts val="400"/>
              </a:spcBef>
              <a:spcAft>
                <a:spcPts val="0"/>
              </a:spcAft>
              <a:buClr>
                <a:schemeClr val="lt1"/>
              </a:buClr>
              <a:buSzPts val="2000"/>
              <a:buFont typeface="Corben"/>
              <a:buChar char="»"/>
              <a:defRPr sz="2000" b="0" i="0" u="none" strike="noStrike" cap="none">
                <a:solidFill>
                  <a:schemeClr val="lt1"/>
                </a:solidFill>
                <a:latin typeface="Corben"/>
                <a:ea typeface="Corben"/>
                <a:cs typeface="Corben"/>
                <a:sym typeface="Corben"/>
              </a:defRPr>
            </a:lvl8pPr>
            <a:lvl9pPr marL="3886200" marR="0" lvl="8" indent="-228600" algn="l" rtl="0">
              <a:spcBef>
                <a:spcPts val="400"/>
              </a:spcBef>
              <a:spcAft>
                <a:spcPts val="0"/>
              </a:spcAft>
              <a:buClr>
                <a:schemeClr val="lt1"/>
              </a:buClr>
              <a:buSzPts val="2000"/>
              <a:buFont typeface="Corben"/>
              <a:buChar char="»"/>
              <a:defRPr sz="2000" b="0" i="0" u="none" strike="noStrike" cap="none">
                <a:solidFill>
                  <a:schemeClr val="lt1"/>
                </a:solidFill>
                <a:latin typeface="Corben"/>
                <a:ea typeface="Corben"/>
                <a:cs typeface="Corben"/>
                <a:sym typeface="Corben"/>
              </a:defRPr>
            </a:lvl9pPr>
          </a:lstStyle>
          <a:p>
            <a:endParaRPr/>
          </a:p>
        </p:txBody>
      </p:sp>
      <p:sp>
        <p:nvSpPr>
          <p:cNvPr id="22" name="Shape 22"/>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23" name="Shape 23"/>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24" name="Shape 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FFFFCC"/>
              </a:buClr>
              <a:buFont typeface="Times New Roman"/>
              <a:buNone/>
              <a:defRPr sz="1400" b="0" i="0" u="none">
                <a:solidFill>
                  <a:srgbClr val="FFFFCC"/>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FFFFCC"/>
              </a:buClr>
              <a:buFont typeface="Times New Roman"/>
              <a:buNone/>
              <a:defRPr sz="1400" b="0" i="0" u="none">
                <a:solidFill>
                  <a:srgbClr val="FFFFCC"/>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FFFFCC"/>
              </a:buClr>
              <a:buFont typeface="Times New Roman"/>
              <a:buNone/>
              <a:defRPr sz="1400" b="0" i="0" u="none">
                <a:solidFill>
                  <a:srgbClr val="FFFFCC"/>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FFFFCC"/>
              </a:buClr>
              <a:buFont typeface="Times New Roman"/>
              <a:buNone/>
              <a:defRPr sz="1400" b="0" i="0" u="none">
                <a:solidFill>
                  <a:srgbClr val="FFFFCC"/>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FFFFCC"/>
              </a:buClr>
              <a:buFont typeface="Times New Roman"/>
              <a:buNone/>
              <a:defRPr sz="1400" b="0" i="0" u="none">
                <a:solidFill>
                  <a:srgbClr val="FFFFCC"/>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FFFFCC"/>
              </a:buClr>
              <a:buFont typeface="Times New Roman"/>
              <a:buNone/>
              <a:defRPr sz="1400" b="0" i="0" u="none">
                <a:solidFill>
                  <a:srgbClr val="FFFFCC"/>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FFFFCC"/>
              </a:buClr>
              <a:buFont typeface="Times New Roman"/>
              <a:buNone/>
              <a:defRPr sz="1400" b="0" i="0" u="none">
                <a:solidFill>
                  <a:srgbClr val="FFFFCC"/>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FFFFCC"/>
              </a:buClr>
              <a:buFont typeface="Times New Roman"/>
              <a:buNone/>
              <a:defRPr sz="1400" b="0" i="0" u="none">
                <a:solidFill>
                  <a:srgbClr val="FFFFCC"/>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FFFFCC"/>
              </a:buClr>
              <a:buFont typeface="Times New Roman"/>
              <a:buNone/>
              <a:defRPr sz="1400" b="0" i="0" u="none">
                <a:solidFill>
                  <a:srgbClr val="FFFFCC"/>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1pPr>
            <a:lvl2pPr marL="0" marR="0" lvl="1"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2pPr>
            <a:lvl3pPr marL="0" marR="0" lvl="2"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3pPr>
            <a:lvl4pPr marL="0" marR="0" lvl="3"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4pPr>
            <a:lvl5pPr marL="0" marR="0" lvl="4"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5pPr>
            <a:lvl6pPr marL="457200" marR="0" lvl="5"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6pPr>
            <a:lvl7pPr marL="914400" marR="0" lvl="6"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7pPr>
            <a:lvl8pPr marL="1371600" marR="0" lvl="7"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8pPr>
            <a:lvl9pPr marL="1828800" marR="0" lvl="8"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9pPr>
          </a:lstStyle>
          <a:p>
            <a:endParaRPr/>
          </a:p>
        </p:txBody>
      </p:sp>
      <p:sp>
        <p:nvSpPr>
          <p:cNvPr id="90" name="Shape 90"/>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91" name="Shape 91"/>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92" name="Shape 9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1pPr>
            <a:lvl2pPr marL="0" marR="0" lvl="1"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2pPr>
            <a:lvl3pPr marL="0" marR="0" lvl="2"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3pPr>
            <a:lvl4pPr marL="0" marR="0" lvl="3"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4pPr>
            <a:lvl5pPr marL="0" marR="0" lvl="4"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5pPr>
            <a:lvl6pPr marL="457200" marR="0" lvl="5"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6pPr>
            <a:lvl7pPr marL="914400" marR="0" lvl="6"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7pPr>
            <a:lvl8pPr marL="1371600" marR="0" lvl="7"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8pPr>
            <a:lvl9pPr marL="1828800" marR="0" lvl="8"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9pPr>
          </a:lstStyle>
          <a:p>
            <a:endParaRPr/>
          </a:p>
        </p:txBody>
      </p:sp>
      <p:sp>
        <p:nvSpPr>
          <p:cNvPr id="95" name="Shape 95"/>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lt1"/>
              </a:buClr>
              <a:buSzPts val="3200"/>
              <a:buFont typeface="Corben"/>
              <a:buNone/>
              <a:defRPr sz="2400" b="1" i="0" u="none" strike="noStrike" cap="none">
                <a:solidFill>
                  <a:schemeClr val="lt1"/>
                </a:solidFill>
                <a:latin typeface="Corben"/>
                <a:ea typeface="Corben"/>
                <a:cs typeface="Corben"/>
                <a:sym typeface="Corben"/>
              </a:defRPr>
            </a:lvl1pPr>
            <a:lvl2pPr marL="914400" marR="0" lvl="1" indent="-228600" algn="l" rtl="0">
              <a:spcBef>
                <a:spcPts val="400"/>
              </a:spcBef>
              <a:spcAft>
                <a:spcPts val="0"/>
              </a:spcAft>
              <a:buClr>
                <a:schemeClr val="lt1"/>
              </a:buClr>
              <a:buSzPts val="2800"/>
              <a:buFont typeface="Corben"/>
              <a:buNone/>
              <a:defRPr sz="2000" b="1" i="0" u="none" strike="noStrike" cap="none">
                <a:solidFill>
                  <a:schemeClr val="lt1"/>
                </a:solidFill>
                <a:latin typeface="Corben"/>
                <a:ea typeface="Corben"/>
                <a:cs typeface="Corben"/>
                <a:sym typeface="Corben"/>
              </a:defRPr>
            </a:lvl2pPr>
            <a:lvl3pPr marL="1371600" marR="0" lvl="2" indent="-228600" algn="l" rtl="0">
              <a:spcBef>
                <a:spcPts val="360"/>
              </a:spcBef>
              <a:spcAft>
                <a:spcPts val="0"/>
              </a:spcAft>
              <a:buClr>
                <a:schemeClr val="lt1"/>
              </a:buClr>
              <a:buSzPts val="2400"/>
              <a:buFont typeface="Corben"/>
              <a:buNone/>
              <a:defRPr sz="1800" b="1" i="0" u="none" strike="noStrike" cap="none">
                <a:solidFill>
                  <a:schemeClr val="lt1"/>
                </a:solidFill>
                <a:latin typeface="Corben"/>
                <a:ea typeface="Corben"/>
                <a:cs typeface="Corben"/>
                <a:sym typeface="Corben"/>
              </a:defRPr>
            </a:lvl3pPr>
            <a:lvl4pPr marL="1828800" marR="0" lvl="3" indent="-228600" algn="l" rtl="0">
              <a:spcBef>
                <a:spcPts val="320"/>
              </a:spcBef>
              <a:spcAft>
                <a:spcPts val="0"/>
              </a:spcAft>
              <a:buClr>
                <a:schemeClr val="lt1"/>
              </a:buClr>
              <a:buSzPts val="2000"/>
              <a:buFont typeface="Corben"/>
              <a:buNone/>
              <a:defRPr sz="1600" b="1" i="0" u="none" strike="noStrike" cap="none">
                <a:solidFill>
                  <a:schemeClr val="lt1"/>
                </a:solidFill>
                <a:latin typeface="Corben"/>
                <a:ea typeface="Corben"/>
                <a:cs typeface="Corben"/>
                <a:sym typeface="Corben"/>
              </a:defRPr>
            </a:lvl4pPr>
            <a:lvl5pPr marL="2286000" marR="0" lvl="4" indent="-228600" algn="l" rtl="0">
              <a:spcBef>
                <a:spcPts val="320"/>
              </a:spcBef>
              <a:spcAft>
                <a:spcPts val="0"/>
              </a:spcAft>
              <a:buClr>
                <a:schemeClr val="lt1"/>
              </a:buClr>
              <a:buSzPts val="2000"/>
              <a:buFont typeface="Corben"/>
              <a:buNone/>
              <a:defRPr sz="1600" b="1" i="0" u="none" strike="noStrike" cap="none">
                <a:solidFill>
                  <a:schemeClr val="lt1"/>
                </a:solidFill>
                <a:latin typeface="Corben"/>
                <a:ea typeface="Corben"/>
                <a:cs typeface="Corben"/>
                <a:sym typeface="Corben"/>
              </a:defRPr>
            </a:lvl5pPr>
            <a:lvl6pPr marL="2743200" marR="0" lvl="5" indent="-228600" algn="l" rtl="0">
              <a:spcBef>
                <a:spcPts val="320"/>
              </a:spcBef>
              <a:spcAft>
                <a:spcPts val="0"/>
              </a:spcAft>
              <a:buClr>
                <a:schemeClr val="lt1"/>
              </a:buClr>
              <a:buSzPts val="2000"/>
              <a:buFont typeface="Corben"/>
              <a:buNone/>
              <a:defRPr sz="1600" b="1" i="0" u="none" strike="noStrike" cap="none">
                <a:solidFill>
                  <a:schemeClr val="lt1"/>
                </a:solidFill>
                <a:latin typeface="Corben"/>
                <a:ea typeface="Corben"/>
                <a:cs typeface="Corben"/>
                <a:sym typeface="Corben"/>
              </a:defRPr>
            </a:lvl6pPr>
            <a:lvl7pPr marL="3200400" marR="0" lvl="6" indent="-228600" algn="l" rtl="0">
              <a:spcBef>
                <a:spcPts val="320"/>
              </a:spcBef>
              <a:spcAft>
                <a:spcPts val="0"/>
              </a:spcAft>
              <a:buClr>
                <a:schemeClr val="lt1"/>
              </a:buClr>
              <a:buSzPts val="2000"/>
              <a:buFont typeface="Corben"/>
              <a:buNone/>
              <a:defRPr sz="1600" b="1" i="0" u="none" strike="noStrike" cap="none">
                <a:solidFill>
                  <a:schemeClr val="lt1"/>
                </a:solidFill>
                <a:latin typeface="Corben"/>
                <a:ea typeface="Corben"/>
                <a:cs typeface="Corben"/>
                <a:sym typeface="Corben"/>
              </a:defRPr>
            </a:lvl7pPr>
            <a:lvl8pPr marL="3657600" marR="0" lvl="7" indent="-228600" algn="l" rtl="0">
              <a:spcBef>
                <a:spcPts val="320"/>
              </a:spcBef>
              <a:spcAft>
                <a:spcPts val="0"/>
              </a:spcAft>
              <a:buClr>
                <a:schemeClr val="lt1"/>
              </a:buClr>
              <a:buSzPts val="2000"/>
              <a:buFont typeface="Corben"/>
              <a:buNone/>
              <a:defRPr sz="1600" b="1" i="0" u="none" strike="noStrike" cap="none">
                <a:solidFill>
                  <a:schemeClr val="lt1"/>
                </a:solidFill>
                <a:latin typeface="Corben"/>
                <a:ea typeface="Corben"/>
                <a:cs typeface="Corben"/>
                <a:sym typeface="Corben"/>
              </a:defRPr>
            </a:lvl8pPr>
            <a:lvl9pPr marL="4114800" marR="0" lvl="8" indent="-228600" algn="l" rtl="0">
              <a:spcBef>
                <a:spcPts val="320"/>
              </a:spcBef>
              <a:spcAft>
                <a:spcPts val="0"/>
              </a:spcAft>
              <a:buClr>
                <a:schemeClr val="lt1"/>
              </a:buClr>
              <a:buSzPts val="2000"/>
              <a:buFont typeface="Corben"/>
              <a:buNone/>
              <a:defRPr sz="1600" b="1" i="0" u="none" strike="noStrike" cap="none">
                <a:solidFill>
                  <a:schemeClr val="lt1"/>
                </a:solidFill>
                <a:latin typeface="Corben"/>
                <a:ea typeface="Corben"/>
                <a:cs typeface="Corben"/>
                <a:sym typeface="Corben"/>
              </a:defRPr>
            </a:lvl9pPr>
          </a:lstStyle>
          <a:p>
            <a:endParaRPr/>
          </a:p>
        </p:txBody>
      </p:sp>
      <p:sp>
        <p:nvSpPr>
          <p:cNvPr id="96" name="Shape 96"/>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lt1"/>
              </a:buClr>
              <a:buSzPts val="2400"/>
              <a:buFont typeface="Corben"/>
              <a:buChar char="•"/>
              <a:defRPr sz="2400" b="0" i="0" u="none" strike="noStrike" cap="none">
                <a:solidFill>
                  <a:schemeClr val="lt1"/>
                </a:solidFill>
                <a:latin typeface="Corben"/>
                <a:ea typeface="Corben"/>
                <a:cs typeface="Corben"/>
                <a:sym typeface="Corben"/>
              </a:defRPr>
            </a:lvl1pPr>
            <a:lvl2pPr marL="914400" marR="0" lvl="1" indent="-355600" algn="l" rtl="0">
              <a:spcBef>
                <a:spcPts val="400"/>
              </a:spcBef>
              <a:spcAft>
                <a:spcPts val="0"/>
              </a:spcAft>
              <a:buClr>
                <a:schemeClr val="lt1"/>
              </a:buClr>
              <a:buSzPts val="2000"/>
              <a:buFont typeface="Corben"/>
              <a:buChar char="–"/>
              <a:defRPr sz="2000" b="0" i="0" u="none" strike="noStrike" cap="none">
                <a:solidFill>
                  <a:schemeClr val="lt1"/>
                </a:solidFill>
                <a:latin typeface="Corben"/>
                <a:ea typeface="Corben"/>
                <a:cs typeface="Corben"/>
                <a:sym typeface="Corben"/>
              </a:defRPr>
            </a:lvl2pPr>
            <a:lvl3pPr marL="1371600" marR="0" lvl="2" indent="-342900" algn="l" rtl="0">
              <a:spcBef>
                <a:spcPts val="360"/>
              </a:spcBef>
              <a:spcAft>
                <a:spcPts val="0"/>
              </a:spcAft>
              <a:buClr>
                <a:schemeClr val="lt1"/>
              </a:buClr>
              <a:buSzPts val="1800"/>
              <a:buFont typeface="Corben"/>
              <a:buChar char="•"/>
              <a:defRPr sz="1800" b="0" i="0" u="none" strike="noStrike" cap="none">
                <a:solidFill>
                  <a:schemeClr val="lt1"/>
                </a:solidFill>
                <a:latin typeface="Corben"/>
                <a:ea typeface="Corben"/>
                <a:cs typeface="Corben"/>
                <a:sym typeface="Corben"/>
              </a:defRPr>
            </a:lvl3pPr>
            <a:lvl4pPr marL="1828800" marR="0" lvl="3" indent="-330200" algn="l" rtl="0">
              <a:spcBef>
                <a:spcPts val="320"/>
              </a:spcBef>
              <a:spcAft>
                <a:spcPts val="0"/>
              </a:spcAft>
              <a:buClr>
                <a:schemeClr val="lt1"/>
              </a:buClr>
              <a:buSzPts val="1600"/>
              <a:buFont typeface="Corben"/>
              <a:buChar char="–"/>
              <a:defRPr sz="1600" b="0" i="0" u="none" strike="noStrike" cap="none">
                <a:solidFill>
                  <a:schemeClr val="lt1"/>
                </a:solidFill>
                <a:latin typeface="Corben"/>
                <a:ea typeface="Corben"/>
                <a:cs typeface="Corben"/>
                <a:sym typeface="Corben"/>
              </a:defRPr>
            </a:lvl4pPr>
            <a:lvl5pPr marL="2286000" marR="0" lvl="4" indent="-330200" algn="l" rtl="0">
              <a:spcBef>
                <a:spcPts val="320"/>
              </a:spcBef>
              <a:spcAft>
                <a:spcPts val="0"/>
              </a:spcAft>
              <a:buClr>
                <a:schemeClr val="lt1"/>
              </a:buClr>
              <a:buSzPts val="1600"/>
              <a:buFont typeface="Corben"/>
              <a:buChar char="»"/>
              <a:defRPr sz="1600" b="0" i="0" u="none" strike="noStrike" cap="none">
                <a:solidFill>
                  <a:schemeClr val="lt1"/>
                </a:solidFill>
                <a:latin typeface="Corben"/>
                <a:ea typeface="Corben"/>
                <a:cs typeface="Corben"/>
                <a:sym typeface="Corben"/>
              </a:defRPr>
            </a:lvl5pPr>
            <a:lvl6pPr marL="2743200" marR="0" lvl="5" indent="-330200" algn="l" rtl="0">
              <a:spcBef>
                <a:spcPts val="320"/>
              </a:spcBef>
              <a:spcAft>
                <a:spcPts val="0"/>
              </a:spcAft>
              <a:buClr>
                <a:schemeClr val="lt1"/>
              </a:buClr>
              <a:buSzPts val="1600"/>
              <a:buFont typeface="Corben"/>
              <a:buChar char="»"/>
              <a:defRPr sz="1600" b="0" i="0" u="none" strike="noStrike" cap="none">
                <a:solidFill>
                  <a:schemeClr val="lt1"/>
                </a:solidFill>
                <a:latin typeface="Corben"/>
                <a:ea typeface="Corben"/>
                <a:cs typeface="Corben"/>
                <a:sym typeface="Corben"/>
              </a:defRPr>
            </a:lvl6pPr>
            <a:lvl7pPr marL="3200400" marR="0" lvl="6" indent="-330200" algn="l" rtl="0">
              <a:spcBef>
                <a:spcPts val="320"/>
              </a:spcBef>
              <a:spcAft>
                <a:spcPts val="0"/>
              </a:spcAft>
              <a:buClr>
                <a:schemeClr val="lt1"/>
              </a:buClr>
              <a:buSzPts val="1600"/>
              <a:buFont typeface="Corben"/>
              <a:buChar char="»"/>
              <a:defRPr sz="1600" b="0" i="0" u="none" strike="noStrike" cap="none">
                <a:solidFill>
                  <a:schemeClr val="lt1"/>
                </a:solidFill>
                <a:latin typeface="Corben"/>
                <a:ea typeface="Corben"/>
                <a:cs typeface="Corben"/>
                <a:sym typeface="Corben"/>
              </a:defRPr>
            </a:lvl7pPr>
            <a:lvl8pPr marL="3657600" marR="0" lvl="7" indent="-330200" algn="l" rtl="0">
              <a:spcBef>
                <a:spcPts val="320"/>
              </a:spcBef>
              <a:spcAft>
                <a:spcPts val="0"/>
              </a:spcAft>
              <a:buClr>
                <a:schemeClr val="lt1"/>
              </a:buClr>
              <a:buSzPts val="1600"/>
              <a:buFont typeface="Corben"/>
              <a:buChar char="»"/>
              <a:defRPr sz="1600" b="0" i="0" u="none" strike="noStrike" cap="none">
                <a:solidFill>
                  <a:schemeClr val="lt1"/>
                </a:solidFill>
                <a:latin typeface="Corben"/>
                <a:ea typeface="Corben"/>
                <a:cs typeface="Corben"/>
                <a:sym typeface="Corben"/>
              </a:defRPr>
            </a:lvl8pPr>
            <a:lvl9pPr marL="4114800" marR="0" lvl="8" indent="-330200" algn="l" rtl="0">
              <a:spcBef>
                <a:spcPts val="320"/>
              </a:spcBef>
              <a:spcAft>
                <a:spcPts val="0"/>
              </a:spcAft>
              <a:buClr>
                <a:schemeClr val="lt1"/>
              </a:buClr>
              <a:buSzPts val="1600"/>
              <a:buFont typeface="Corben"/>
              <a:buChar char="»"/>
              <a:defRPr sz="1600" b="0" i="0" u="none" strike="noStrike" cap="none">
                <a:solidFill>
                  <a:schemeClr val="lt1"/>
                </a:solidFill>
                <a:latin typeface="Corben"/>
                <a:ea typeface="Corben"/>
                <a:cs typeface="Corben"/>
                <a:sym typeface="Corben"/>
              </a:defRPr>
            </a:lvl9pPr>
          </a:lstStyle>
          <a:p>
            <a:endParaRPr/>
          </a:p>
        </p:txBody>
      </p:sp>
      <p:sp>
        <p:nvSpPr>
          <p:cNvPr id="97" name="Shape 97"/>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lt1"/>
              </a:buClr>
              <a:buSzPts val="3200"/>
              <a:buFont typeface="Corben"/>
              <a:buNone/>
              <a:defRPr sz="2400" b="1" i="0" u="none" strike="noStrike" cap="none">
                <a:solidFill>
                  <a:schemeClr val="lt1"/>
                </a:solidFill>
                <a:latin typeface="Corben"/>
                <a:ea typeface="Corben"/>
                <a:cs typeface="Corben"/>
                <a:sym typeface="Corben"/>
              </a:defRPr>
            </a:lvl1pPr>
            <a:lvl2pPr marL="914400" marR="0" lvl="1" indent="-228600" algn="l" rtl="0">
              <a:spcBef>
                <a:spcPts val="400"/>
              </a:spcBef>
              <a:spcAft>
                <a:spcPts val="0"/>
              </a:spcAft>
              <a:buClr>
                <a:schemeClr val="lt1"/>
              </a:buClr>
              <a:buSzPts val="2800"/>
              <a:buFont typeface="Corben"/>
              <a:buNone/>
              <a:defRPr sz="2000" b="1" i="0" u="none" strike="noStrike" cap="none">
                <a:solidFill>
                  <a:schemeClr val="lt1"/>
                </a:solidFill>
                <a:latin typeface="Corben"/>
                <a:ea typeface="Corben"/>
                <a:cs typeface="Corben"/>
                <a:sym typeface="Corben"/>
              </a:defRPr>
            </a:lvl2pPr>
            <a:lvl3pPr marL="1371600" marR="0" lvl="2" indent="-228600" algn="l" rtl="0">
              <a:spcBef>
                <a:spcPts val="360"/>
              </a:spcBef>
              <a:spcAft>
                <a:spcPts val="0"/>
              </a:spcAft>
              <a:buClr>
                <a:schemeClr val="lt1"/>
              </a:buClr>
              <a:buSzPts val="2400"/>
              <a:buFont typeface="Corben"/>
              <a:buNone/>
              <a:defRPr sz="1800" b="1" i="0" u="none" strike="noStrike" cap="none">
                <a:solidFill>
                  <a:schemeClr val="lt1"/>
                </a:solidFill>
                <a:latin typeface="Corben"/>
                <a:ea typeface="Corben"/>
                <a:cs typeface="Corben"/>
                <a:sym typeface="Corben"/>
              </a:defRPr>
            </a:lvl3pPr>
            <a:lvl4pPr marL="1828800" marR="0" lvl="3" indent="-228600" algn="l" rtl="0">
              <a:spcBef>
                <a:spcPts val="320"/>
              </a:spcBef>
              <a:spcAft>
                <a:spcPts val="0"/>
              </a:spcAft>
              <a:buClr>
                <a:schemeClr val="lt1"/>
              </a:buClr>
              <a:buSzPts val="2000"/>
              <a:buFont typeface="Corben"/>
              <a:buNone/>
              <a:defRPr sz="1600" b="1" i="0" u="none" strike="noStrike" cap="none">
                <a:solidFill>
                  <a:schemeClr val="lt1"/>
                </a:solidFill>
                <a:latin typeface="Corben"/>
                <a:ea typeface="Corben"/>
                <a:cs typeface="Corben"/>
                <a:sym typeface="Corben"/>
              </a:defRPr>
            </a:lvl4pPr>
            <a:lvl5pPr marL="2286000" marR="0" lvl="4" indent="-228600" algn="l" rtl="0">
              <a:spcBef>
                <a:spcPts val="320"/>
              </a:spcBef>
              <a:spcAft>
                <a:spcPts val="0"/>
              </a:spcAft>
              <a:buClr>
                <a:schemeClr val="lt1"/>
              </a:buClr>
              <a:buSzPts val="2000"/>
              <a:buFont typeface="Corben"/>
              <a:buNone/>
              <a:defRPr sz="1600" b="1" i="0" u="none" strike="noStrike" cap="none">
                <a:solidFill>
                  <a:schemeClr val="lt1"/>
                </a:solidFill>
                <a:latin typeface="Corben"/>
                <a:ea typeface="Corben"/>
                <a:cs typeface="Corben"/>
                <a:sym typeface="Corben"/>
              </a:defRPr>
            </a:lvl5pPr>
            <a:lvl6pPr marL="2743200" marR="0" lvl="5" indent="-228600" algn="l" rtl="0">
              <a:spcBef>
                <a:spcPts val="320"/>
              </a:spcBef>
              <a:spcAft>
                <a:spcPts val="0"/>
              </a:spcAft>
              <a:buClr>
                <a:schemeClr val="lt1"/>
              </a:buClr>
              <a:buSzPts val="2000"/>
              <a:buFont typeface="Corben"/>
              <a:buNone/>
              <a:defRPr sz="1600" b="1" i="0" u="none" strike="noStrike" cap="none">
                <a:solidFill>
                  <a:schemeClr val="lt1"/>
                </a:solidFill>
                <a:latin typeface="Corben"/>
                <a:ea typeface="Corben"/>
                <a:cs typeface="Corben"/>
                <a:sym typeface="Corben"/>
              </a:defRPr>
            </a:lvl6pPr>
            <a:lvl7pPr marL="3200400" marR="0" lvl="6" indent="-228600" algn="l" rtl="0">
              <a:spcBef>
                <a:spcPts val="320"/>
              </a:spcBef>
              <a:spcAft>
                <a:spcPts val="0"/>
              </a:spcAft>
              <a:buClr>
                <a:schemeClr val="lt1"/>
              </a:buClr>
              <a:buSzPts val="2000"/>
              <a:buFont typeface="Corben"/>
              <a:buNone/>
              <a:defRPr sz="1600" b="1" i="0" u="none" strike="noStrike" cap="none">
                <a:solidFill>
                  <a:schemeClr val="lt1"/>
                </a:solidFill>
                <a:latin typeface="Corben"/>
                <a:ea typeface="Corben"/>
                <a:cs typeface="Corben"/>
                <a:sym typeface="Corben"/>
              </a:defRPr>
            </a:lvl7pPr>
            <a:lvl8pPr marL="3657600" marR="0" lvl="7" indent="-228600" algn="l" rtl="0">
              <a:spcBef>
                <a:spcPts val="320"/>
              </a:spcBef>
              <a:spcAft>
                <a:spcPts val="0"/>
              </a:spcAft>
              <a:buClr>
                <a:schemeClr val="lt1"/>
              </a:buClr>
              <a:buSzPts val="2000"/>
              <a:buFont typeface="Corben"/>
              <a:buNone/>
              <a:defRPr sz="1600" b="1" i="0" u="none" strike="noStrike" cap="none">
                <a:solidFill>
                  <a:schemeClr val="lt1"/>
                </a:solidFill>
                <a:latin typeface="Corben"/>
                <a:ea typeface="Corben"/>
                <a:cs typeface="Corben"/>
                <a:sym typeface="Corben"/>
              </a:defRPr>
            </a:lvl8pPr>
            <a:lvl9pPr marL="4114800" marR="0" lvl="8" indent="-228600" algn="l" rtl="0">
              <a:spcBef>
                <a:spcPts val="320"/>
              </a:spcBef>
              <a:spcAft>
                <a:spcPts val="0"/>
              </a:spcAft>
              <a:buClr>
                <a:schemeClr val="lt1"/>
              </a:buClr>
              <a:buSzPts val="2000"/>
              <a:buFont typeface="Corben"/>
              <a:buNone/>
              <a:defRPr sz="1600" b="1" i="0" u="none" strike="noStrike" cap="none">
                <a:solidFill>
                  <a:schemeClr val="lt1"/>
                </a:solidFill>
                <a:latin typeface="Corben"/>
                <a:ea typeface="Corben"/>
                <a:cs typeface="Corben"/>
                <a:sym typeface="Corben"/>
              </a:defRPr>
            </a:lvl9pPr>
          </a:lstStyle>
          <a:p>
            <a:endParaRPr/>
          </a:p>
        </p:txBody>
      </p:sp>
      <p:sp>
        <p:nvSpPr>
          <p:cNvPr id="98" name="Shape 98"/>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lt1"/>
              </a:buClr>
              <a:buSzPts val="2400"/>
              <a:buFont typeface="Corben"/>
              <a:buChar char="•"/>
              <a:defRPr sz="2400" b="0" i="0" u="none" strike="noStrike" cap="none">
                <a:solidFill>
                  <a:schemeClr val="lt1"/>
                </a:solidFill>
                <a:latin typeface="Corben"/>
                <a:ea typeface="Corben"/>
                <a:cs typeface="Corben"/>
                <a:sym typeface="Corben"/>
              </a:defRPr>
            </a:lvl1pPr>
            <a:lvl2pPr marL="914400" marR="0" lvl="1" indent="-355600" algn="l" rtl="0">
              <a:spcBef>
                <a:spcPts val="400"/>
              </a:spcBef>
              <a:spcAft>
                <a:spcPts val="0"/>
              </a:spcAft>
              <a:buClr>
                <a:schemeClr val="lt1"/>
              </a:buClr>
              <a:buSzPts val="2000"/>
              <a:buFont typeface="Corben"/>
              <a:buChar char="–"/>
              <a:defRPr sz="2000" b="0" i="0" u="none" strike="noStrike" cap="none">
                <a:solidFill>
                  <a:schemeClr val="lt1"/>
                </a:solidFill>
                <a:latin typeface="Corben"/>
                <a:ea typeface="Corben"/>
                <a:cs typeface="Corben"/>
                <a:sym typeface="Corben"/>
              </a:defRPr>
            </a:lvl2pPr>
            <a:lvl3pPr marL="1371600" marR="0" lvl="2" indent="-342900" algn="l" rtl="0">
              <a:spcBef>
                <a:spcPts val="360"/>
              </a:spcBef>
              <a:spcAft>
                <a:spcPts val="0"/>
              </a:spcAft>
              <a:buClr>
                <a:schemeClr val="lt1"/>
              </a:buClr>
              <a:buSzPts val="1800"/>
              <a:buFont typeface="Corben"/>
              <a:buChar char="•"/>
              <a:defRPr sz="1800" b="0" i="0" u="none" strike="noStrike" cap="none">
                <a:solidFill>
                  <a:schemeClr val="lt1"/>
                </a:solidFill>
                <a:latin typeface="Corben"/>
                <a:ea typeface="Corben"/>
                <a:cs typeface="Corben"/>
                <a:sym typeface="Corben"/>
              </a:defRPr>
            </a:lvl3pPr>
            <a:lvl4pPr marL="1828800" marR="0" lvl="3" indent="-330200" algn="l" rtl="0">
              <a:spcBef>
                <a:spcPts val="320"/>
              </a:spcBef>
              <a:spcAft>
                <a:spcPts val="0"/>
              </a:spcAft>
              <a:buClr>
                <a:schemeClr val="lt1"/>
              </a:buClr>
              <a:buSzPts val="1600"/>
              <a:buFont typeface="Corben"/>
              <a:buChar char="–"/>
              <a:defRPr sz="1600" b="0" i="0" u="none" strike="noStrike" cap="none">
                <a:solidFill>
                  <a:schemeClr val="lt1"/>
                </a:solidFill>
                <a:latin typeface="Corben"/>
                <a:ea typeface="Corben"/>
                <a:cs typeface="Corben"/>
                <a:sym typeface="Corben"/>
              </a:defRPr>
            </a:lvl4pPr>
            <a:lvl5pPr marL="2286000" marR="0" lvl="4" indent="-330200" algn="l" rtl="0">
              <a:spcBef>
                <a:spcPts val="320"/>
              </a:spcBef>
              <a:spcAft>
                <a:spcPts val="0"/>
              </a:spcAft>
              <a:buClr>
                <a:schemeClr val="lt1"/>
              </a:buClr>
              <a:buSzPts val="1600"/>
              <a:buFont typeface="Corben"/>
              <a:buChar char="»"/>
              <a:defRPr sz="1600" b="0" i="0" u="none" strike="noStrike" cap="none">
                <a:solidFill>
                  <a:schemeClr val="lt1"/>
                </a:solidFill>
                <a:latin typeface="Corben"/>
                <a:ea typeface="Corben"/>
                <a:cs typeface="Corben"/>
                <a:sym typeface="Corben"/>
              </a:defRPr>
            </a:lvl5pPr>
            <a:lvl6pPr marL="2743200" marR="0" lvl="5" indent="-330200" algn="l" rtl="0">
              <a:spcBef>
                <a:spcPts val="320"/>
              </a:spcBef>
              <a:spcAft>
                <a:spcPts val="0"/>
              </a:spcAft>
              <a:buClr>
                <a:schemeClr val="lt1"/>
              </a:buClr>
              <a:buSzPts val="1600"/>
              <a:buFont typeface="Corben"/>
              <a:buChar char="»"/>
              <a:defRPr sz="1600" b="0" i="0" u="none" strike="noStrike" cap="none">
                <a:solidFill>
                  <a:schemeClr val="lt1"/>
                </a:solidFill>
                <a:latin typeface="Corben"/>
                <a:ea typeface="Corben"/>
                <a:cs typeface="Corben"/>
                <a:sym typeface="Corben"/>
              </a:defRPr>
            </a:lvl6pPr>
            <a:lvl7pPr marL="3200400" marR="0" lvl="6" indent="-330200" algn="l" rtl="0">
              <a:spcBef>
                <a:spcPts val="320"/>
              </a:spcBef>
              <a:spcAft>
                <a:spcPts val="0"/>
              </a:spcAft>
              <a:buClr>
                <a:schemeClr val="lt1"/>
              </a:buClr>
              <a:buSzPts val="1600"/>
              <a:buFont typeface="Corben"/>
              <a:buChar char="»"/>
              <a:defRPr sz="1600" b="0" i="0" u="none" strike="noStrike" cap="none">
                <a:solidFill>
                  <a:schemeClr val="lt1"/>
                </a:solidFill>
                <a:latin typeface="Corben"/>
                <a:ea typeface="Corben"/>
                <a:cs typeface="Corben"/>
                <a:sym typeface="Corben"/>
              </a:defRPr>
            </a:lvl7pPr>
            <a:lvl8pPr marL="3657600" marR="0" lvl="7" indent="-330200" algn="l" rtl="0">
              <a:spcBef>
                <a:spcPts val="320"/>
              </a:spcBef>
              <a:spcAft>
                <a:spcPts val="0"/>
              </a:spcAft>
              <a:buClr>
                <a:schemeClr val="lt1"/>
              </a:buClr>
              <a:buSzPts val="1600"/>
              <a:buFont typeface="Corben"/>
              <a:buChar char="»"/>
              <a:defRPr sz="1600" b="0" i="0" u="none" strike="noStrike" cap="none">
                <a:solidFill>
                  <a:schemeClr val="lt1"/>
                </a:solidFill>
                <a:latin typeface="Corben"/>
                <a:ea typeface="Corben"/>
                <a:cs typeface="Corben"/>
                <a:sym typeface="Corben"/>
              </a:defRPr>
            </a:lvl8pPr>
            <a:lvl9pPr marL="4114800" marR="0" lvl="8" indent="-330200" algn="l" rtl="0">
              <a:spcBef>
                <a:spcPts val="320"/>
              </a:spcBef>
              <a:spcAft>
                <a:spcPts val="0"/>
              </a:spcAft>
              <a:buClr>
                <a:schemeClr val="lt1"/>
              </a:buClr>
              <a:buSzPts val="1600"/>
              <a:buFont typeface="Corben"/>
              <a:buChar char="»"/>
              <a:defRPr sz="1600" b="0" i="0" u="none" strike="noStrike" cap="none">
                <a:solidFill>
                  <a:schemeClr val="lt1"/>
                </a:solidFill>
                <a:latin typeface="Corben"/>
                <a:ea typeface="Corben"/>
                <a:cs typeface="Corben"/>
                <a:sym typeface="Corben"/>
              </a:defRPr>
            </a:lvl9pPr>
          </a:lstStyle>
          <a:p>
            <a:endParaRPr/>
          </a:p>
        </p:txBody>
      </p:sp>
      <p:sp>
        <p:nvSpPr>
          <p:cNvPr id="99" name="Shape 99"/>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100" name="Shape 100"/>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101" name="Shape 10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4000" b="1" i="0" u="none" strike="noStrike" cap="none">
                <a:solidFill>
                  <a:schemeClr val="lt2"/>
                </a:solidFill>
                <a:latin typeface="Corben"/>
                <a:ea typeface="Corben"/>
                <a:cs typeface="Corben"/>
                <a:sym typeface="Corben"/>
              </a:defRPr>
            </a:lvl1pPr>
            <a:lvl2pPr marL="0" marR="0" lvl="1"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2pPr>
            <a:lvl3pPr marL="0" marR="0" lvl="2"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3pPr>
            <a:lvl4pPr marL="0" marR="0" lvl="3"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4pPr>
            <a:lvl5pPr marL="0" marR="0" lvl="4"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5pPr>
            <a:lvl6pPr marL="457200" marR="0" lvl="5"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6pPr>
            <a:lvl7pPr marL="914400" marR="0" lvl="6"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7pPr>
            <a:lvl8pPr marL="1371600" marR="0" lvl="7"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8pPr>
            <a:lvl9pPr marL="1828800" marR="0" lvl="8"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9pPr>
          </a:lstStyle>
          <a:p>
            <a:endParaRPr/>
          </a:p>
        </p:txBody>
      </p:sp>
      <p:sp>
        <p:nvSpPr>
          <p:cNvPr id="104" name="Shape 104"/>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chemeClr val="lt1"/>
              </a:buClr>
              <a:buSzPts val="3200"/>
              <a:buFont typeface="Corben"/>
              <a:buNone/>
              <a:defRPr sz="2000" b="0" i="0" u="none" strike="noStrike" cap="none">
                <a:solidFill>
                  <a:schemeClr val="lt1"/>
                </a:solidFill>
                <a:latin typeface="Corben"/>
                <a:ea typeface="Corben"/>
                <a:cs typeface="Corben"/>
                <a:sym typeface="Corben"/>
              </a:defRPr>
            </a:lvl1pPr>
            <a:lvl2pPr marL="914400" marR="0" lvl="1" indent="-228600" algn="l" rtl="0">
              <a:spcBef>
                <a:spcPts val="360"/>
              </a:spcBef>
              <a:spcAft>
                <a:spcPts val="0"/>
              </a:spcAft>
              <a:buClr>
                <a:schemeClr val="lt1"/>
              </a:buClr>
              <a:buSzPts val="2800"/>
              <a:buFont typeface="Corben"/>
              <a:buNone/>
              <a:defRPr sz="1800" b="0" i="0" u="none" strike="noStrike" cap="none">
                <a:solidFill>
                  <a:schemeClr val="lt1"/>
                </a:solidFill>
                <a:latin typeface="Corben"/>
                <a:ea typeface="Corben"/>
                <a:cs typeface="Corben"/>
                <a:sym typeface="Corben"/>
              </a:defRPr>
            </a:lvl2pPr>
            <a:lvl3pPr marL="1371600" marR="0" lvl="2" indent="-228600" algn="l" rtl="0">
              <a:spcBef>
                <a:spcPts val="320"/>
              </a:spcBef>
              <a:spcAft>
                <a:spcPts val="0"/>
              </a:spcAft>
              <a:buClr>
                <a:schemeClr val="lt1"/>
              </a:buClr>
              <a:buSzPts val="2400"/>
              <a:buFont typeface="Corben"/>
              <a:buNone/>
              <a:defRPr sz="1600" b="0" i="0" u="none" strike="noStrike" cap="none">
                <a:solidFill>
                  <a:schemeClr val="lt1"/>
                </a:solidFill>
                <a:latin typeface="Corben"/>
                <a:ea typeface="Corben"/>
                <a:cs typeface="Corben"/>
                <a:sym typeface="Corben"/>
              </a:defRPr>
            </a:lvl3pPr>
            <a:lvl4pPr marL="1828800" marR="0" lvl="3" indent="-228600" algn="l" rtl="0">
              <a:spcBef>
                <a:spcPts val="280"/>
              </a:spcBef>
              <a:spcAft>
                <a:spcPts val="0"/>
              </a:spcAft>
              <a:buClr>
                <a:schemeClr val="lt1"/>
              </a:buClr>
              <a:buSzPts val="2000"/>
              <a:buFont typeface="Corben"/>
              <a:buNone/>
              <a:defRPr sz="1400" b="0" i="0" u="none" strike="noStrike" cap="none">
                <a:solidFill>
                  <a:schemeClr val="lt1"/>
                </a:solidFill>
                <a:latin typeface="Corben"/>
                <a:ea typeface="Corben"/>
                <a:cs typeface="Corben"/>
                <a:sym typeface="Corben"/>
              </a:defRPr>
            </a:lvl4pPr>
            <a:lvl5pPr marL="2286000" marR="0" lvl="4" indent="-228600" algn="l" rtl="0">
              <a:spcBef>
                <a:spcPts val="280"/>
              </a:spcBef>
              <a:spcAft>
                <a:spcPts val="0"/>
              </a:spcAft>
              <a:buClr>
                <a:schemeClr val="lt1"/>
              </a:buClr>
              <a:buSzPts val="2000"/>
              <a:buFont typeface="Corben"/>
              <a:buNone/>
              <a:defRPr sz="1400" b="0" i="0" u="none" strike="noStrike" cap="none">
                <a:solidFill>
                  <a:schemeClr val="lt1"/>
                </a:solidFill>
                <a:latin typeface="Corben"/>
                <a:ea typeface="Corben"/>
                <a:cs typeface="Corben"/>
                <a:sym typeface="Corben"/>
              </a:defRPr>
            </a:lvl5pPr>
            <a:lvl6pPr marL="2743200" marR="0" lvl="5" indent="-228600" algn="l" rtl="0">
              <a:spcBef>
                <a:spcPts val="280"/>
              </a:spcBef>
              <a:spcAft>
                <a:spcPts val="0"/>
              </a:spcAft>
              <a:buClr>
                <a:schemeClr val="lt1"/>
              </a:buClr>
              <a:buSzPts val="2000"/>
              <a:buFont typeface="Corben"/>
              <a:buNone/>
              <a:defRPr sz="1400" b="0" i="0" u="none" strike="noStrike" cap="none">
                <a:solidFill>
                  <a:schemeClr val="lt1"/>
                </a:solidFill>
                <a:latin typeface="Corben"/>
                <a:ea typeface="Corben"/>
                <a:cs typeface="Corben"/>
                <a:sym typeface="Corben"/>
              </a:defRPr>
            </a:lvl6pPr>
            <a:lvl7pPr marL="3200400" marR="0" lvl="6" indent="-228600" algn="l" rtl="0">
              <a:spcBef>
                <a:spcPts val="280"/>
              </a:spcBef>
              <a:spcAft>
                <a:spcPts val="0"/>
              </a:spcAft>
              <a:buClr>
                <a:schemeClr val="lt1"/>
              </a:buClr>
              <a:buSzPts val="2000"/>
              <a:buFont typeface="Corben"/>
              <a:buNone/>
              <a:defRPr sz="1400" b="0" i="0" u="none" strike="noStrike" cap="none">
                <a:solidFill>
                  <a:schemeClr val="lt1"/>
                </a:solidFill>
                <a:latin typeface="Corben"/>
                <a:ea typeface="Corben"/>
                <a:cs typeface="Corben"/>
                <a:sym typeface="Corben"/>
              </a:defRPr>
            </a:lvl7pPr>
            <a:lvl8pPr marL="3657600" marR="0" lvl="7" indent="-228600" algn="l" rtl="0">
              <a:spcBef>
                <a:spcPts val="280"/>
              </a:spcBef>
              <a:spcAft>
                <a:spcPts val="0"/>
              </a:spcAft>
              <a:buClr>
                <a:schemeClr val="lt1"/>
              </a:buClr>
              <a:buSzPts val="2000"/>
              <a:buFont typeface="Corben"/>
              <a:buNone/>
              <a:defRPr sz="1400" b="0" i="0" u="none" strike="noStrike" cap="none">
                <a:solidFill>
                  <a:schemeClr val="lt1"/>
                </a:solidFill>
                <a:latin typeface="Corben"/>
                <a:ea typeface="Corben"/>
                <a:cs typeface="Corben"/>
                <a:sym typeface="Corben"/>
              </a:defRPr>
            </a:lvl8pPr>
            <a:lvl9pPr marL="4114800" marR="0" lvl="8" indent="-228600" algn="l" rtl="0">
              <a:spcBef>
                <a:spcPts val="280"/>
              </a:spcBef>
              <a:spcAft>
                <a:spcPts val="0"/>
              </a:spcAft>
              <a:buClr>
                <a:schemeClr val="lt1"/>
              </a:buClr>
              <a:buSzPts val="2000"/>
              <a:buFont typeface="Corben"/>
              <a:buNone/>
              <a:defRPr sz="1400" b="0" i="0" u="none" strike="noStrike" cap="none">
                <a:solidFill>
                  <a:schemeClr val="lt1"/>
                </a:solidFill>
                <a:latin typeface="Corben"/>
                <a:ea typeface="Corben"/>
                <a:cs typeface="Corben"/>
                <a:sym typeface="Corben"/>
              </a:defRPr>
            </a:lvl9pPr>
          </a:lstStyle>
          <a:p>
            <a:endParaRPr/>
          </a:p>
        </p:txBody>
      </p:sp>
      <p:sp>
        <p:nvSpPr>
          <p:cNvPr id="105" name="Shape 105"/>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106" name="Shape 106"/>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107" name="Shape 10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1pPr>
            <a:lvl2pPr marL="0" marR="0" lvl="1"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2pPr>
            <a:lvl3pPr marL="0" marR="0" lvl="2"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3pPr>
            <a:lvl4pPr marL="0" marR="0" lvl="3"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4pPr>
            <a:lvl5pPr marL="0" marR="0" lvl="4"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5pPr>
            <a:lvl6pPr marL="457200" marR="0" lvl="5"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6pPr>
            <a:lvl7pPr marL="914400" marR="0" lvl="6"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7pPr>
            <a:lvl8pPr marL="1371600" marR="0" lvl="7"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8pPr>
            <a:lvl9pPr marL="1828800" marR="0" lvl="8"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9pPr>
          </a:lstStyle>
          <a:p>
            <a:endParaRPr/>
          </a:p>
        </p:txBody>
      </p:sp>
      <p:sp>
        <p:nvSpPr>
          <p:cNvPr id="41" name="Shape 4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lt1"/>
              </a:buClr>
              <a:buSzPts val="3200"/>
              <a:buFont typeface="Corben"/>
              <a:buChar char="•"/>
              <a:defRPr sz="3200" b="0" i="0" u="none" strike="noStrike" cap="none">
                <a:solidFill>
                  <a:schemeClr val="lt1"/>
                </a:solidFill>
                <a:latin typeface="Corben"/>
                <a:ea typeface="Corben"/>
                <a:cs typeface="Corben"/>
                <a:sym typeface="Corben"/>
              </a:defRPr>
            </a:lvl1pPr>
            <a:lvl2pPr marL="914400" marR="0" lvl="1" indent="-406400" algn="l" rtl="0">
              <a:spcBef>
                <a:spcPts val="560"/>
              </a:spcBef>
              <a:spcAft>
                <a:spcPts val="0"/>
              </a:spcAft>
              <a:buClr>
                <a:schemeClr val="lt1"/>
              </a:buClr>
              <a:buSzPts val="2800"/>
              <a:buFont typeface="Corben"/>
              <a:buChar char="–"/>
              <a:defRPr sz="2800" b="0" i="0" u="none" strike="noStrike" cap="none">
                <a:solidFill>
                  <a:schemeClr val="lt1"/>
                </a:solidFill>
                <a:latin typeface="Corben"/>
                <a:ea typeface="Corben"/>
                <a:cs typeface="Corben"/>
                <a:sym typeface="Corben"/>
              </a:defRPr>
            </a:lvl2pPr>
            <a:lvl3pPr marL="1371600" marR="0" lvl="2" indent="-381000" algn="l" rtl="0">
              <a:spcBef>
                <a:spcPts val="480"/>
              </a:spcBef>
              <a:spcAft>
                <a:spcPts val="0"/>
              </a:spcAft>
              <a:buClr>
                <a:schemeClr val="lt1"/>
              </a:buClr>
              <a:buSzPts val="2400"/>
              <a:buFont typeface="Corben"/>
              <a:buChar char="•"/>
              <a:defRPr sz="2400" b="0" i="0" u="none" strike="noStrike" cap="none">
                <a:solidFill>
                  <a:schemeClr val="lt1"/>
                </a:solidFill>
                <a:latin typeface="Corben"/>
                <a:ea typeface="Corben"/>
                <a:cs typeface="Corben"/>
                <a:sym typeface="Corben"/>
              </a:defRPr>
            </a:lvl3pPr>
            <a:lvl4pPr marL="1828800" marR="0" lvl="3" indent="-355600" algn="l" rtl="0">
              <a:spcBef>
                <a:spcPts val="400"/>
              </a:spcBef>
              <a:spcAft>
                <a:spcPts val="0"/>
              </a:spcAft>
              <a:buClr>
                <a:schemeClr val="lt1"/>
              </a:buClr>
              <a:buSzPts val="2000"/>
              <a:buFont typeface="Corben"/>
              <a:buChar char="–"/>
              <a:defRPr sz="2000" b="0" i="0" u="none" strike="noStrike" cap="none">
                <a:solidFill>
                  <a:schemeClr val="lt1"/>
                </a:solidFill>
                <a:latin typeface="Corben"/>
                <a:ea typeface="Corben"/>
                <a:cs typeface="Corben"/>
                <a:sym typeface="Corben"/>
              </a:defRPr>
            </a:lvl4pPr>
            <a:lvl5pPr marL="2286000" marR="0" lvl="4" indent="-355600" algn="l" rtl="0">
              <a:spcBef>
                <a:spcPts val="400"/>
              </a:spcBef>
              <a:spcAft>
                <a:spcPts val="0"/>
              </a:spcAft>
              <a:buClr>
                <a:schemeClr val="lt1"/>
              </a:buClr>
              <a:buSzPts val="2000"/>
              <a:buFont typeface="Corben"/>
              <a:buChar char="»"/>
              <a:defRPr sz="2000" b="0" i="0" u="none" strike="noStrike" cap="none">
                <a:solidFill>
                  <a:schemeClr val="lt1"/>
                </a:solidFill>
                <a:latin typeface="Corben"/>
                <a:ea typeface="Corben"/>
                <a:cs typeface="Corben"/>
                <a:sym typeface="Corben"/>
              </a:defRPr>
            </a:lvl5pPr>
            <a:lvl6pPr marL="2743200" marR="0" lvl="5" indent="-355600" algn="l" rtl="0">
              <a:spcBef>
                <a:spcPts val="400"/>
              </a:spcBef>
              <a:spcAft>
                <a:spcPts val="0"/>
              </a:spcAft>
              <a:buClr>
                <a:schemeClr val="lt1"/>
              </a:buClr>
              <a:buSzPts val="2000"/>
              <a:buFont typeface="Corben"/>
              <a:buChar char="»"/>
              <a:defRPr sz="2000" b="0" i="0" u="none" strike="noStrike" cap="none">
                <a:solidFill>
                  <a:schemeClr val="lt1"/>
                </a:solidFill>
                <a:latin typeface="Corben"/>
                <a:ea typeface="Corben"/>
                <a:cs typeface="Corben"/>
                <a:sym typeface="Corben"/>
              </a:defRPr>
            </a:lvl6pPr>
            <a:lvl7pPr marL="3200400" marR="0" lvl="6" indent="-355600" algn="l" rtl="0">
              <a:spcBef>
                <a:spcPts val="400"/>
              </a:spcBef>
              <a:spcAft>
                <a:spcPts val="0"/>
              </a:spcAft>
              <a:buClr>
                <a:schemeClr val="lt1"/>
              </a:buClr>
              <a:buSzPts val="2000"/>
              <a:buFont typeface="Corben"/>
              <a:buChar char="»"/>
              <a:defRPr sz="2000" b="0" i="0" u="none" strike="noStrike" cap="none">
                <a:solidFill>
                  <a:schemeClr val="lt1"/>
                </a:solidFill>
                <a:latin typeface="Corben"/>
                <a:ea typeface="Corben"/>
                <a:cs typeface="Corben"/>
                <a:sym typeface="Corben"/>
              </a:defRPr>
            </a:lvl7pPr>
            <a:lvl8pPr marL="3657600" marR="0" lvl="7" indent="-355600" algn="l" rtl="0">
              <a:spcBef>
                <a:spcPts val="400"/>
              </a:spcBef>
              <a:spcAft>
                <a:spcPts val="0"/>
              </a:spcAft>
              <a:buClr>
                <a:schemeClr val="lt1"/>
              </a:buClr>
              <a:buSzPts val="2000"/>
              <a:buFont typeface="Corben"/>
              <a:buChar char="»"/>
              <a:defRPr sz="2000" b="0" i="0" u="none" strike="noStrike" cap="none">
                <a:solidFill>
                  <a:schemeClr val="lt1"/>
                </a:solidFill>
                <a:latin typeface="Corben"/>
                <a:ea typeface="Corben"/>
                <a:cs typeface="Corben"/>
                <a:sym typeface="Corben"/>
              </a:defRPr>
            </a:lvl8pPr>
            <a:lvl9pPr marL="4114800" marR="0" lvl="8" indent="-355600" algn="l" rtl="0">
              <a:spcBef>
                <a:spcPts val="400"/>
              </a:spcBef>
              <a:spcAft>
                <a:spcPts val="0"/>
              </a:spcAft>
              <a:buClr>
                <a:schemeClr val="lt1"/>
              </a:buClr>
              <a:buSzPts val="2000"/>
              <a:buFont typeface="Corben"/>
              <a:buChar char="»"/>
              <a:defRPr sz="2000" b="0" i="0" u="none" strike="noStrike" cap="none">
                <a:solidFill>
                  <a:schemeClr val="lt1"/>
                </a:solidFill>
                <a:latin typeface="Corben"/>
                <a:ea typeface="Corben"/>
                <a:cs typeface="Corben"/>
                <a:sym typeface="Corben"/>
              </a:defRPr>
            </a:lvl9pPr>
          </a:lstStyle>
          <a:p>
            <a:endParaRPr/>
          </a:p>
        </p:txBody>
      </p:sp>
      <p:sp>
        <p:nvSpPr>
          <p:cNvPr id="42" name="Shape 42"/>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43" name="Shape 43"/>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44" name="Shape 4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1pPr>
            <a:lvl2pPr marL="0" marR="0" lvl="1"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2pPr>
            <a:lvl3pPr marL="0" marR="0" lvl="2"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3pPr>
            <a:lvl4pPr marL="0" marR="0" lvl="3"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4pPr>
            <a:lvl5pPr marL="0" marR="0" lvl="4"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5pPr>
            <a:lvl6pPr marL="457200" marR="0" lvl="5"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6pPr>
            <a:lvl7pPr marL="914400" marR="0" lvl="6"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7pPr>
            <a:lvl8pPr marL="1371600" marR="0" lvl="7"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8pPr>
            <a:lvl9pPr marL="1828800" marR="0" lvl="8"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9pPr>
          </a:lstStyle>
          <a:p>
            <a:endParaRPr/>
          </a:p>
        </p:txBody>
      </p:sp>
      <p:sp>
        <p:nvSpPr>
          <p:cNvPr id="47" name="Shape 47"/>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lt1"/>
              </a:buClr>
              <a:buSzPts val="2800"/>
              <a:buFont typeface="Corben"/>
              <a:buChar char="•"/>
              <a:defRPr sz="2800" b="0" i="0" u="none" strike="noStrike" cap="none">
                <a:solidFill>
                  <a:schemeClr val="lt1"/>
                </a:solidFill>
                <a:latin typeface="Corben"/>
                <a:ea typeface="Corben"/>
                <a:cs typeface="Corben"/>
                <a:sym typeface="Corben"/>
              </a:defRPr>
            </a:lvl1pPr>
            <a:lvl2pPr marL="914400" marR="0" lvl="1" indent="-381000" algn="l" rtl="0">
              <a:spcBef>
                <a:spcPts val="480"/>
              </a:spcBef>
              <a:spcAft>
                <a:spcPts val="0"/>
              </a:spcAft>
              <a:buClr>
                <a:schemeClr val="lt1"/>
              </a:buClr>
              <a:buSzPts val="2400"/>
              <a:buFont typeface="Corben"/>
              <a:buChar char="–"/>
              <a:defRPr sz="2400" b="0" i="0" u="none" strike="noStrike" cap="none">
                <a:solidFill>
                  <a:schemeClr val="lt1"/>
                </a:solidFill>
                <a:latin typeface="Corben"/>
                <a:ea typeface="Corben"/>
                <a:cs typeface="Corben"/>
                <a:sym typeface="Corben"/>
              </a:defRPr>
            </a:lvl2pPr>
            <a:lvl3pPr marL="1371600" marR="0" lvl="2" indent="-355600" algn="l" rtl="0">
              <a:spcBef>
                <a:spcPts val="400"/>
              </a:spcBef>
              <a:spcAft>
                <a:spcPts val="0"/>
              </a:spcAft>
              <a:buClr>
                <a:schemeClr val="lt1"/>
              </a:buClr>
              <a:buSzPts val="2000"/>
              <a:buFont typeface="Corben"/>
              <a:buChar char="•"/>
              <a:defRPr sz="2000" b="0" i="0" u="none" strike="noStrike" cap="none">
                <a:solidFill>
                  <a:schemeClr val="lt1"/>
                </a:solidFill>
                <a:latin typeface="Corben"/>
                <a:ea typeface="Corben"/>
                <a:cs typeface="Corben"/>
                <a:sym typeface="Corben"/>
              </a:defRPr>
            </a:lvl3pPr>
            <a:lvl4pPr marL="1828800" marR="0" lvl="3" indent="-342900" algn="l" rtl="0">
              <a:spcBef>
                <a:spcPts val="360"/>
              </a:spcBef>
              <a:spcAft>
                <a:spcPts val="0"/>
              </a:spcAft>
              <a:buClr>
                <a:schemeClr val="lt1"/>
              </a:buClr>
              <a:buSzPts val="1800"/>
              <a:buFont typeface="Corben"/>
              <a:buChar char="–"/>
              <a:defRPr sz="1800" b="0" i="0" u="none" strike="noStrike" cap="none">
                <a:solidFill>
                  <a:schemeClr val="lt1"/>
                </a:solidFill>
                <a:latin typeface="Corben"/>
                <a:ea typeface="Corben"/>
                <a:cs typeface="Corben"/>
                <a:sym typeface="Corben"/>
              </a:defRPr>
            </a:lvl4pPr>
            <a:lvl5pPr marL="2286000" marR="0" lvl="4" indent="-342900" algn="l" rtl="0">
              <a:spcBef>
                <a:spcPts val="360"/>
              </a:spcBef>
              <a:spcAft>
                <a:spcPts val="0"/>
              </a:spcAft>
              <a:buClr>
                <a:schemeClr val="lt1"/>
              </a:buClr>
              <a:buSzPts val="1800"/>
              <a:buFont typeface="Corben"/>
              <a:buChar char="»"/>
              <a:defRPr sz="1800" b="0" i="0" u="none" strike="noStrike" cap="none">
                <a:solidFill>
                  <a:schemeClr val="lt1"/>
                </a:solidFill>
                <a:latin typeface="Corben"/>
                <a:ea typeface="Corben"/>
                <a:cs typeface="Corben"/>
                <a:sym typeface="Corben"/>
              </a:defRPr>
            </a:lvl5pPr>
            <a:lvl6pPr marL="2743200" marR="0" lvl="5" indent="-342900" algn="l" rtl="0">
              <a:spcBef>
                <a:spcPts val="360"/>
              </a:spcBef>
              <a:spcAft>
                <a:spcPts val="0"/>
              </a:spcAft>
              <a:buClr>
                <a:schemeClr val="lt1"/>
              </a:buClr>
              <a:buSzPts val="1800"/>
              <a:buFont typeface="Corben"/>
              <a:buChar char="»"/>
              <a:defRPr sz="1800" b="0" i="0" u="none" strike="noStrike" cap="none">
                <a:solidFill>
                  <a:schemeClr val="lt1"/>
                </a:solidFill>
                <a:latin typeface="Corben"/>
                <a:ea typeface="Corben"/>
                <a:cs typeface="Corben"/>
                <a:sym typeface="Corben"/>
              </a:defRPr>
            </a:lvl6pPr>
            <a:lvl7pPr marL="3200400" marR="0" lvl="6" indent="-342900" algn="l" rtl="0">
              <a:spcBef>
                <a:spcPts val="360"/>
              </a:spcBef>
              <a:spcAft>
                <a:spcPts val="0"/>
              </a:spcAft>
              <a:buClr>
                <a:schemeClr val="lt1"/>
              </a:buClr>
              <a:buSzPts val="1800"/>
              <a:buFont typeface="Corben"/>
              <a:buChar char="»"/>
              <a:defRPr sz="1800" b="0" i="0" u="none" strike="noStrike" cap="none">
                <a:solidFill>
                  <a:schemeClr val="lt1"/>
                </a:solidFill>
                <a:latin typeface="Corben"/>
                <a:ea typeface="Corben"/>
                <a:cs typeface="Corben"/>
                <a:sym typeface="Corben"/>
              </a:defRPr>
            </a:lvl7pPr>
            <a:lvl8pPr marL="3657600" marR="0" lvl="7" indent="-342900" algn="l" rtl="0">
              <a:spcBef>
                <a:spcPts val="360"/>
              </a:spcBef>
              <a:spcAft>
                <a:spcPts val="0"/>
              </a:spcAft>
              <a:buClr>
                <a:schemeClr val="lt1"/>
              </a:buClr>
              <a:buSzPts val="1800"/>
              <a:buFont typeface="Corben"/>
              <a:buChar char="»"/>
              <a:defRPr sz="1800" b="0" i="0" u="none" strike="noStrike" cap="none">
                <a:solidFill>
                  <a:schemeClr val="lt1"/>
                </a:solidFill>
                <a:latin typeface="Corben"/>
                <a:ea typeface="Corben"/>
                <a:cs typeface="Corben"/>
                <a:sym typeface="Corben"/>
              </a:defRPr>
            </a:lvl8pPr>
            <a:lvl9pPr marL="4114800" marR="0" lvl="8" indent="-342900" algn="l" rtl="0">
              <a:spcBef>
                <a:spcPts val="360"/>
              </a:spcBef>
              <a:spcAft>
                <a:spcPts val="0"/>
              </a:spcAft>
              <a:buClr>
                <a:schemeClr val="lt1"/>
              </a:buClr>
              <a:buSzPts val="1800"/>
              <a:buFont typeface="Corben"/>
              <a:buChar char="»"/>
              <a:defRPr sz="1800" b="0" i="0" u="none" strike="noStrike" cap="none">
                <a:solidFill>
                  <a:schemeClr val="lt1"/>
                </a:solidFill>
                <a:latin typeface="Corben"/>
                <a:ea typeface="Corben"/>
                <a:cs typeface="Corben"/>
                <a:sym typeface="Corben"/>
              </a:defRPr>
            </a:lvl9pPr>
          </a:lstStyle>
          <a:p>
            <a:endParaRPr/>
          </a:p>
        </p:txBody>
      </p:sp>
      <p:sp>
        <p:nvSpPr>
          <p:cNvPr id="48" name="Shape 48"/>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lt1"/>
              </a:buClr>
              <a:buSzPts val="2800"/>
              <a:buFont typeface="Corben"/>
              <a:buChar char="•"/>
              <a:defRPr sz="2800" b="0" i="0" u="none" strike="noStrike" cap="none">
                <a:solidFill>
                  <a:schemeClr val="lt1"/>
                </a:solidFill>
                <a:latin typeface="Corben"/>
                <a:ea typeface="Corben"/>
                <a:cs typeface="Corben"/>
                <a:sym typeface="Corben"/>
              </a:defRPr>
            </a:lvl1pPr>
            <a:lvl2pPr marL="914400" marR="0" lvl="1" indent="-381000" algn="l" rtl="0">
              <a:spcBef>
                <a:spcPts val="480"/>
              </a:spcBef>
              <a:spcAft>
                <a:spcPts val="0"/>
              </a:spcAft>
              <a:buClr>
                <a:schemeClr val="lt1"/>
              </a:buClr>
              <a:buSzPts val="2400"/>
              <a:buFont typeface="Corben"/>
              <a:buChar char="–"/>
              <a:defRPr sz="2400" b="0" i="0" u="none" strike="noStrike" cap="none">
                <a:solidFill>
                  <a:schemeClr val="lt1"/>
                </a:solidFill>
                <a:latin typeface="Corben"/>
                <a:ea typeface="Corben"/>
                <a:cs typeface="Corben"/>
                <a:sym typeface="Corben"/>
              </a:defRPr>
            </a:lvl2pPr>
            <a:lvl3pPr marL="1371600" marR="0" lvl="2" indent="-355600" algn="l" rtl="0">
              <a:spcBef>
                <a:spcPts val="400"/>
              </a:spcBef>
              <a:spcAft>
                <a:spcPts val="0"/>
              </a:spcAft>
              <a:buClr>
                <a:schemeClr val="lt1"/>
              </a:buClr>
              <a:buSzPts val="2000"/>
              <a:buFont typeface="Corben"/>
              <a:buChar char="•"/>
              <a:defRPr sz="2000" b="0" i="0" u="none" strike="noStrike" cap="none">
                <a:solidFill>
                  <a:schemeClr val="lt1"/>
                </a:solidFill>
                <a:latin typeface="Corben"/>
                <a:ea typeface="Corben"/>
                <a:cs typeface="Corben"/>
                <a:sym typeface="Corben"/>
              </a:defRPr>
            </a:lvl3pPr>
            <a:lvl4pPr marL="1828800" marR="0" lvl="3" indent="-342900" algn="l" rtl="0">
              <a:spcBef>
                <a:spcPts val="360"/>
              </a:spcBef>
              <a:spcAft>
                <a:spcPts val="0"/>
              </a:spcAft>
              <a:buClr>
                <a:schemeClr val="lt1"/>
              </a:buClr>
              <a:buSzPts val="1800"/>
              <a:buFont typeface="Corben"/>
              <a:buChar char="–"/>
              <a:defRPr sz="1800" b="0" i="0" u="none" strike="noStrike" cap="none">
                <a:solidFill>
                  <a:schemeClr val="lt1"/>
                </a:solidFill>
                <a:latin typeface="Corben"/>
                <a:ea typeface="Corben"/>
                <a:cs typeface="Corben"/>
                <a:sym typeface="Corben"/>
              </a:defRPr>
            </a:lvl4pPr>
            <a:lvl5pPr marL="2286000" marR="0" lvl="4" indent="-342900" algn="l" rtl="0">
              <a:spcBef>
                <a:spcPts val="360"/>
              </a:spcBef>
              <a:spcAft>
                <a:spcPts val="0"/>
              </a:spcAft>
              <a:buClr>
                <a:schemeClr val="lt1"/>
              </a:buClr>
              <a:buSzPts val="1800"/>
              <a:buFont typeface="Corben"/>
              <a:buChar char="»"/>
              <a:defRPr sz="1800" b="0" i="0" u="none" strike="noStrike" cap="none">
                <a:solidFill>
                  <a:schemeClr val="lt1"/>
                </a:solidFill>
                <a:latin typeface="Corben"/>
                <a:ea typeface="Corben"/>
                <a:cs typeface="Corben"/>
                <a:sym typeface="Corben"/>
              </a:defRPr>
            </a:lvl5pPr>
            <a:lvl6pPr marL="2743200" marR="0" lvl="5" indent="-342900" algn="l" rtl="0">
              <a:spcBef>
                <a:spcPts val="360"/>
              </a:spcBef>
              <a:spcAft>
                <a:spcPts val="0"/>
              </a:spcAft>
              <a:buClr>
                <a:schemeClr val="lt1"/>
              </a:buClr>
              <a:buSzPts val="1800"/>
              <a:buFont typeface="Corben"/>
              <a:buChar char="»"/>
              <a:defRPr sz="1800" b="0" i="0" u="none" strike="noStrike" cap="none">
                <a:solidFill>
                  <a:schemeClr val="lt1"/>
                </a:solidFill>
                <a:latin typeface="Corben"/>
                <a:ea typeface="Corben"/>
                <a:cs typeface="Corben"/>
                <a:sym typeface="Corben"/>
              </a:defRPr>
            </a:lvl6pPr>
            <a:lvl7pPr marL="3200400" marR="0" lvl="6" indent="-342900" algn="l" rtl="0">
              <a:spcBef>
                <a:spcPts val="360"/>
              </a:spcBef>
              <a:spcAft>
                <a:spcPts val="0"/>
              </a:spcAft>
              <a:buClr>
                <a:schemeClr val="lt1"/>
              </a:buClr>
              <a:buSzPts val="1800"/>
              <a:buFont typeface="Corben"/>
              <a:buChar char="»"/>
              <a:defRPr sz="1800" b="0" i="0" u="none" strike="noStrike" cap="none">
                <a:solidFill>
                  <a:schemeClr val="lt1"/>
                </a:solidFill>
                <a:latin typeface="Corben"/>
                <a:ea typeface="Corben"/>
                <a:cs typeface="Corben"/>
                <a:sym typeface="Corben"/>
              </a:defRPr>
            </a:lvl7pPr>
            <a:lvl8pPr marL="3657600" marR="0" lvl="7" indent="-342900" algn="l" rtl="0">
              <a:spcBef>
                <a:spcPts val="360"/>
              </a:spcBef>
              <a:spcAft>
                <a:spcPts val="0"/>
              </a:spcAft>
              <a:buClr>
                <a:schemeClr val="lt1"/>
              </a:buClr>
              <a:buSzPts val="1800"/>
              <a:buFont typeface="Corben"/>
              <a:buChar char="»"/>
              <a:defRPr sz="1800" b="0" i="0" u="none" strike="noStrike" cap="none">
                <a:solidFill>
                  <a:schemeClr val="lt1"/>
                </a:solidFill>
                <a:latin typeface="Corben"/>
                <a:ea typeface="Corben"/>
                <a:cs typeface="Corben"/>
                <a:sym typeface="Corben"/>
              </a:defRPr>
            </a:lvl8pPr>
            <a:lvl9pPr marL="4114800" marR="0" lvl="8" indent="-342900" algn="l" rtl="0">
              <a:spcBef>
                <a:spcPts val="360"/>
              </a:spcBef>
              <a:spcAft>
                <a:spcPts val="0"/>
              </a:spcAft>
              <a:buClr>
                <a:schemeClr val="lt1"/>
              </a:buClr>
              <a:buSzPts val="1800"/>
              <a:buFont typeface="Corben"/>
              <a:buChar char="»"/>
              <a:defRPr sz="1800" b="0" i="0" u="none" strike="noStrike" cap="none">
                <a:solidFill>
                  <a:schemeClr val="lt1"/>
                </a:solidFill>
                <a:latin typeface="Corben"/>
                <a:ea typeface="Corben"/>
                <a:cs typeface="Corben"/>
                <a:sym typeface="Corben"/>
              </a:defRPr>
            </a:lvl9pPr>
          </a:lstStyle>
          <a:p>
            <a:endParaRPr/>
          </a:p>
        </p:txBody>
      </p:sp>
      <p:sp>
        <p:nvSpPr>
          <p:cNvPr id="49" name="Shape 49"/>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50" name="Shape 50"/>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51" name="Shape 5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Diagram or Organization Chart" type="dgm">
  <p:cSld name="DIAGRAM">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1pPr>
            <a:lvl2pPr marL="0" marR="0" lvl="1"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2pPr>
            <a:lvl3pPr marL="0" marR="0" lvl="2"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3pPr>
            <a:lvl4pPr marL="0" marR="0" lvl="3"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4pPr>
            <a:lvl5pPr marL="0" marR="0" lvl="4"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5pPr>
            <a:lvl6pPr marL="457200" marR="0" lvl="5"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6pPr>
            <a:lvl7pPr marL="914400" marR="0" lvl="6"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7pPr>
            <a:lvl8pPr marL="1371600" marR="0" lvl="7"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8pPr>
            <a:lvl9pPr marL="1828800" marR="0" lvl="8"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9pPr>
          </a:lstStyle>
          <a:p>
            <a:endParaRPr/>
          </a:p>
        </p:txBody>
      </p:sp>
      <p:sp>
        <p:nvSpPr>
          <p:cNvPr id="54" name="Shape 54"/>
          <p:cNvSpPr>
            <a:spLocks noGrp="1"/>
          </p:cNvSpPr>
          <p:nvPr>
            <p:ph type="dgm" idx="2"/>
          </p:nvPr>
        </p:nvSpPr>
        <p:spPr>
          <a:xfrm>
            <a:off x="685800" y="1981200"/>
            <a:ext cx="7772400" cy="4114800"/>
          </a:xfrm>
          <a:prstGeom prst="rect">
            <a:avLst/>
          </a:prstGeom>
          <a:noFill/>
          <a:ln>
            <a:noFill/>
          </a:ln>
        </p:spPr>
        <p:txBody>
          <a:bodyPr spcFirstLastPara="1" wrap="square" lIns="91425" tIns="91425" rIns="91425" bIns="91425" anchor="t" anchorCtr="0"/>
          <a:lstStyle>
            <a:lvl1pPr marL="342900" marR="0" lvl="0" indent="-342900" algn="l" rtl="0">
              <a:spcBef>
                <a:spcPts val="640"/>
              </a:spcBef>
              <a:spcAft>
                <a:spcPts val="0"/>
              </a:spcAft>
              <a:buClr>
                <a:schemeClr val="lt1"/>
              </a:buClr>
              <a:buSzPts val="3200"/>
              <a:buFont typeface="Corben"/>
              <a:buChar char="•"/>
              <a:defRPr sz="3200" b="0" i="0" u="none" strike="noStrike" cap="none">
                <a:solidFill>
                  <a:schemeClr val="lt1"/>
                </a:solidFill>
                <a:latin typeface="Corben"/>
                <a:ea typeface="Corben"/>
                <a:cs typeface="Corben"/>
                <a:sym typeface="Corben"/>
              </a:defRPr>
            </a:lvl1pPr>
            <a:lvl2pPr marL="742950" marR="0" lvl="1" indent="-285750" algn="l" rtl="0">
              <a:spcBef>
                <a:spcPts val="560"/>
              </a:spcBef>
              <a:spcAft>
                <a:spcPts val="0"/>
              </a:spcAft>
              <a:buClr>
                <a:schemeClr val="lt1"/>
              </a:buClr>
              <a:buSzPts val="2800"/>
              <a:buFont typeface="Corben"/>
              <a:buChar char="–"/>
              <a:defRPr sz="2800" b="0" i="0" u="none" strike="noStrike" cap="none">
                <a:solidFill>
                  <a:schemeClr val="lt1"/>
                </a:solidFill>
                <a:latin typeface="Corben"/>
                <a:ea typeface="Corben"/>
                <a:cs typeface="Corben"/>
                <a:sym typeface="Corben"/>
              </a:defRPr>
            </a:lvl2pPr>
            <a:lvl3pPr marL="1143000" marR="0" lvl="2" indent="-228600" algn="l" rtl="0">
              <a:spcBef>
                <a:spcPts val="480"/>
              </a:spcBef>
              <a:spcAft>
                <a:spcPts val="0"/>
              </a:spcAft>
              <a:buClr>
                <a:schemeClr val="lt1"/>
              </a:buClr>
              <a:buSzPts val="2400"/>
              <a:buFont typeface="Corben"/>
              <a:buChar char="•"/>
              <a:defRPr sz="2400" b="0" i="0" u="none" strike="noStrike" cap="none">
                <a:solidFill>
                  <a:schemeClr val="lt1"/>
                </a:solidFill>
                <a:latin typeface="Corben"/>
                <a:ea typeface="Corben"/>
                <a:cs typeface="Corben"/>
                <a:sym typeface="Corben"/>
              </a:defRPr>
            </a:lvl3pPr>
            <a:lvl4pPr marL="1600200" marR="0" lvl="3" indent="-228600" algn="l" rtl="0">
              <a:spcBef>
                <a:spcPts val="400"/>
              </a:spcBef>
              <a:spcAft>
                <a:spcPts val="0"/>
              </a:spcAft>
              <a:buClr>
                <a:schemeClr val="lt1"/>
              </a:buClr>
              <a:buSzPts val="2000"/>
              <a:buFont typeface="Corben"/>
              <a:buChar char="–"/>
              <a:defRPr sz="2000" b="0" i="0" u="none" strike="noStrike" cap="none">
                <a:solidFill>
                  <a:schemeClr val="lt1"/>
                </a:solidFill>
                <a:latin typeface="Corben"/>
                <a:ea typeface="Corben"/>
                <a:cs typeface="Corben"/>
                <a:sym typeface="Corben"/>
              </a:defRPr>
            </a:lvl4pPr>
            <a:lvl5pPr marL="2057400" marR="0" lvl="4" indent="-228600" algn="l" rtl="0">
              <a:spcBef>
                <a:spcPts val="400"/>
              </a:spcBef>
              <a:spcAft>
                <a:spcPts val="0"/>
              </a:spcAft>
              <a:buClr>
                <a:schemeClr val="lt1"/>
              </a:buClr>
              <a:buSzPts val="2000"/>
              <a:buFont typeface="Corben"/>
              <a:buChar char="»"/>
              <a:defRPr sz="2000" b="0" i="0" u="none" strike="noStrike" cap="none">
                <a:solidFill>
                  <a:schemeClr val="lt1"/>
                </a:solidFill>
                <a:latin typeface="Corben"/>
                <a:ea typeface="Corben"/>
                <a:cs typeface="Corben"/>
                <a:sym typeface="Corben"/>
              </a:defRPr>
            </a:lvl5pPr>
            <a:lvl6pPr marL="2514600" marR="0" lvl="5" indent="-228600" algn="l" rtl="0">
              <a:spcBef>
                <a:spcPts val="400"/>
              </a:spcBef>
              <a:spcAft>
                <a:spcPts val="0"/>
              </a:spcAft>
              <a:buClr>
                <a:schemeClr val="lt1"/>
              </a:buClr>
              <a:buSzPts val="2000"/>
              <a:buFont typeface="Corben"/>
              <a:buChar char="»"/>
              <a:defRPr sz="2000" b="0" i="0" u="none" strike="noStrike" cap="none">
                <a:solidFill>
                  <a:schemeClr val="lt1"/>
                </a:solidFill>
                <a:latin typeface="Corben"/>
                <a:ea typeface="Corben"/>
                <a:cs typeface="Corben"/>
                <a:sym typeface="Corben"/>
              </a:defRPr>
            </a:lvl6pPr>
            <a:lvl7pPr marL="2971800" marR="0" lvl="6" indent="-228600" algn="l" rtl="0">
              <a:spcBef>
                <a:spcPts val="400"/>
              </a:spcBef>
              <a:spcAft>
                <a:spcPts val="0"/>
              </a:spcAft>
              <a:buClr>
                <a:schemeClr val="lt1"/>
              </a:buClr>
              <a:buSzPts val="2000"/>
              <a:buFont typeface="Corben"/>
              <a:buChar char="»"/>
              <a:defRPr sz="2000" b="0" i="0" u="none" strike="noStrike" cap="none">
                <a:solidFill>
                  <a:schemeClr val="lt1"/>
                </a:solidFill>
                <a:latin typeface="Corben"/>
                <a:ea typeface="Corben"/>
                <a:cs typeface="Corben"/>
                <a:sym typeface="Corben"/>
              </a:defRPr>
            </a:lvl7pPr>
            <a:lvl8pPr marL="3429000" marR="0" lvl="7" indent="-228600" algn="l" rtl="0">
              <a:spcBef>
                <a:spcPts val="400"/>
              </a:spcBef>
              <a:spcAft>
                <a:spcPts val="0"/>
              </a:spcAft>
              <a:buClr>
                <a:schemeClr val="lt1"/>
              </a:buClr>
              <a:buSzPts val="2000"/>
              <a:buFont typeface="Corben"/>
              <a:buChar char="»"/>
              <a:defRPr sz="2000" b="0" i="0" u="none" strike="noStrike" cap="none">
                <a:solidFill>
                  <a:schemeClr val="lt1"/>
                </a:solidFill>
                <a:latin typeface="Corben"/>
                <a:ea typeface="Corben"/>
                <a:cs typeface="Corben"/>
                <a:sym typeface="Corben"/>
              </a:defRPr>
            </a:lvl8pPr>
            <a:lvl9pPr marL="3886200" marR="0" lvl="8" indent="-228600" algn="l" rtl="0">
              <a:spcBef>
                <a:spcPts val="400"/>
              </a:spcBef>
              <a:spcAft>
                <a:spcPts val="0"/>
              </a:spcAft>
              <a:buClr>
                <a:schemeClr val="lt1"/>
              </a:buClr>
              <a:buSzPts val="2000"/>
              <a:buFont typeface="Corben"/>
              <a:buChar char="»"/>
              <a:defRPr sz="2000" b="0" i="0" u="none" strike="noStrike" cap="none">
                <a:solidFill>
                  <a:schemeClr val="lt1"/>
                </a:solidFill>
                <a:latin typeface="Corben"/>
                <a:ea typeface="Corben"/>
                <a:cs typeface="Corben"/>
                <a:sym typeface="Corben"/>
              </a:defRPr>
            </a:lvl9pPr>
          </a:lstStyle>
          <a:p>
            <a:endParaRPr/>
          </a:p>
        </p:txBody>
      </p:sp>
      <p:sp>
        <p:nvSpPr>
          <p:cNvPr id="55" name="Shape 55"/>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56" name="Shape 56"/>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57" name="Shape 5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Shape 59"/>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60" name="Shape 60"/>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61" name="Shape 6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rot="5400000">
            <a:off x="4743450" y="2381250"/>
            <a:ext cx="5486400" cy="1943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1pPr>
            <a:lvl2pPr marL="0" marR="0" lvl="1"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2pPr>
            <a:lvl3pPr marL="0" marR="0" lvl="2"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3pPr>
            <a:lvl4pPr marL="0" marR="0" lvl="3"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4pPr>
            <a:lvl5pPr marL="0" marR="0" lvl="4"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5pPr>
            <a:lvl6pPr marL="457200" marR="0" lvl="5"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6pPr>
            <a:lvl7pPr marL="914400" marR="0" lvl="6"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7pPr>
            <a:lvl8pPr marL="1371600" marR="0" lvl="7"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8pPr>
            <a:lvl9pPr marL="1828800" marR="0" lvl="8"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9pPr>
          </a:lstStyle>
          <a:p>
            <a:endParaRPr/>
          </a:p>
        </p:txBody>
      </p:sp>
      <p:sp>
        <p:nvSpPr>
          <p:cNvPr id="64" name="Shape 64"/>
          <p:cNvSpPr txBox="1">
            <a:spLocks noGrp="1"/>
          </p:cNvSpPr>
          <p:nvPr>
            <p:ph type="body" idx="1"/>
          </p:nvPr>
        </p:nvSpPr>
        <p:spPr>
          <a:xfrm rot="5400000">
            <a:off x="781050" y="514350"/>
            <a:ext cx="5486400" cy="56769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lt1"/>
              </a:buClr>
              <a:buSzPts val="3200"/>
              <a:buFont typeface="Corben"/>
              <a:buChar char="•"/>
              <a:defRPr sz="3200" b="0" i="0" u="none" strike="noStrike" cap="none">
                <a:solidFill>
                  <a:schemeClr val="lt1"/>
                </a:solidFill>
                <a:latin typeface="Corben"/>
                <a:ea typeface="Corben"/>
                <a:cs typeface="Corben"/>
                <a:sym typeface="Corben"/>
              </a:defRPr>
            </a:lvl1pPr>
            <a:lvl2pPr marL="914400" marR="0" lvl="1" indent="-406400" algn="l" rtl="0">
              <a:spcBef>
                <a:spcPts val="560"/>
              </a:spcBef>
              <a:spcAft>
                <a:spcPts val="0"/>
              </a:spcAft>
              <a:buClr>
                <a:schemeClr val="lt1"/>
              </a:buClr>
              <a:buSzPts val="2800"/>
              <a:buFont typeface="Corben"/>
              <a:buChar char="–"/>
              <a:defRPr sz="2800" b="0" i="0" u="none" strike="noStrike" cap="none">
                <a:solidFill>
                  <a:schemeClr val="lt1"/>
                </a:solidFill>
                <a:latin typeface="Corben"/>
                <a:ea typeface="Corben"/>
                <a:cs typeface="Corben"/>
                <a:sym typeface="Corben"/>
              </a:defRPr>
            </a:lvl2pPr>
            <a:lvl3pPr marL="1371600" marR="0" lvl="2" indent="-381000" algn="l" rtl="0">
              <a:spcBef>
                <a:spcPts val="480"/>
              </a:spcBef>
              <a:spcAft>
                <a:spcPts val="0"/>
              </a:spcAft>
              <a:buClr>
                <a:schemeClr val="lt1"/>
              </a:buClr>
              <a:buSzPts val="2400"/>
              <a:buFont typeface="Corben"/>
              <a:buChar char="•"/>
              <a:defRPr sz="2400" b="0" i="0" u="none" strike="noStrike" cap="none">
                <a:solidFill>
                  <a:schemeClr val="lt1"/>
                </a:solidFill>
                <a:latin typeface="Corben"/>
                <a:ea typeface="Corben"/>
                <a:cs typeface="Corben"/>
                <a:sym typeface="Corben"/>
              </a:defRPr>
            </a:lvl3pPr>
            <a:lvl4pPr marL="1828800" marR="0" lvl="3" indent="-355600" algn="l" rtl="0">
              <a:spcBef>
                <a:spcPts val="400"/>
              </a:spcBef>
              <a:spcAft>
                <a:spcPts val="0"/>
              </a:spcAft>
              <a:buClr>
                <a:schemeClr val="lt1"/>
              </a:buClr>
              <a:buSzPts val="2000"/>
              <a:buFont typeface="Corben"/>
              <a:buChar char="–"/>
              <a:defRPr sz="2000" b="0" i="0" u="none" strike="noStrike" cap="none">
                <a:solidFill>
                  <a:schemeClr val="lt1"/>
                </a:solidFill>
                <a:latin typeface="Corben"/>
                <a:ea typeface="Corben"/>
                <a:cs typeface="Corben"/>
                <a:sym typeface="Corben"/>
              </a:defRPr>
            </a:lvl4pPr>
            <a:lvl5pPr marL="2286000" marR="0" lvl="4" indent="-355600" algn="l" rtl="0">
              <a:spcBef>
                <a:spcPts val="400"/>
              </a:spcBef>
              <a:spcAft>
                <a:spcPts val="0"/>
              </a:spcAft>
              <a:buClr>
                <a:schemeClr val="lt1"/>
              </a:buClr>
              <a:buSzPts val="2000"/>
              <a:buFont typeface="Corben"/>
              <a:buChar char="»"/>
              <a:defRPr sz="2000" b="0" i="0" u="none" strike="noStrike" cap="none">
                <a:solidFill>
                  <a:schemeClr val="lt1"/>
                </a:solidFill>
                <a:latin typeface="Corben"/>
                <a:ea typeface="Corben"/>
                <a:cs typeface="Corben"/>
                <a:sym typeface="Corben"/>
              </a:defRPr>
            </a:lvl5pPr>
            <a:lvl6pPr marL="2743200" marR="0" lvl="5" indent="-355600" algn="l" rtl="0">
              <a:spcBef>
                <a:spcPts val="400"/>
              </a:spcBef>
              <a:spcAft>
                <a:spcPts val="0"/>
              </a:spcAft>
              <a:buClr>
                <a:schemeClr val="lt1"/>
              </a:buClr>
              <a:buSzPts val="2000"/>
              <a:buFont typeface="Corben"/>
              <a:buChar char="»"/>
              <a:defRPr sz="2000" b="0" i="0" u="none" strike="noStrike" cap="none">
                <a:solidFill>
                  <a:schemeClr val="lt1"/>
                </a:solidFill>
                <a:latin typeface="Corben"/>
                <a:ea typeface="Corben"/>
                <a:cs typeface="Corben"/>
                <a:sym typeface="Corben"/>
              </a:defRPr>
            </a:lvl6pPr>
            <a:lvl7pPr marL="3200400" marR="0" lvl="6" indent="-355600" algn="l" rtl="0">
              <a:spcBef>
                <a:spcPts val="400"/>
              </a:spcBef>
              <a:spcAft>
                <a:spcPts val="0"/>
              </a:spcAft>
              <a:buClr>
                <a:schemeClr val="lt1"/>
              </a:buClr>
              <a:buSzPts val="2000"/>
              <a:buFont typeface="Corben"/>
              <a:buChar char="»"/>
              <a:defRPr sz="2000" b="0" i="0" u="none" strike="noStrike" cap="none">
                <a:solidFill>
                  <a:schemeClr val="lt1"/>
                </a:solidFill>
                <a:latin typeface="Corben"/>
                <a:ea typeface="Corben"/>
                <a:cs typeface="Corben"/>
                <a:sym typeface="Corben"/>
              </a:defRPr>
            </a:lvl7pPr>
            <a:lvl8pPr marL="3657600" marR="0" lvl="7" indent="-355600" algn="l" rtl="0">
              <a:spcBef>
                <a:spcPts val="400"/>
              </a:spcBef>
              <a:spcAft>
                <a:spcPts val="0"/>
              </a:spcAft>
              <a:buClr>
                <a:schemeClr val="lt1"/>
              </a:buClr>
              <a:buSzPts val="2000"/>
              <a:buFont typeface="Corben"/>
              <a:buChar char="»"/>
              <a:defRPr sz="2000" b="0" i="0" u="none" strike="noStrike" cap="none">
                <a:solidFill>
                  <a:schemeClr val="lt1"/>
                </a:solidFill>
                <a:latin typeface="Corben"/>
                <a:ea typeface="Corben"/>
                <a:cs typeface="Corben"/>
                <a:sym typeface="Corben"/>
              </a:defRPr>
            </a:lvl8pPr>
            <a:lvl9pPr marL="4114800" marR="0" lvl="8" indent="-355600" algn="l" rtl="0">
              <a:spcBef>
                <a:spcPts val="400"/>
              </a:spcBef>
              <a:spcAft>
                <a:spcPts val="0"/>
              </a:spcAft>
              <a:buClr>
                <a:schemeClr val="lt1"/>
              </a:buClr>
              <a:buSzPts val="2000"/>
              <a:buFont typeface="Corben"/>
              <a:buChar char="»"/>
              <a:defRPr sz="2000" b="0" i="0" u="none" strike="noStrike" cap="none">
                <a:solidFill>
                  <a:schemeClr val="lt1"/>
                </a:solidFill>
                <a:latin typeface="Corben"/>
                <a:ea typeface="Corben"/>
                <a:cs typeface="Corben"/>
                <a:sym typeface="Corben"/>
              </a:defRPr>
            </a:lvl9pPr>
          </a:lstStyle>
          <a:p>
            <a:endParaRPr/>
          </a:p>
        </p:txBody>
      </p:sp>
      <p:sp>
        <p:nvSpPr>
          <p:cNvPr id="65" name="Shape 65"/>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66" name="Shape 66"/>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67" name="Shape 6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1pPr>
            <a:lvl2pPr marL="0" marR="0" lvl="1"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2pPr>
            <a:lvl3pPr marL="0" marR="0" lvl="2"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3pPr>
            <a:lvl4pPr marL="0" marR="0" lvl="3"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4pPr>
            <a:lvl5pPr marL="0" marR="0" lvl="4"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5pPr>
            <a:lvl6pPr marL="457200" marR="0" lvl="5"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6pPr>
            <a:lvl7pPr marL="914400" marR="0" lvl="6"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7pPr>
            <a:lvl8pPr marL="1371600" marR="0" lvl="7"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8pPr>
            <a:lvl9pPr marL="1828800" marR="0" lvl="8"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9pPr>
          </a:lstStyle>
          <a:p>
            <a:endParaRPr/>
          </a:p>
        </p:txBody>
      </p:sp>
      <p:sp>
        <p:nvSpPr>
          <p:cNvPr id="70" name="Shape 70"/>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lt1"/>
              </a:buClr>
              <a:buSzPts val="3200"/>
              <a:buFont typeface="Corben"/>
              <a:buChar char="•"/>
              <a:defRPr sz="3200" b="0" i="0" u="none" strike="noStrike" cap="none">
                <a:solidFill>
                  <a:schemeClr val="lt1"/>
                </a:solidFill>
                <a:latin typeface="Corben"/>
                <a:ea typeface="Corben"/>
                <a:cs typeface="Corben"/>
                <a:sym typeface="Corben"/>
              </a:defRPr>
            </a:lvl1pPr>
            <a:lvl2pPr marL="914400" marR="0" lvl="1" indent="-406400" algn="l" rtl="0">
              <a:spcBef>
                <a:spcPts val="560"/>
              </a:spcBef>
              <a:spcAft>
                <a:spcPts val="0"/>
              </a:spcAft>
              <a:buClr>
                <a:schemeClr val="lt1"/>
              </a:buClr>
              <a:buSzPts val="2800"/>
              <a:buFont typeface="Corben"/>
              <a:buChar char="–"/>
              <a:defRPr sz="2800" b="0" i="0" u="none" strike="noStrike" cap="none">
                <a:solidFill>
                  <a:schemeClr val="lt1"/>
                </a:solidFill>
                <a:latin typeface="Corben"/>
                <a:ea typeface="Corben"/>
                <a:cs typeface="Corben"/>
                <a:sym typeface="Corben"/>
              </a:defRPr>
            </a:lvl2pPr>
            <a:lvl3pPr marL="1371600" marR="0" lvl="2" indent="-381000" algn="l" rtl="0">
              <a:spcBef>
                <a:spcPts val="480"/>
              </a:spcBef>
              <a:spcAft>
                <a:spcPts val="0"/>
              </a:spcAft>
              <a:buClr>
                <a:schemeClr val="lt1"/>
              </a:buClr>
              <a:buSzPts val="2400"/>
              <a:buFont typeface="Corben"/>
              <a:buChar char="•"/>
              <a:defRPr sz="2400" b="0" i="0" u="none" strike="noStrike" cap="none">
                <a:solidFill>
                  <a:schemeClr val="lt1"/>
                </a:solidFill>
                <a:latin typeface="Corben"/>
                <a:ea typeface="Corben"/>
                <a:cs typeface="Corben"/>
                <a:sym typeface="Corben"/>
              </a:defRPr>
            </a:lvl3pPr>
            <a:lvl4pPr marL="1828800" marR="0" lvl="3" indent="-355600" algn="l" rtl="0">
              <a:spcBef>
                <a:spcPts val="400"/>
              </a:spcBef>
              <a:spcAft>
                <a:spcPts val="0"/>
              </a:spcAft>
              <a:buClr>
                <a:schemeClr val="lt1"/>
              </a:buClr>
              <a:buSzPts val="2000"/>
              <a:buFont typeface="Corben"/>
              <a:buChar char="–"/>
              <a:defRPr sz="2000" b="0" i="0" u="none" strike="noStrike" cap="none">
                <a:solidFill>
                  <a:schemeClr val="lt1"/>
                </a:solidFill>
                <a:latin typeface="Corben"/>
                <a:ea typeface="Corben"/>
                <a:cs typeface="Corben"/>
                <a:sym typeface="Corben"/>
              </a:defRPr>
            </a:lvl4pPr>
            <a:lvl5pPr marL="2286000" marR="0" lvl="4" indent="-355600" algn="l" rtl="0">
              <a:spcBef>
                <a:spcPts val="400"/>
              </a:spcBef>
              <a:spcAft>
                <a:spcPts val="0"/>
              </a:spcAft>
              <a:buClr>
                <a:schemeClr val="lt1"/>
              </a:buClr>
              <a:buSzPts val="2000"/>
              <a:buFont typeface="Corben"/>
              <a:buChar char="»"/>
              <a:defRPr sz="2000" b="0" i="0" u="none" strike="noStrike" cap="none">
                <a:solidFill>
                  <a:schemeClr val="lt1"/>
                </a:solidFill>
                <a:latin typeface="Corben"/>
                <a:ea typeface="Corben"/>
                <a:cs typeface="Corben"/>
                <a:sym typeface="Corben"/>
              </a:defRPr>
            </a:lvl5pPr>
            <a:lvl6pPr marL="2743200" marR="0" lvl="5" indent="-355600" algn="l" rtl="0">
              <a:spcBef>
                <a:spcPts val="400"/>
              </a:spcBef>
              <a:spcAft>
                <a:spcPts val="0"/>
              </a:spcAft>
              <a:buClr>
                <a:schemeClr val="lt1"/>
              </a:buClr>
              <a:buSzPts val="2000"/>
              <a:buFont typeface="Corben"/>
              <a:buChar char="»"/>
              <a:defRPr sz="2000" b="0" i="0" u="none" strike="noStrike" cap="none">
                <a:solidFill>
                  <a:schemeClr val="lt1"/>
                </a:solidFill>
                <a:latin typeface="Corben"/>
                <a:ea typeface="Corben"/>
                <a:cs typeface="Corben"/>
                <a:sym typeface="Corben"/>
              </a:defRPr>
            </a:lvl6pPr>
            <a:lvl7pPr marL="3200400" marR="0" lvl="6" indent="-355600" algn="l" rtl="0">
              <a:spcBef>
                <a:spcPts val="400"/>
              </a:spcBef>
              <a:spcAft>
                <a:spcPts val="0"/>
              </a:spcAft>
              <a:buClr>
                <a:schemeClr val="lt1"/>
              </a:buClr>
              <a:buSzPts val="2000"/>
              <a:buFont typeface="Corben"/>
              <a:buChar char="»"/>
              <a:defRPr sz="2000" b="0" i="0" u="none" strike="noStrike" cap="none">
                <a:solidFill>
                  <a:schemeClr val="lt1"/>
                </a:solidFill>
                <a:latin typeface="Corben"/>
                <a:ea typeface="Corben"/>
                <a:cs typeface="Corben"/>
                <a:sym typeface="Corben"/>
              </a:defRPr>
            </a:lvl7pPr>
            <a:lvl8pPr marL="3657600" marR="0" lvl="7" indent="-355600" algn="l" rtl="0">
              <a:spcBef>
                <a:spcPts val="400"/>
              </a:spcBef>
              <a:spcAft>
                <a:spcPts val="0"/>
              </a:spcAft>
              <a:buClr>
                <a:schemeClr val="lt1"/>
              </a:buClr>
              <a:buSzPts val="2000"/>
              <a:buFont typeface="Corben"/>
              <a:buChar char="»"/>
              <a:defRPr sz="2000" b="0" i="0" u="none" strike="noStrike" cap="none">
                <a:solidFill>
                  <a:schemeClr val="lt1"/>
                </a:solidFill>
                <a:latin typeface="Corben"/>
                <a:ea typeface="Corben"/>
                <a:cs typeface="Corben"/>
                <a:sym typeface="Corben"/>
              </a:defRPr>
            </a:lvl8pPr>
            <a:lvl9pPr marL="4114800" marR="0" lvl="8" indent="-355600" algn="l" rtl="0">
              <a:spcBef>
                <a:spcPts val="400"/>
              </a:spcBef>
              <a:spcAft>
                <a:spcPts val="0"/>
              </a:spcAft>
              <a:buClr>
                <a:schemeClr val="lt1"/>
              </a:buClr>
              <a:buSzPts val="2000"/>
              <a:buFont typeface="Corben"/>
              <a:buChar char="»"/>
              <a:defRPr sz="2000" b="0" i="0" u="none" strike="noStrike" cap="none">
                <a:solidFill>
                  <a:schemeClr val="lt1"/>
                </a:solidFill>
                <a:latin typeface="Corben"/>
                <a:ea typeface="Corben"/>
                <a:cs typeface="Corben"/>
                <a:sym typeface="Corben"/>
              </a:defRPr>
            </a:lvl9pPr>
          </a:lstStyle>
          <a:p>
            <a:endParaRPr/>
          </a:p>
        </p:txBody>
      </p:sp>
      <p:sp>
        <p:nvSpPr>
          <p:cNvPr id="71" name="Shape 71"/>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72" name="Shape 72"/>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73" name="Shape 7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2000" b="1" i="0" u="none" strike="noStrike" cap="none">
                <a:solidFill>
                  <a:schemeClr val="lt2"/>
                </a:solidFill>
                <a:latin typeface="Corben"/>
                <a:ea typeface="Corben"/>
                <a:cs typeface="Corben"/>
                <a:sym typeface="Corben"/>
              </a:defRPr>
            </a:lvl1pPr>
            <a:lvl2pPr marL="0" marR="0" lvl="1"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2pPr>
            <a:lvl3pPr marL="0" marR="0" lvl="2"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3pPr>
            <a:lvl4pPr marL="0" marR="0" lvl="3"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4pPr>
            <a:lvl5pPr marL="0" marR="0" lvl="4"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5pPr>
            <a:lvl6pPr marL="457200" marR="0" lvl="5"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6pPr>
            <a:lvl7pPr marL="914400" marR="0" lvl="6"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7pPr>
            <a:lvl8pPr marL="1371600" marR="0" lvl="7"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8pPr>
            <a:lvl9pPr marL="1828800" marR="0" lvl="8"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9pPr>
          </a:lstStyle>
          <a:p>
            <a:endParaRPr/>
          </a:p>
        </p:txBody>
      </p:sp>
      <p:sp>
        <p:nvSpPr>
          <p:cNvPr id="76" name="Shape 76"/>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L="0" marR="0" lvl="0" indent="0" algn="l" rtl="0">
              <a:spcBef>
                <a:spcPts val="640"/>
              </a:spcBef>
              <a:spcAft>
                <a:spcPts val="0"/>
              </a:spcAft>
              <a:buClr>
                <a:schemeClr val="lt1"/>
              </a:buClr>
              <a:buSzPts val="1400"/>
              <a:buFont typeface="Corben"/>
              <a:buNone/>
              <a:defRPr sz="3200" b="0" i="0" u="none" strike="noStrike" cap="none">
                <a:solidFill>
                  <a:schemeClr val="lt1"/>
                </a:solidFill>
                <a:latin typeface="Corben"/>
                <a:ea typeface="Corben"/>
                <a:cs typeface="Corben"/>
                <a:sym typeface="Corben"/>
              </a:defRPr>
            </a:lvl1pPr>
            <a:lvl2pPr marL="457200" marR="0" lvl="1" indent="0" algn="l" rtl="0">
              <a:spcBef>
                <a:spcPts val="560"/>
              </a:spcBef>
              <a:spcAft>
                <a:spcPts val="0"/>
              </a:spcAft>
              <a:buClr>
                <a:schemeClr val="lt1"/>
              </a:buClr>
              <a:buSzPts val="1400"/>
              <a:buFont typeface="Corben"/>
              <a:buNone/>
              <a:defRPr sz="2800" b="0" i="0" u="none" strike="noStrike" cap="none">
                <a:solidFill>
                  <a:schemeClr val="lt1"/>
                </a:solidFill>
                <a:latin typeface="Corben"/>
                <a:ea typeface="Corben"/>
                <a:cs typeface="Corben"/>
                <a:sym typeface="Corben"/>
              </a:defRPr>
            </a:lvl2pPr>
            <a:lvl3pPr marL="914400" marR="0" lvl="2" indent="0" algn="l" rtl="0">
              <a:spcBef>
                <a:spcPts val="480"/>
              </a:spcBef>
              <a:spcAft>
                <a:spcPts val="0"/>
              </a:spcAft>
              <a:buClr>
                <a:schemeClr val="lt1"/>
              </a:buClr>
              <a:buSzPts val="1400"/>
              <a:buFont typeface="Corben"/>
              <a:buNone/>
              <a:defRPr sz="2400" b="0" i="0" u="none" strike="noStrike" cap="none">
                <a:solidFill>
                  <a:schemeClr val="lt1"/>
                </a:solidFill>
                <a:latin typeface="Corben"/>
                <a:ea typeface="Corben"/>
                <a:cs typeface="Corben"/>
                <a:sym typeface="Corben"/>
              </a:defRPr>
            </a:lvl3pPr>
            <a:lvl4pPr marL="1371600" marR="0" lvl="3" indent="0" algn="l" rtl="0">
              <a:spcBef>
                <a:spcPts val="400"/>
              </a:spcBef>
              <a:spcAft>
                <a:spcPts val="0"/>
              </a:spcAft>
              <a:buClr>
                <a:schemeClr val="lt1"/>
              </a:buClr>
              <a:buSzPts val="1400"/>
              <a:buFont typeface="Corben"/>
              <a:buNone/>
              <a:defRPr sz="2000" b="0" i="0" u="none" strike="noStrike" cap="none">
                <a:solidFill>
                  <a:schemeClr val="lt1"/>
                </a:solidFill>
                <a:latin typeface="Corben"/>
                <a:ea typeface="Corben"/>
                <a:cs typeface="Corben"/>
                <a:sym typeface="Corben"/>
              </a:defRPr>
            </a:lvl4pPr>
            <a:lvl5pPr marL="1828800" marR="0" lvl="4" indent="0" algn="l" rtl="0">
              <a:spcBef>
                <a:spcPts val="400"/>
              </a:spcBef>
              <a:spcAft>
                <a:spcPts val="0"/>
              </a:spcAft>
              <a:buClr>
                <a:schemeClr val="lt1"/>
              </a:buClr>
              <a:buSzPts val="1400"/>
              <a:buFont typeface="Corben"/>
              <a:buNone/>
              <a:defRPr sz="2000" b="0" i="0" u="none" strike="noStrike" cap="none">
                <a:solidFill>
                  <a:schemeClr val="lt1"/>
                </a:solidFill>
                <a:latin typeface="Corben"/>
                <a:ea typeface="Corben"/>
                <a:cs typeface="Corben"/>
                <a:sym typeface="Corben"/>
              </a:defRPr>
            </a:lvl5pPr>
            <a:lvl6pPr marL="2286000" marR="0" lvl="5" indent="0" algn="l" rtl="0">
              <a:spcBef>
                <a:spcPts val="400"/>
              </a:spcBef>
              <a:spcAft>
                <a:spcPts val="0"/>
              </a:spcAft>
              <a:buClr>
                <a:schemeClr val="lt1"/>
              </a:buClr>
              <a:buSzPts val="1400"/>
              <a:buFont typeface="Corben"/>
              <a:buNone/>
              <a:defRPr sz="2000" b="0" i="0" u="none" strike="noStrike" cap="none">
                <a:solidFill>
                  <a:schemeClr val="lt1"/>
                </a:solidFill>
                <a:latin typeface="Corben"/>
                <a:ea typeface="Corben"/>
                <a:cs typeface="Corben"/>
                <a:sym typeface="Corben"/>
              </a:defRPr>
            </a:lvl6pPr>
            <a:lvl7pPr marL="2743200" marR="0" lvl="6" indent="0" algn="l" rtl="0">
              <a:spcBef>
                <a:spcPts val="400"/>
              </a:spcBef>
              <a:spcAft>
                <a:spcPts val="0"/>
              </a:spcAft>
              <a:buClr>
                <a:schemeClr val="lt1"/>
              </a:buClr>
              <a:buSzPts val="1400"/>
              <a:buFont typeface="Corben"/>
              <a:buNone/>
              <a:defRPr sz="2000" b="0" i="0" u="none" strike="noStrike" cap="none">
                <a:solidFill>
                  <a:schemeClr val="lt1"/>
                </a:solidFill>
                <a:latin typeface="Corben"/>
                <a:ea typeface="Corben"/>
                <a:cs typeface="Corben"/>
                <a:sym typeface="Corben"/>
              </a:defRPr>
            </a:lvl7pPr>
            <a:lvl8pPr marL="3200400" marR="0" lvl="7" indent="0" algn="l" rtl="0">
              <a:spcBef>
                <a:spcPts val="400"/>
              </a:spcBef>
              <a:spcAft>
                <a:spcPts val="0"/>
              </a:spcAft>
              <a:buClr>
                <a:schemeClr val="lt1"/>
              </a:buClr>
              <a:buSzPts val="1400"/>
              <a:buFont typeface="Corben"/>
              <a:buNone/>
              <a:defRPr sz="2000" b="0" i="0" u="none" strike="noStrike" cap="none">
                <a:solidFill>
                  <a:schemeClr val="lt1"/>
                </a:solidFill>
                <a:latin typeface="Corben"/>
                <a:ea typeface="Corben"/>
                <a:cs typeface="Corben"/>
                <a:sym typeface="Corben"/>
              </a:defRPr>
            </a:lvl8pPr>
            <a:lvl9pPr marL="3657600" marR="0" lvl="8" indent="0" algn="l" rtl="0">
              <a:spcBef>
                <a:spcPts val="400"/>
              </a:spcBef>
              <a:spcAft>
                <a:spcPts val="0"/>
              </a:spcAft>
              <a:buClr>
                <a:schemeClr val="lt1"/>
              </a:buClr>
              <a:buSzPts val="1400"/>
              <a:buFont typeface="Corben"/>
              <a:buNone/>
              <a:defRPr sz="2000" b="0" i="0" u="none" strike="noStrike" cap="none">
                <a:solidFill>
                  <a:schemeClr val="lt1"/>
                </a:solidFill>
                <a:latin typeface="Corben"/>
                <a:ea typeface="Corben"/>
                <a:cs typeface="Corben"/>
                <a:sym typeface="Corben"/>
              </a:defRPr>
            </a:lvl9pPr>
          </a:lstStyle>
          <a:p>
            <a:endParaRPr/>
          </a:p>
        </p:txBody>
      </p:sp>
      <p:sp>
        <p:nvSpPr>
          <p:cNvPr id="77" name="Shape 77"/>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lt1"/>
              </a:buClr>
              <a:buSzPts val="3200"/>
              <a:buFont typeface="Corben"/>
              <a:buNone/>
              <a:defRPr sz="1400" b="0" i="0" u="none" strike="noStrike" cap="none">
                <a:solidFill>
                  <a:schemeClr val="lt1"/>
                </a:solidFill>
                <a:latin typeface="Corben"/>
                <a:ea typeface="Corben"/>
                <a:cs typeface="Corben"/>
                <a:sym typeface="Corben"/>
              </a:defRPr>
            </a:lvl1pPr>
            <a:lvl2pPr marL="914400" marR="0" lvl="1" indent="-228600" algn="l" rtl="0">
              <a:spcBef>
                <a:spcPts val="240"/>
              </a:spcBef>
              <a:spcAft>
                <a:spcPts val="0"/>
              </a:spcAft>
              <a:buClr>
                <a:schemeClr val="lt1"/>
              </a:buClr>
              <a:buSzPts val="2800"/>
              <a:buFont typeface="Corben"/>
              <a:buNone/>
              <a:defRPr sz="1200" b="0" i="0" u="none" strike="noStrike" cap="none">
                <a:solidFill>
                  <a:schemeClr val="lt1"/>
                </a:solidFill>
                <a:latin typeface="Corben"/>
                <a:ea typeface="Corben"/>
                <a:cs typeface="Corben"/>
                <a:sym typeface="Corben"/>
              </a:defRPr>
            </a:lvl2pPr>
            <a:lvl3pPr marL="1371600" marR="0" lvl="2" indent="-228600" algn="l" rtl="0">
              <a:spcBef>
                <a:spcPts val="200"/>
              </a:spcBef>
              <a:spcAft>
                <a:spcPts val="0"/>
              </a:spcAft>
              <a:buClr>
                <a:schemeClr val="lt1"/>
              </a:buClr>
              <a:buSzPts val="2400"/>
              <a:buFont typeface="Corben"/>
              <a:buNone/>
              <a:defRPr sz="1000" b="0" i="0" u="none" strike="noStrike" cap="none">
                <a:solidFill>
                  <a:schemeClr val="lt1"/>
                </a:solidFill>
                <a:latin typeface="Corben"/>
                <a:ea typeface="Corben"/>
                <a:cs typeface="Corben"/>
                <a:sym typeface="Corben"/>
              </a:defRPr>
            </a:lvl3pPr>
            <a:lvl4pPr marL="1828800" marR="0" lvl="3" indent="-228600" algn="l" rtl="0">
              <a:spcBef>
                <a:spcPts val="180"/>
              </a:spcBef>
              <a:spcAft>
                <a:spcPts val="0"/>
              </a:spcAft>
              <a:buClr>
                <a:schemeClr val="lt1"/>
              </a:buClr>
              <a:buSzPts val="2000"/>
              <a:buFont typeface="Corben"/>
              <a:buNone/>
              <a:defRPr sz="900" b="0" i="0" u="none" strike="noStrike" cap="none">
                <a:solidFill>
                  <a:schemeClr val="lt1"/>
                </a:solidFill>
                <a:latin typeface="Corben"/>
                <a:ea typeface="Corben"/>
                <a:cs typeface="Corben"/>
                <a:sym typeface="Corben"/>
              </a:defRPr>
            </a:lvl4pPr>
            <a:lvl5pPr marL="2286000" marR="0" lvl="4" indent="-228600" algn="l" rtl="0">
              <a:spcBef>
                <a:spcPts val="180"/>
              </a:spcBef>
              <a:spcAft>
                <a:spcPts val="0"/>
              </a:spcAft>
              <a:buClr>
                <a:schemeClr val="lt1"/>
              </a:buClr>
              <a:buSzPts val="2000"/>
              <a:buFont typeface="Corben"/>
              <a:buNone/>
              <a:defRPr sz="900" b="0" i="0" u="none" strike="noStrike" cap="none">
                <a:solidFill>
                  <a:schemeClr val="lt1"/>
                </a:solidFill>
                <a:latin typeface="Corben"/>
                <a:ea typeface="Corben"/>
                <a:cs typeface="Corben"/>
                <a:sym typeface="Corben"/>
              </a:defRPr>
            </a:lvl5pPr>
            <a:lvl6pPr marL="2743200" marR="0" lvl="5" indent="-228600" algn="l" rtl="0">
              <a:spcBef>
                <a:spcPts val="180"/>
              </a:spcBef>
              <a:spcAft>
                <a:spcPts val="0"/>
              </a:spcAft>
              <a:buClr>
                <a:schemeClr val="lt1"/>
              </a:buClr>
              <a:buSzPts val="2000"/>
              <a:buFont typeface="Corben"/>
              <a:buNone/>
              <a:defRPr sz="900" b="0" i="0" u="none" strike="noStrike" cap="none">
                <a:solidFill>
                  <a:schemeClr val="lt1"/>
                </a:solidFill>
                <a:latin typeface="Corben"/>
                <a:ea typeface="Corben"/>
                <a:cs typeface="Corben"/>
                <a:sym typeface="Corben"/>
              </a:defRPr>
            </a:lvl6pPr>
            <a:lvl7pPr marL="3200400" marR="0" lvl="6" indent="-228600" algn="l" rtl="0">
              <a:spcBef>
                <a:spcPts val="180"/>
              </a:spcBef>
              <a:spcAft>
                <a:spcPts val="0"/>
              </a:spcAft>
              <a:buClr>
                <a:schemeClr val="lt1"/>
              </a:buClr>
              <a:buSzPts val="2000"/>
              <a:buFont typeface="Corben"/>
              <a:buNone/>
              <a:defRPr sz="900" b="0" i="0" u="none" strike="noStrike" cap="none">
                <a:solidFill>
                  <a:schemeClr val="lt1"/>
                </a:solidFill>
                <a:latin typeface="Corben"/>
                <a:ea typeface="Corben"/>
                <a:cs typeface="Corben"/>
                <a:sym typeface="Corben"/>
              </a:defRPr>
            </a:lvl7pPr>
            <a:lvl8pPr marL="3657600" marR="0" lvl="7" indent="-228600" algn="l" rtl="0">
              <a:spcBef>
                <a:spcPts val="180"/>
              </a:spcBef>
              <a:spcAft>
                <a:spcPts val="0"/>
              </a:spcAft>
              <a:buClr>
                <a:schemeClr val="lt1"/>
              </a:buClr>
              <a:buSzPts val="2000"/>
              <a:buFont typeface="Corben"/>
              <a:buNone/>
              <a:defRPr sz="900" b="0" i="0" u="none" strike="noStrike" cap="none">
                <a:solidFill>
                  <a:schemeClr val="lt1"/>
                </a:solidFill>
                <a:latin typeface="Corben"/>
                <a:ea typeface="Corben"/>
                <a:cs typeface="Corben"/>
                <a:sym typeface="Corben"/>
              </a:defRPr>
            </a:lvl8pPr>
            <a:lvl9pPr marL="4114800" marR="0" lvl="8" indent="-228600" algn="l" rtl="0">
              <a:spcBef>
                <a:spcPts val="180"/>
              </a:spcBef>
              <a:spcAft>
                <a:spcPts val="0"/>
              </a:spcAft>
              <a:buClr>
                <a:schemeClr val="lt1"/>
              </a:buClr>
              <a:buSzPts val="2000"/>
              <a:buFont typeface="Corben"/>
              <a:buNone/>
              <a:defRPr sz="900" b="0" i="0" u="none" strike="noStrike" cap="none">
                <a:solidFill>
                  <a:schemeClr val="lt1"/>
                </a:solidFill>
                <a:latin typeface="Corben"/>
                <a:ea typeface="Corben"/>
                <a:cs typeface="Corben"/>
                <a:sym typeface="Corben"/>
              </a:defRPr>
            </a:lvl9pPr>
          </a:lstStyle>
          <a:p>
            <a:endParaRPr/>
          </a:p>
        </p:txBody>
      </p:sp>
      <p:sp>
        <p:nvSpPr>
          <p:cNvPr id="78" name="Shape 78"/>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79" name="Shape 79"/>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80" name="Shape 8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2000" b="1" i="0" u="none" strike="noStrike" cap="none">
                <a:solidFill>
                  <a:schemeClr val="lt2"/>
                </a:solidFill>
                <a:latin typeface="Corben"/>
                <a:ea typeface="Corben"/>
                <a:cs typeface="Corben"/>
                <a:sym typeface="Corben"/>
              </a:defRPr>
            </a:lvl1pPr>
            <a:lvl2pPr marL="0" marR="0" lvl="1"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2pPr>
            <a:lvl3pPr marL="0" marR="0" lvl="2"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3pPr>
            <a:lvl4pPr marL="0" marR="0" lvl="3"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4pPr>
            <a:lvl5pPr marL="0" marR="0" lvl="4"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5pPr>
            <a:lvl6pPr marL="457200" marR="0" lvl="5"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6pPr>
            <a:lvl7pPr marL="914400" marR="0" lvl="6"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7pPr>
            <a:lvl8pPr marL="1371600" marR="0" lvl="7"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8pPr>
            <a:lvl9pPr marL="1828800" marR="0" lvl="8"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9pPr>
          </a:lstStyle>
          <a:p>
            <a:endParaRPr/>
          </a:p>
        </p:txBody>
      </p:sp>
      <p:sp>
        <p:nvSpPr>
          <p:cNvPr id="83" name="Shape 83"/>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lt1"/>
              </a:buClr>
              <a:buSzPts val="3200"/>
              <a:buFont typeface="Corben"/>
              <a:buChar char="•"/>
              <a:defRPr sz="3200" b="0" i="0" u="none" strike="noStrike" cap="none">
                <a:solidFill>
                  <a:schemeClr val="lt1"/>
                </a:solidFill>
                <a:latin typeface="Corben"/>
                <a:ea typeface="Corben"/>
                <a:cs typeface="Corben"/>
                <a:sym typeface="Corben"/>
              </a:defRPr>
            </a:lvl1pPr>
            <a:lvl2pPr marL="914400" marR="0" lvl="1" indent="-406400" algn="l" rtl="0">
              <a:spcBef>
                <a:spcPts val="560"/>
              </a:spcBef>
              <a:spcAft>
                <a:spcPts val="0"/>
              </a:spcAft>
              <a:buClr>
                <a:schemeClr val="lt1"/>
              </a:buClr>
              <a:buSzPts val="2800"/>
              <a:buFont typeface="Corben"/>
              <a:buChar char="–"/>
              <a:defRPr sz="2800" b="0" i="0" u="none" strike="noStrike" cap="none">
                <a:solidFill>
                  <a:schemeClr val="lt1"/>
                </a:solidFill>
                <a:latin typeface="Corben"/>
                <a:ea typeface="Corben"/>
                <a:cs typeface="Corben"/>
                <a:sym typeface="Corben"/>
              </a:defRPr>
            </a:lvl2pPr>
            <a:lvl3pPr marL="1371600" marR="0" lvl="2" indent="-381000" algn="l" rtl="0">
              <a:spcBef>
                <a:spcPts val="480"/>
              </a:spcBef>
              <a:spcAft>
                <a:spcPts val="0"/>
              </a:spcAft>
              <a:buClr>
                <a:schemeClr val="lt1"/>
              </a:buClr>
              <a:buSzPts val="2400"/>
              <a:buFont typeface="Corben"/>
              <a:buChar char="•"/>
              <a:defRPr sz="2400" b="0" i="0" u="none" strike="noStrike" cap="none">
                <a:solidFill>
                  <a:schemeClr val="lt1"/>
                </a:solidFill>
                <a:latin typeface="Corben"/>
                <a:ea typeface="Corben"/>
                <a:cs typeface="Corben"/>
                <a:sym typeface="Corben"/>
              </a:defRPr>
            </a:lvl3pPr>
            <a:lvl4pPr marL="1828800" marR="0" lvl="3" indent="-355600" algn="l" rtl="0">
              <a:spcBef>
                <a:spcPts val="400"/>
              </a:spcBef>
              <a:spcAft>
                <a:spcPts val="0"/>
              </a:spcAft>
              <a:buClr>
                <a:schemeClr val="lt1"/>
              </a:buClr>
              <a:buSzPts val="2000"/>
              <a:buFont typeface="Corben"/>
              <a:buChar char="–"/>
              <a:defRPr sz="2000" b="0" i="0" u="none" strike="noStrike" cap="none">
                <a:solidFill>
                  <a:schemeClr val="lt1"/>
                </a:solidFill>
                <a:latin typeface="Corben"/>
                <a:ea typeface="Corben"/>
                <a:cs typeface="Corben"/>
                <a:sym typeface="Corben"/>
              </a:defRPr>
            </a:lvl4pPr>
            <a:lvl5pPr marL="2286000" marR="0" lvl="4" indent="-355600" algn="l" rtl="0">
              <a:spcBef>
                <a:spcPts val="400"/>
              </a:spcBef>
              <a:spcAft>
                <a:spcPts val="0"/>
              </a:spcAft>
              <a:buClr>
                <a:schemeClr val="lt1"/>
              </a:buClr>
              <a:buSzPts val="2000"/>
              <a:buFont typeface="Corben"/>
              <a:buChar char="»"/>
              <a:defRPr sz="2000" b="0" i="0" u="none" strike="noStrike" cap="none">
                <a:solidFill>
                  <a:schemeClr val="lt1"/>
                </a:solidFill>
                <a:latin typeface="Corben"/>
                <a:ea typeface="Corben"/>
                <a:cs typeface="Corben"/>
                <a:sym typeface="Corben"/>
              </a:defRPr>
            </a:lvl5pPr>
            <a:lvl6pPr marL="2743200" marR="0" lvl="5" indent="-355600" algn="l" rtl="0">
              <a:spcBef>
                <a:spcPts val="400"/>
              </a:spcBef>
              <a:spcAft>
                <a:spcPts val="0"/>
              </a:spcAft>
              <a:buClr>
                <a:schemeClr val="lt1"/>
              </a:buClr>
              <a:buSzPts val="2000"/>
              <a:buFont typeface="Corben"/>
              <a:buChar char="»"/>
              <a:defRPr sz="2000" b="0" i="0" u="none" strike="noStrike" cap="none">
                <a:solidFill>
                  <a:schemeClr val="lt1"/>
                </a:solidFill>
                <a:latin typeface="Corben"/>
                <a:ea typeface="Corben"/>
                <a:cs typeface="Corben"/>
                <a:sym typeface="Corben"/>
              </a:defRPr>
            </a:lvl6pPr>
            <a:lvl7pPr marL="3200400" marR="0" lvl="6" indent="-355600" algn="l" rtl="0">
              <a:spcBef>
                <a:spcPts val="400"/>
              </a:spcBef>
              <a:spcAft>
                <a:spcPts val="0"/>
              </a:spcAft>
              <a:buClr>
                <a:schemeClr val="lt1"/>
              </a:buClr>
              <a:buSzPts val="2000"/>
              <a:buFont typeface="Corben"/>
              <a:buChar char="»"/>
              <a:defRPr sz="2000" b="0" i="0" u="none" strike="noStrike" cap="none">
                <a:solidFill>
                  <a:schemeClr val="lt1"/>
                </a:solidFill>
                <a:latin typeface="Corben"/>
                <a:ea typeface="Corben"/>
                <a:cs typeface="Corben"/>
                <a:sym typeface="Corben"/>
              </a:defRPr>
            </a:lvl7pPr>
            <a:lvl8pPr marL="3657600" marR="0" lvl="7" indent="-355600" algn="l" rtl="0">
              <a:spcBef>
                <a:spcPts val="400"/>
              </a:spcBef>
              <a:spcAft>
                <a:spcPts val="0"/>
              </a:spcAft>
              <a:buClr>
                <a:schemeClr val="lt1"/>
              </a:buClr>
              <a:buSzPts val="2000"/>
              <a:buFont typeface="Corben"/>
              <a:buChar char="»"/>
              <a:defRPr sz="2000" b="0" i="0" u="none" strike="noStrike" cap="none">
                <a:solidFill>
                  <a:schemeClr val="lt1"/>
                </a:solidFill>
                <a:latin typeface="Corben"/>
                <a:ea typeface="Corben"/>
                <a:cs typeface="Corben"/>
                <a:sym typeface="Corben"/>
              </a:defRPr>
            </a:lvl8pPr>
            <a:lvl9pPr marL="4114800" marR="0" lvl="8" indent="-355600" algn="l" rtl="0">
              <a:spcBef>
                <a:spcPts val="400"/>
              </a:spcBef>
              <a:spcAft>
                <a:spcPts val="0"/>
              </a:spcAft>
              <a:buClr>
                <a:schemeClr val="lt1"/>
              </a:buClr>
              <a:buSzPts val="2000"/>
              <a:buFont typeface="Corben"/>
              <a:buChar char="»"/>
              <a:defRPr sz="2000" b="0" i="0" u="none" strike="noStrike" cap="none">
                <a:solidFill>
                  <a:schemeClr val="lt1"/>
                </a:solidFill>
                <a:latin typeface="Corben"/>
                <a:ea typeface="Corben"/>
                <a:cs typeface="Corben"/>
                <a:sym typeface="Corben"/>
              </a:defRPr>
            </a:lvl9pPr>
          </a:lstStyle>
          <a:p>
            <a:endParaRPr/>
          </a:p>
        </p:txBody>
      </p:sp>
      <p:sp>
        <p:nvSpPr>
          <p:cNvPr id="84" name="Shape 84"/>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lt1"/>
              </a:buClr>
              <a:buSzPts val="3200"/>
              <a:buFont typeface="Corben"/>
              <a:buNone/>
              <a:defRPr sz="1400" b="0" i="0" u="none" strike="noStrike" cap="none">
                <a:solidFill>
                  <a:schemeClr val="lt1"/>
                </a:solidFill>
                <a:latin typeface="Corben"/>
                <a:ea typeface="Corben"/>
                <a:cs typeface="Corben"/>
                <a:sym typeface="Corben"/>
              </a:defRPr>
            </a:lvl1pPr>
            <a:lvl2pPr marL="914400" marR="0" lvl="1" indent="-228600" algn="l" rtl="0">
              <a:spcBef>
                <a:spcPts val="240"/>
              </a:spcBef>
              <a:spcAft>
                <a:spcPts val="0"/>
              </a:spcAft>
              <a:buClr>
                <a:schemeClr val="lt1"/>
              </a:buClr>
              <a:buSzPts val="2800"/>
              <a:buFont typeface="Corben"/>
              <a:buNone/>
              <a:defRPr sz="1200" b="0" i="0" u="none" strike="noStrike" cap="none">
                <a:solidFill>
                  <a:schemeClr val="lt1"/>
                </a:solidFill>
                <a:latin typeface="Corben"/>
                <a:ea typeface="Corben"/>
                <a:cs typeface="Corben"/>
                <a:sym typeface="Corben"/>
              </a:defRPr>
            </a:lvl2pPr>
            <a:lvl3pPr marL="1371600" marR="0" lvl="2" indent="-228600" algn="l" rtl="0">
              <a:spcBef>
                <a:spcPts val="200"/>
              </a:spcBef>
              <a:spcAft>
                <a:spcPts val="0"/>
              </a:spcAft>
              <a:buClr>
                <a:schemeClr val="lt1"/>
              </a:buClr>
              <a:buSzPts val="2400"/>
              <a:buFont typeface="Corben"/>
              <a:buNone/>
              <a:defRPr sz="1000" b="0" i="0" u="none" strike="noStrike" cap="none">
                <a:solidFill>
                  <a:schemeClr val="lt1"/>
                </a:solidFill>
                <a:latin typeface="Corben"/>
                <a:ea typeface="Corben"/>
                <a:cs typeface="Corben"/>
                <a:sym typeface="Corben"/>
              </a:defRPr>
            </a:lvl3pPr>
            <a:lvl4pPr marL="1828800" marR="0" lvl="3" indent="-228600" algn="l" rtl="0">
              <a:spcBef>
                <a:spcPts val="180"/>
              </a:spcBef>
              <a:spcAft>
                <a:spcPts val="0"/>
              </a:spcAft>
              <a:buClr>
                <a:schemeClr val="lt1"/>
              </a:buClr>
              <a:buSzPts val="2000"/>
              <a:buFont typeface="Corben"/>
              <a:buNone/>
              <a:defRPr sz="900" b="0" i="0" u="none" strike="noStrike" cap="none">
                <a:solidFill>
                  <a:schemeClr val="lt1"/>
                </a:solidFill>
                <a:latin typeface="Corben"/>
                <a:ea typeface="Corben"/>
                <a:cs typeface="Corben"/>
                <a:sym typeface="Corben"/>
              </a:defRPr>
            </a:lvl4pPr>
            <a:lvl5pPr marL="2286000" marR="0" lvl="4" indent="-228600" algn="l" rtl="0">
              <a:spcBef>
                <a:spcPts val="180"/>
              </a:spcBef>
              <a:spcAft>
                <a:spcPts val="0"/>
              </a:spcAft>
              <a:buClr>
                <a:schemeClr val="lt1"/>
              </a:buClr>
              <a:buSzPts val="2000"/>
              <a:buFont typeface="Corben"/>
              <a:buNone/>
              <a:defRPr sz="900" b="0" i="0" u="none" strike="noStrike" cap="none">
                <a:solidFill>
                  <a:schemeClr val="lt1"/>
                </a:solidFill>
                <a:latin typeface="Corben"/>
                <a:ea typeface="Corben"/>
                <a:cs typeface="Corben"/>
                <a:sym typeface="Corben"/>
              </a:defRPr>
            </a:lvl5pPr>
            <a:lvl6pPr marL="2743200" marR="0" lvl="5" indent="-228600" algn="l" rtl="0">
              <a:spcBef>
                <a:spcPts val="180"/>
              </a:spcBef>
              <a:spcAft>
                <a:spcPts val="0"/>
              </a:spcAft>
              <a:buClr>
                <a:schemeClr val="lt1"/>
              </a:buClr>
              <a:buSzPts val="2000"/>
              <a:buFont typeface="Corben"/>
              <a:buNone/>
              <a:defRPr sz="900" b="0" i="0" u="none" strike="noStrike" cap="none">
                <a:solidFill>
                  <a:schemeClr val="lt1"/>
                </a:solidFill>
                <a:latin typeface="Corben"/>
                <a:ea typeface="Corben"/>
                <a:cs typeface="Corben"/>
                <a:sym typeface="Corben"/>
              </a:defRPr>
            </a:lvl6pPr>
            <a:lvl7pPr marL="3200400" marR="0" lvl="6" indent="-228600" algn="l" rtl="0">
              <a:spcBef>
                <a:spcPts val="180"/>
              </a:spcBef>
              <a:spcAft>
                <a:spcPts val="0"/>
              </a:spcAft>
              <a:buClr>
                <a:schemeClr val="lt1"/>
              </a:buClr>
              <a:buSzPts val="2000"/>
              <a:buFont typeface="Corben"/>
              <a:buNone/>
              <a:defRPr sz="900" b="0" i="0" u="none" strike="noStrike" cap="none">
                <a:solidFill>
                  <a:schemeClr val="lt1"/>
                </a:solidFill>
                <a:latin typeface="Corben"/>
                <a:ea typeface="Corben"/>
                <a:cs typeface="Corben"/>
                <a:sym typeface="Corben"/>
              </a:defRPr>
            </a:lvl7pPr>
            <a:lvl8pPr marL="3657600" marR="0" lvl="7" indent="-228600" algn="l" rtl="0">
              <a:spcBef>
                <a:spcPts val="180"/>
              </a:spcBef>
              <a:spcAft>
                <a:spcPts val="0"/>
              </a:spcAft>
              <a:buClr>
                <a:schemeClr val="lt1"/>
              </a:buClr>
              <a:buSzPts val="2000"/>
              <a:buFont typeface="Corben"/>
              <a:buNone/>
              <a:defRPr sz="900" b="0" i="0" u="none" strike="noStrike" cap="none">
                <a:solidFill>
                  <a:schemeClr val="lt1"/>
                </a:solidFill>
                <a:latin typeface="Corben"/>
                <a:ea typeface="Corben"/>
                <a:cs typeface="Corben"/>
                <a:sym typeface="Corben"/>
              </a:defRPr>
            </a:lvl8pPr>
            <a:lvl9pPr marL="4114800" marR="0" lvl="8" indent="-228600" algn="l" rtl="0">
              <a:spcBef>
                <a:spcPts val="180"/>
              </a:spcBef>
              <a:spcAft>
                <a:spcPts val="0"/>
              </a:spcAft>
              <a:buClr>
                <a:schemeClr val="lt1"/>
              </a:buClr>
              <a:buSzPts val="2000"/>
              <a:buFont typeface="Corben"/>
              <a:buNone/>
              <a:defRPr sz="900" b="0" i="0" u="none" strike="noStrike" cap="none">
                <a:solidFill>
                  <a:schemeClr val="lt1"/>
                </a:solidFill>
                <a:latin typeface="Corben"/>
                <a:ea typeface="Corben"/>
                <a:cs typeface="Corben"/>
                <a:sym typeface="Corben"/>
              </a:defRPr>
            </a:lvl9pPr>
          </a:lstStyle>
          <a:p>
            <a:endParaRPr/>
          </a:p>
        </p:txBody>
      </p:sp>
      <p:sp>
        <p:nvSpPr>
          <p:cNvPr id="85" name="Shape 85"/>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86" name="Shape 86"/>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87" name="Shape 8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dk1"/>
            </a:gs>
            <a:gs pos="50000">
              <a:schemeClr val="dk2"/>
            </a:gs>
            <a:gs pos="100000">
              <a:schemeClr val="dk1"/>
            </a:gs>
          </a:gsLst>
          <a:lin ang="0" scaled="0"/>
        </a:gradFill>
        <a:effectLst/>
      </p:bgPr>
    </p:bg>
    <p:spTree>
      <p:nvGrpSpPr>
        <p:cNvPr id="1" name="Shape 5"/>
        <p:cNvGrpSpPr/>
        <p:nvPr/>
      </p:nvGrpSpPr>
      <p:grpSpPr>
        <a:xfrm>
          <a:off x="0" y="0"/>
          <a:ext cx="0" cy="0"/>
          <a:chOff x="0" y="0"/>
          <a:chExt cx="0" cy="0"/>
        </a:xfrm>
      </p:grpSpPr>
      <p:sp>
        <p:nvSpPr>
          <p:cNvPr id="6" name="Shape 6"/>
          <p:cNvSpPr txBox="1"/>
          <p:nvPr/>
        </p:nvSpPr>
        <p:spPr>
          <a:xfrm>
            <a:off x="8783637" y="444500"/>
            <a:ext cx="360362" cy="3152775"/>
          </a:xfrm>
          <a:prstGeom prst="rect">
            <a:avLst/>
          </a:prstGeom>
          <a:gradFill>
            <a:gsLst>
              <a:gs pos="0">
                <a:schemeClr val="dk1"/>
              </a:gs>
              <a:gs pos="50000">
                <a:schemeClr val="hlink"/>
              </a:gs>
              <a:gs pos="100000">
                <a:schemeClr val="dk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7" name="Shape 7"/>
          <p:cNvSpPr/>
          <p:nvPr/>
        </p:nvSpPr>
        <p:spPr>
          <a:xfrm>
            <a:off x="0" y="0"/>
            <a:ext cx="9144000" cy="2133600"/>
          </a:xfrm>
          <a:custGeom>
            <a:avLst/>
            <a:gdLst/>
            <a:ahLst/>
            <a:cxnLst/>
            <a:rect l="0" t="0" r="0" b="0"/>
            <a:pathLst>
              <a:path w="120000" h="120000" extrusionOk="0">
                <a:moveTo>
                  <a:pt x="0" y="0"/>
                </a:moveTo>
                <a:lnTo>
                  <a:pt x="120000" y="0"/>
                </a:lnTo>
                <a:lnTo>
                  <a:pt x="120000" y="78260"/>
                </a:lnTo>
                <a:cubicBezTo>
                  <a:pt x="112500" y="89565"/>
                  <a:pt x="95000" y="62717"/>
                  <a:pt x="75000" y="67826"/>
                </a:cubicBezTo>
                <a:cubicBezTo>
                  <a:pt x="55000" y="72934"/>
                  <a:pt x="12500" y="120000"/>
                  <a:pt x="0" y="108695"/>
                </a:cubicBezTo>
                <a:lnTo>
                  <a:pt x="0" y="0"/>
                </a:lnTo>
                <a:close/>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8" name="Shape 8"/>
          <p:cNvSpPr/>
          <p:nvPr/>
        </p:nvSpPr>
        <p:spPr>
          <a:xfrm>
            <a:off x="0" y="1163637"/>
            <a:ext cx="9144000" cy="5694362"/>
          </a:xfrm>
          <a:custGeom>
            <a:avLst/>
            <a:gdLst/>
            <a:ahLst/>
            <a:cxnLst/>
            <a:rect l="0" t="0" r="0" b="0"/>
            <a:pathLst>
              <a:path w="120000" h="120000" extrusionOk="0">
                <a:moveTo>
                  <a:pt x="0" y="19470"/>
                </a:moveTo>
                <a:cubicBezTo>
                  <a:pt x="21395" y="22748"/>
                  <a:pt x="40833" y="12946"/>
                  <a:pt x="55000" y="8932"/>
                </a:cubicBezTo>
                <a:cubicBezTo>
                  <a:pt x="55000" y="8932"/>
                  <a:pt x="68083" y="6021"/>
                  <a:pt x="70270" y="5352"/>
                </a:cubicBezTo>
                <a:cubicBezTo>
                  <a:pt x="85833" y="0"/>
                  <a:pt x="110000" y="11976"/>
                  <a:pt x="120000" y="11976"/>
                </a:cubicBezTo>
                <a:lnTo>
                  <a:pt x="120000" y="120000"/>
                </a:lnTo>
                <a:lnTo>
                  <a:pt x="0" y="120000"/>
                </a:lnTo>
                <a:cubicBezTo>
                  <a:pt x="0" y="120000"/>
                  <a:pt x="0" y="19470"/>
                  <a:pt x="0" y="19470"/>
                </a:cubicBezTo>
                <a:close/>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9" name="Shape 9"/>
          <p:cNvSpPr/>
          <p:nvPr/>
        </p:nvSpPr>
        <p:spPr>
          <a:xfrm>
            <a:off x="0" y="292100"/>
            <a:ext cx="9144000" cy="854075"/>
          </a:xfrm>
          <a:custGeom>
            <a:avLst/>
            <a:gdLst/>
            <a:ahLst/>
            <a:cxnLst/>
            <a:rect l="0" t="0" r="0" b="0"/>
            <a:pathLst>
              <a:path w="120000" h="120000" extrusionOk="0">
                <a:moveTo>
                  <a:pt x="0" y="36356"/>
                </a:moveTo>
                <a:lnTo>
                  <a:pt x="0" y="89888"/>
                </a:lnTo>
                <a:cubicBezTo>
                  <a:pt x="6145" y="100371"/>
                  <a:pt x="21062" y="107286"/>
                  <a:pt x="36937" y="98810"/>
                </a:cubicBezTo>
                <a:cubicBezTo>
                  <a:pt x="52812" y="90334"/>
                  <a:pt x="81437" y="35910"/>
                  <a:pt x="95270" y="39256"/>
                </a:cubicBezTo>
                <a:cubicBezTo>
                  <a:pt x="109104" y="42602"/>
                  <a:pt x="115875" y="120000"/>
                  <a:pt x="120000" y="119553"/>
                </a:cubicBezTo>
                <a:lnTo>
                  <a:pt x="120000" y="36356"/>
                </a:lnTo>
                <a:cubicBezTo>
                  <a:pt x="115833" y="17620"/>
                  <a:pt x="108104" y="0"/>
                  <a:pt x="95000" y="6468"/>
                </a:cubicBezTo>
                <a:cubicBezTo>
                  <a:pt x="81895" y="12936"/>
                  <a:pt x="57229" y="70037"/>
                  <a:pt x="41395" y="74944"/>
                </a:cubicBezTo>
                <a:cubicBezTo>
                  <a:pt x="25562" y="79851"/>
                  <a:pt x="8625" y="44386"/>
                  <a:pt x="0" y="36356"/>
                </a:cubicBezTo>
                <a:close/>
              </a:path>
            </a:pathLst>
          </a:custGeom>
          <a:gradFill>
            <a:gsLst>
              <a:gs pos="0">
                <a:schemeClr val="dk2"/>
              </a:gs>
              <a:gs pos="50000">
                <a:schemeClr val="dk1"/>
              </a:gs>
              <a:gs pos="100000">
                <a:schemeClr val="dk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0" name="Shape 10"/>
          <p:cNvSpPr/>
          <p:nvPr/>
        </p:nvSpPr>
        <p:spPr>
          <a:xfrm>
            <a:off x="0" y="2405062"/>
            <a:ext cx="9144000" cy="1069975"/>
          </a:xfrm>
          <a:custGeom>
            <a:avLst/>
            <a:gdLst/>
            <a:ahLst/>
            <a:cxnLst/>
            <a:rect l="0" t="0" r="0" b="0"/>
            <a:pathLst>
              <a:path w="120000" h="120000" extrusionOk="0">
                <a:moveTo>
                  <a:pt x="0" y="43798"/>
                </a:moveTo>
                <a:lnTo>
                  <a:pt x="0" y="72284"/>
                </a:lnTo>
                <a:cubicBezTo>
                  <a:pt x="4437" y="82433"/>
                  <a:pt x="21020" y="109673"/>
                  <a:pt x="26666" y="114836"/>
                </a:cubicBezTo>
                <a:cubicBezTo>
                  <a:pt x="32312" y="120000"/>
                  <a:pt x="22750" y="119109"/>
                  <a:pt x="33895" y="103264"/>
                </a:cubicBezTo>
                <a:cubicBezTo>
                  <a:pt x="45041" y="87418"/>
                  <a:pt x="79250" y="19406"/>
                  <a:pt x="93604" y="20118"/>
                </a:cubicBezTo>
                <a:cubicBezTo>
                  <a:pt x="107958" y="20830"/>
                  <a:pt x="115604" y="104332"/>
                  <a:pt x="120000" y="107893"/>
                </a:cubicBezTo>
                <a:lnTo>
                  <a:pt x="120000" y="41483"/>
                </a:lnTo>
                <a:cubicBezTo>
                  <a:pt x="113979" y="28130"/>
                  <a:pt x="100375" y="0"/>
                  <a:pt x="84166" y="5875"/>
                </a:cubicBezTo>
                <a:cubicBezTo>
                  <a:pt x="67958" y="11750"/>
                  <a:pt x="36791" y="70860"/>
                  <a:pt x="22770" y="77091"/>
                </a:cubicBezTo>
                <a:cubicBezTo>
                  <a:pt x="8750" y="83323"/>
                  <a:pt x="4750" y="50741"/>
                  <a:pt x="0" y="43798"/>
                </a:cubicBezTo>
                <a:close/>
              </a:path>
            </a:pathLst>
          </a:custGeom>
          <a:gradFill>
            <a:gsLst>
              <a:gs pos="0">
                <a:schemeClr val="dk2"/>
              </a:gs>
              <a:gs pos="50000">
                <a:schemeClr val="accent2"/>
              </a:gs>
              <a:gs pos="100000">
                <a:schemeClr val="dk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1" name="Shape 11"/>
          <p:cNvSpPr/>
          <p:nvPr/>
        </p:nvSpPr>
        <p:spPr>
          <a:xfrm>
            <a:off x="2476500" y="1522412"/>
            <a:ext cx="6667500" cy="5335587"/>
          </a:xfrm>
          <a:custGeom>
            <a:avLst/>
            <a:gdLst/>
            <a:ahLst/>
            <a:cxnLst/>
            <a:rect l="0" t="0" r="0" b="0"/>
            <a:pathLst>
              <a:path w="120000" h="120000" extrusionOk="0">
                <a:moveTo>
                  <a:pt x="0" y="120000"/>
                </a:moveTo>
                <a:cubicBezTo>
                  <a:pt x="3371" y="101755"/>
                  <a:pt x="10114" y="21065"/>
                  <a:pt x="30114" y="10532"/>
                </a:cubicBezTo>
                <a:cubicBezTo>
                  <a:pt x="50114" y="0"/>
                  <a:pt x="105028" y="46379"/>
                  <a:pt x="120000" y="56697"/>
                </a:cubicBezTo>
                <a:lnTo>
                  <a:pt x="120000" y="72407"/>
                </a:lnTo>
                <a:cubicBezTo>
                  <a:pt x="105714" y="65587"/>
                  <a:pt x="52628" y="7854"/>
                  <a:pt x="34285" y="15781"/>
                </a:cubicBezTo>
                <a:cubicBezTo>
                  <a:pt x="15942" y="23707"/>
                  <a:pt x="15628" y="102648"/>
                  <a:pt x="9914" y="120000"/>
                </a:cubicBezTo>
                <a:lnTo>
                  <a:pt x="0" y="120000"/>
                </a:lnTo>
                <a:close/>
              </a:path>
            </a:pathLst>
          </a:custGeom>
          <a:gradFill>
            <a:gsLst>
              <a:gs pos="0">
                <a:schemeClr val="accent2"/>
              </a:gs>
              <a:gs pos="50000">
                <a:schemeClr val="dk2"/>
              </a:gs>
              <a:gs pos="100000">
                <a:schemeClr val="accent2"/>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2" name="Shape 12"/>
          <p:cNvSpPr/>
          <p:nvPr/>
        </p:nvSpPr>
        <p:spPr>
          <a:xfrm>
            <a:off x="0" y="3443287"/>
            <a:ext cx="9144000" cy="3055937"/>
          </a:xfrm>
          <a:custGeom>
            <a:avLst/>
            <a:gdLst/>
            <a:ahLst/>
            <a:cxnLst/>
            <a:rect l="0" t="0" r="0" b="0"/>
            <a:pathLst>
              <a:path w="120000" h="120000" extrusionOk="0">
                <a:moveTo>
                  <a:pt x="0" y="50119"/>
                </a:moveTo>
                <a:lnTo>
                  <a:pt x="0" y="61776"/>
                </a:lnTo>
                <a:cubicBezTo>
                  <a:pt x="5375" y="72311"/>
                  <a:pt x="20937" y="120000"/>
                  <a:pt x="32229" y="113329"/>
                </a:cubicBezTo>
                <a:cubicBezTo>
                  <a:pt x="43520" y="106659"/>
                  <a:pt x="53145" y="24810"/>
                  <a:pt x="67770" y="21880"/>
                </a:cubicBezTo>
                <a:cubicBezTo>
                  <a:pt x="82395" y="18950"/>
                  <a:pt x="111291" y="87522"/>
                  <a:pt x="120000" y="95812"/>
                </a:cubicBezTo>
                <a:lnTo>
                  <a:pt x="120000" y="71750"/>
                </a:lnTo>
                <a:cubicBezTo>
                  <a:pt x="112604" y="70067"/>
                  <a:pt x="82958" y="0"/>
                  <a:pt x="67500" y="5236"/>
                </a:cubicBezTo>
                <a:cubicBezTo>
                  <a:pt x="52958" y="10659"/>
                  <a:pt x="44020" y="96685"/>
                  <a:pt x="32770" y="104166"/>
                </a:cubicBezTo>
                <a:cubicBezTo>
                  <a:pt x="21520" y="111646"/>
                  <a:pt x="5458" y="51490"/>
                  <a:pt x="0" y="50119"/>
                </a:cubicBezTo>
                <a:close/>
              </a:path>
            </a:pathLst>
          </a:custGeom>
          <a:gradFill>
            <a:gsLst>
              <a:gs pos="0">
                <a:schemeClr val="dk2"/>
              </a:gs>
              <a:gs pos="50000">
                <a:schemeClr val="accent2"/>
              </a:gs>
              <a:gs pos="100000">
                <a:schemeClr val="dk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3" name="Shape 13"/>
          <p:cNvSpPr/>
          <p:nvPr/>
        </p:nvSpPr>
        <p:spPr>
          <a:xfrm>
            <a:off x="0" y="3552825"/>
            <a:ext cx="6237287" cy="3365500"/>
          </a:xfrm>
          <a:custGeom>
            <a:avLst/>
            <a:gdLst/>
            <a:ahLst/>
            <a:cxnLst/>
            <a:rect l="0" t="0" r="0" b="0"/>
            <a:pathLst>
              <a:path w="120000" h="120000" extrusionOk="0">
                <a:moveTo>
                  <a:pt x="0" y="23490"/>
                </a:moveTo>
                <a:lnTo>
                  <a:pt x="0" y="28754"/>
                </a:lnTo>
                <a:cubicBezTo>
                  <a:pt x="4575" y="32660"/>
                  <a:pt x="36606" y="7811"/>
                  <a:pt x="55281" y="12962"/>
                </a:cubicBezTo>
                <a:cubicBezTo>
                  <a:pt x="73956" y="18113"/>
                  <a:pt x="104213" y="42226"/>
                  <a:pt x="112106" y="59716"/>
                </a:cubicBezTo>
                <a:cubicBezTo>
                  <a:pt x="120000" y="77207"/>
                  <a:pt x="102469" y="120000"/>
                  <a:pt x="102583" y="117849"/>
                </a:cubicBezTo>
                <a:lnTo>
                  <a:pt x="112878" y="46924"/>
                </a:lnTo>
                <a:cubicBezTo>
                  <a:pt x="106530" y="27962"/>
                  <a:pt x="83250" y="7811"/>
                  <a:pt x="64432" y="3905"/>
                </a:cubicBezTo>
                <a:cubicBezTo>
                  <a:pt x="45614" y="0"/>
                  <a:pt x="13412" y="19415"/>
                  <a:pt x="0" y="23490"/>
                </a:cubicBezTo>
                <a:close/>
              </a:path>
            </a:pathLst>
          </a:custGeom>
          <a:gradFill>
            <a:gsLst>
              <a:gs pos="0">
                <a:schemeClr val="accent2"/>
              </a:gs>
              <a:gs pos="50000">
                <a:schemeClr val="dk2"/>
              </a:gs>
              <a:gs pos="100000">
                <a:schemeClr val="accent2"/>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4" name="Shape 14"/>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1pPr>
            <a:lvl2pPr marL="0" marR="0" lvl="1"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2pPr>
            <a:lvl3pPr marL="0" marR="0" lvl="2"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3pPr>
            <a:lvl4pPr marL="0" marR="0" lvl="3"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4pPr>
            <a:lvl5pPr marL="0" marR="0" lvl="4"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5pPr>
            <a:lvl6pPr marL="457200" marR="0" lvl="5"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6pPr>
            <a:lvl7pPr marL="914400" marR="0" lvl="6"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7pPr>
            <a:lvl8pPr marL="1371600" marR="0" lvl="7"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8pPr>
            <a:lvl9pPr marL="1828800" marR="0" lvl="8"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9pPr>
          </a:lstStyle>
          <a:p>
            <a:endParaRPr/>
          </a:p>
        </p:txBody>
      </p:sp>
      <p:sp>
        <p:nvSpPr>
          <p:cNvPr id="15" name="Shape 15"/>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lt1"/>
              </a:buClr>
              <a:buSzPts val="3200"/>
              <a:buFont typeface="Corben"/>
              <a:buChar char="•"/>
              <a:defRPr sz="3200" b="0" i="0" u="none" strike="noStrike" cap="none">
                <a:solidFill>
                  <a:schemeClr val="lt1"/>
                </a:solidFill>
                <a:latin typeface="Corben"/>
                <a:ea typeface="Corben"/>
                <a:cs typeface="Corben"/>
                <a:sym typeface="Corben"/>
              </a:defRPr>
            </a:lvl1pPr>
            <a:lvl2pPr marL="914400" marR="0" lvl="1" indent="-406400" algn="l" rtl="0">
              <a:spcBef>
                <a:spcPts val="560"/>
              </a:spcBef>
              <a:spcAft>
                <a:spcPts val="0"/>
              </a:spcAft>
              <a:buClr>
                <a:schemeClr val="lt1"/>
              </a:buClr>
              <a:buSzPts val="2800"/>
              <a:buFont typeface="Corben"/>
              <a:buChar char="–"/>
              <a:defRPr sz="2800" b="0" i="0" u="none" strike="noStrike" cap="none">
                <a:solidFill>
                  <a:schemeClr val="lt1"/>
                </a:solidFill>
                <a:latin typeface="Corben"/>
                <a:ea typeface="Corben"/>
                <a:cs typeface="Corben"/>
                <a:sym typeface="Corben"/>
              </a:defRPr>
            </a:lvl2pPr>
            <a:lvl3pPr marL="1371600" marR="0" lvl="2" indent="-381000" algn="l" rtl="0">
              <a:spcBef>
                <a:spcPts val="480"/>
              </a:spcBef>
              <a:spcAft>
                <a:spcPts val="0"/>
              </a:spcAft>
              <a:buClr>
                <a:schemeClr val="lt1"/>
              </a:buClr>
              <a:buSzPts val="2400"/>
              <a:buFont typeface="Corben"/>
              <a:buChar char="•"/>
              <a:defRPr sz="2400" b="0" i="0" u="none" strike="noStrike" cap="none">
                <a:solidFill>
                  <a:schemeClr val="lt1"/>
                </a:solidFill>
                <a:latin typeface="Corben"/>
                <a:ea typeface="Corben"/>
                <a:cs typeface="Corben"/>
                <a:sym typeface="Corben"/>
              </a:defRPr>
            </a:lvl3pPr>
            <a:lvl4pPr marL="1828800" marR="0" lvl="3" indent="-355600" algn="l" rtl="0">
              <a:spcBef>
                <a:spcPts val="400"/>
              </a:spcBef>
              <a:spcAft>
                <a:spcPts val="0"/>
              </a:spcAft>
              <a:buClr>
                <a:schemeClr val="lt1"/>
              </a:buClr>
              <a:buSzPts val="2000"/>
              <a:buFont typeface="Corben"/>
              <a:buChar char="–"/>
              <a:defRPr sz="2000" b="0" i="0" u="none" strike="noStrike" cap="none">
                <a:solidFill>
                  <a:schemeClr val="lt1"/>
                </a:solidFill>
                <a:latin typeface="Corben"/>
                <a:ea typeface="Corben"/>
                <a:cs typeface="Corben"/>
                <a:sym typeface="Corben"/>
              </a:defRPr>
            </a:lvl4pPr>
            <a:lvl5pPr marL="2286000" marR="0" lvl="4" indent="-355600" algn="l" rtl="0">
              <a:spcBef>
                <a:spcPts val="400"/>
              </a:spcBef>
              <a:spcAft>
                <a:spcPts val="0"/>
              </a:spcAft>
              <a:buClr>
                <a:schemeClr val="lt1"/>
              </a:buClr>
              <a:buSzPts val="2000"/>
              <a:buFont typeface="Corben"/>
              <a:buChar char="»"/>
              <a:defRPr sz="2000" b="0" i="0" u="none" strike="noStrike" cap="none">
                <a:solidFill>
                  <a:schemeClr val="lt1"/>
                </a:solidFill>
                <a:latin typeface="Corben"/>
                <a:ea typeface="Corben"/>
                <a:cs typeface="Corben"/>
                <a:sym typeface="Corben"/>
              </a:defRPr>
            </a:lvl5pPr>
            <a:lvl6pPr marL="2743200" marR="0" lvl="5" indent="-355600" algn="l" rtl="0">
              <a:spcBef>
                <a:spcPts val="400"/>
              </a:spcBef>
              <a:spcAft>
                <a:spcPts val="0"/>
              </a:spcAft>
              <a:buClr>
                <a:schemeClr val="lt1"/>
              </a:buClr>
              <a:buSzPts val="2000"/>
              <a:buFont typeface="Corben"/>
              <a:buChar char="»"/>
              <a:defRPr sz="2000" b="0" i="0" u="none" strike="noStrike" cap="none">
                <a:solidFill>
                  <a:schemeClr val="lt1"/>
                </a:solidFill>
                <a:latin typeface="Corben"/>
                <a:ea typeface="Corben"/>
                <a:cs typeface="Corben"/>
                <a:sym typeface="Corben"/>
              </a:defRPr>
            </a:lvl6pPr>
            <a:lvl7pPr marL="3200400" marR="0" lvl="6" indent="-355600" algn="l" rtl="0">
              <a:spcBef>
                <a:spcPts val="400"/>
              </a:spcBef>
              <a:spcAft>
                <a:spcPts val="0"/>
              </a:spcAft>
              <a:buClr>
                <a:schemeClr val="lt1"/>
              </a:buClr>
              <a:buSzPts val="2000"/>
              <a:buFont typeface="Corben"/>
              <a:buChar char="»"/>
              <a:defRPr sz="2000" b="0" i="0" u="none" strike="noStrike" cap="none">
                <a:solidFill>
                  <a:schemeClr val="lt1"/>
                </a:solidFill>
                <a:latin typeface="Corben"/>
                <a:ea typeface="Corben"/>
                <a:cs typeface="Corben"/>
                <a:sym typeface="Corben"/>
              </a:defRPr>
            </a:lvl7pPr>
            <a:lvl8pPr marL="3657600" marR="0" lvl="7" indent="-355600" algn="l" rtl="0">
              <a:spcBef>
                <a:spcPts val="400"/>
              </a:spcBef>
              <a:spcAft>
                <a:spcPts val="0"/>
              </a:spcAft>
              <a:buClr>
                <a:schemeClr val="lt1"/>
              </a:buClr>
              <a:buSzPts val="2000"/>
              <a:buFont typeface="Corben"/>
              <a:buChar char="»"/>
              <a:defRPr sz="2000" b="0" i="0" u="none" strike="noStrike" cap="none">
                <a:solidFill>
                  <a:schemeClr val="lt1"/>
                </a:solidFill>
                <a:latin typeface="Corben"/>
                <a:ea typeface="Corben"/>
                <a:cs typeface="Corben"/>
                <a:sym typeface="Corben"/>
              </a:defRPr>
            </a:lvl8pPr>
            <a:lvl9pPr marL="4114800" marR="0" lvl="8" indent="-355600" algn="l" rtl="0">
              <a:spcBef>
                <a:spcPts val="400"/>
              </a:spcBef>
              <a:spcAft>
                <a:spcPts val="0"/>
              </a:spcAft>
              <a:buClr>
                <a:schemeClr val="lt1"/>
              </a:buClr>
              <a:buSzPts val="2000"/>
              <a:buFont typeface="Corben"/>
              <a:buChar char="»"/>
              <a:defRPr sz="2000" b="0" i="0" u="none" strike="noStrike" cap="none">
                <a:solidFill>
                  <a:schemeClr val="lt1"/>
                </a:solidFill>
                <a:latin typeface="Corben"/>
                <a:ea typeface="Corben"/>
                <a:cs typeface="Corben"/>
                <a:sym typeface="Corben"/>
              </a:defRPr>
            </a:lvl9pPr>
          </a:lstStyle>
          <a:p>
            <a:endParaRPr/>
          </a:p>
        </p:txBody>
      </p:sp>
      <p:sp>
        <p:nvSpPr>
          <p:cNvPr id="16" name="Shape 16"/>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17" name="Shape 17"/>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18" name="Shape 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FFFFCC"/>
              </a:buClr>
              <a:buFont typeface="Times New Roman"/>
              <a:buNone/>
              <a:defRPr sz="1400" b="0" i="0" u="none">
                <a:solidFill>
                  <a:srgbClr val="FFFFCC"/>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FFFFCC"/>
              </a:buClr>
              <a:buFont typeface="Times New Roman"/>
              <a:buNone/>
              <a:defRPr sz="1400" b="0" i="0" u="none">
                <a:solidFill>
                  <a:srgbClr val="FFFFCC"/>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FFFFCC"/>
              </a:buClr>
              <a:buFont typeface="Times New Roman"/>
              <a:buNone/>
              <a:defRPr sz="1400" b="0" i="0" u="none">
                <a:solidFill>
                  <a:srgbClr val="FFFFCC"/>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FFFFCC"/>
              </a:buClr>
              <a:buFont typeface="Times New Roman"/>
              <a:buNone/>
              <a:defRPr sz="1400" b="0" i="0" u="none">
                <a:solidFill>
                  <a:srgbClr val="FFFFCC"/>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FFFFCC"/>
              </a:buClr>
              <a:buFont typeface="Times New Roman"/>
              <a:buNone/>
              <a:defRPr sz="1400" b="0" i="0" u="none">
                <a:solidFill>
                  <a:srgbClr val="FFFFCC"/>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FFFFCC"/>
              </a:buClr>
              <a:buFont typeface="Times New Roman"/>
              <a:buNone/>
              <a:defRPr sz="1400" b="0" i="0" u="none">
                <a:solidFill>
                  <a:srgbClr val="FFFFCC"/>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FFFFCC"/>
              </a:buClr>
              <a:buFont typeface="Times New Roman"/>
              <a:buNone/>
              <a:defRPr sz="1400" b="0" i="0" u="none">
                <a:solidFill>
                  <a:srgbClr val="FFFFCC"/>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FFFFCC"/>
              </a:buClr>
              <a:buFont typeface="Times New Roman"/>
              <a:buNone/>
              <a:defRPr sz="1400" b="0" i="0" u="none">
                <a:solidFill>
                  <a:srgbClr val="FFFFCC"/>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FFFFCC"/>
              </a:buClr>
              <a:buFont typeface="Times New Roman"/>
              <a:buNone/>
              <a:defRPr sz="1400" b="0" i="0" u="none">
                <a:solidFill>
                  <a:srgbClr val="FFFFCC"/>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dk1"/>
            </a:gs>
            <a:gs pos="50000">
              <a:schemeClr val="dk2"/>
            </a:gs>
            <a:gs pos="100000">
              <a:schemeClr val="dk1"/>
            </a:gs>
          </a:gsLst>
          <a:lin ang="0" scaled="0"/>
        </a:gradFill>
        <a:effectLst/>
      </p:bgPr>
    </p:bg>
    <p:spTree>
      <p:nvGrpSpPr>
        <p:cNvPr id="1" name="Shape 25"/>
        <p:cNvGrpSpPr/>
        <p:nvPr/>
      </p:nvGrpSpPr>
      <p:grpSpPr>
        <a:xfrm>
          <a:off x="0" y="0"/>
          <a:ext cx="0" cy="0"/>
          <a:chOff x="0" y="0"/>
          <a:chExt cx="0" cy="0"/>
        </a:xfrm>
      </p:grpSpPr>
      <p:sp>
        <p:nvSpPr>
          <p:cNvPr id="26" name="Shape 26"/>
          <p:cNvSpPr txBox="1"/>
          <p:nvPr/>
        </p:nvSpPr>
        <p:spPr>
          <a:xfrm>
            <a:off x="8783637" y="444500"/>
            <a:ext cx="360362" cy="3152775"/>
          </a:xfrm>
          <a:prstGeom prst="rect">
            <a:avLst/>
          </a:prstGeom>
          <a:gradFill>
            <a:gsLst>
              <a:gs pos="0">
                <a:schemeClr val="dk1"/>
              </a:gs>
              <a:gs pos="50000">
                <a:schemeClr val="hlink"/>
              </a:gs>
              <a:gs pos="100000">
                <a:schemeClr val="dk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7" name="Shape 27"/>
          <p:cNvSpPr/>
          <p:nvPr/>
        </p:nvSpPr>
        <p:spPr>
          <a:xfrm>
            <a:off x="0" y="0"/>
            <a:ext cx="9144000" cy="2133600"/>
          </a:xfrm>
          <a:custGeom>
            <a:avLst/>
            <a:gdLst/>
            <a:ahLst/>
            <a:cxnLst/>
            <a:rect l="0" t="0" r="0" b="0"/>
            <a:pathLst>
              <a:path w="120000" h="120000" extrusionOk="0">
                <a:moveTo>
                  <a:pt x="0" y="0"/>
                </a:moveTo>
                <a:lnTo>
                  <a:pt x="120000" y="0"/>
                </a:lnTo>
                <a:lnTo>
                  <a:pt x="120000" y="78260"/>
                </a:lnTo>
                <a:cubicBezTo>
                  <a:pt x="112500" y="89565"/>
                  <a:pt x="95000" y="62717"/>
                  <a:pt x="75000" y="67826"/>
                </a:cubicBezTo>
                <a:cubicBezTo>
                  <a:pt x="55000" y="72934"/>
                  <a:pt x="12500" y="120000"/>
                  <a:pt x="0" y="108695"/>
                </a:cubicBezTo>
                <a:lnTo>
                  <a:pt x="0" y="0"/>
                </a:lnTo>
                <a:close/>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8" name="Shape 28"/>
          <p:cNvSpPr/>
          <p:nvPr/>
        </p:nvSpPr>
        <p:spPr>
          <a:xfrm>
            <a:off x="0" y="1163637"/>
            <a:ext cx="9144000" cy="5694362"/>
          </a:xfrm>
          <a:custGeom>
            <a:avLst/>
            <a:gdLst/>
            <a:ahLst/>
            <a:cxnLst/>
            <a:rect l="0" t="0" r="0" b="0"/>
            <a:pathLst>
              <a:path w="120000" h="120000" extrusionOk="0">
                <a:moveTo>
                  <a:pt x="0" y="19470"/>
                </a:moveTo>
                <a:cubicBezTo>
                  <a:pt x="21395" y="22748"/>
                  <a:pt x="40833" y="12946"/>
                  <a:pt x="55000" y="8932"/>
                </a:cubicBezTo>
                <a:cubicBezTo>
                  <a:pt x="55000" y="8932"/>
                  <a:pt x="68083" y="6021"/>
                  <a:pt x="70270" y="5352"/>
                </a:cubicBezTo>
                <a:cubicBezTo>
                  <a:pt x="85833" y="0"/>
                  <a:pt x="110000" y="11976"/>
                  <a:pt x="120000" y="11976"/>
                </a:cubicBezTo>
                <a:lnTo>
                  <a:pt x="120000" y="120000"/>
                </a:lnTo>
                <a:lnTo>
                  <a:pt x="0" y="120000"/>
                </a:lnTo>
                <a:cubicBezTo>
                  <a:pt x="0" y="120000"/>
                  <a:pt x="0" y="19470"/>
                  <a:pt x="0" y="19470"/>
                </a:cubicBezTo>
                <a:close/>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9" name="Shape 29"/>
          <p:cNvSpPr/>
          <p:nvPr/>
        </p:nvSpPr>
        <p:spPr>
          <a:xfrm>
            <a:off x="0" y="292100"/>
            <a:ext cx="9144000" cy="854075"/>
          </a:xfrm>
          <a:custGeom>
            <a:avLst/>
            <a:gdLst/>
            <a:ahLst/>
            <a:cxnLst/>
            <a:rect l="0" t="0" r="0" b="0"/>
            <a:pathLst>
              <a:path w="120000" h="120000" extrusionOk="0">
                <a:moveTo>
                  <a:pt x="0" y="36356"/>
                </a:moveTo>
                <a:lnTo>
                  <a:pt x="0" y="89888"/>
                </a:lnTo>
                <a:cubicBezTo>
                  <a:pt x="6145" y="100371"/>
                  <a:pt x="21062" y="107286"/>
                  <a:pt x="36937" y="98810"/>
                </a:cubicBezTo>
                <a:cubicBezTo>
                  <a:pt x="52812" y="90334"/>
                  <a:pt x="81437" y="35910"/>
                  <a:pt x="95270" y="39256"/>
                </a:cubicBezTo>
                <a:cubicBezTo>
                  <a:pt x="109104" y="42602"/>
                  <a:pt x="115875" y="120000"/>
                  <a:pt x="120000" y="119553"/>
                </a:cubicBezTo>
                <a:lnTo>
                  <a:pt x="120000" y="36356"/>
                </a:lnTo>
                <a:cubicBezTo>
                  <a:pt x="115833" y="17620"/>
                  <a:pt x="108104" y="0"/>
                  <a:pt x="95000" y="6468"/>
                </a:cubicBezTo>
                <a:cubicBezTo>
                  <a:pt x="81895" y="12936"/>
                  <a:pt x="57229" y="70037"/>
                  <a:pt x="41395" y="74944"/>
                </a:cubicBezTo>
                <a:cubicBezTo>
                  <a:pt x="25562" y="79851"/>
                  <a:pt x="8625" y="44386"/>
                  <a:pt x="0" y="36356"/>
                </a:cubicBezTo>
                <a:close/>
              </a:path>
            </a:pathLst>
          </a:custGeom>
          <a:gradFill>
            <a:gsLst>
              <a:gs pos="0">
                <a:schemeClr val="dk2"/>
              </a:gs>
              <a:gs pos="50000">
                <a:schemeClr val="dk1"/>
              </a:gs>
              <a:gs pos="100000">
                <a:schemeClr val="dk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30" name="Shape 30"/>
          <p:cNvSpPr/>
          <p:nvPr/>
        </p:nvSpPr>
        <p:spPr>
          <a:xfrm>
            <a:off x="0" y="2405062"/>
            <a:ext cx="9144000" cy="1069975"/>
          </a:xfrm>
          <a:custGeom>
            <a:avLst/>
            <a:gdLst/>
            <a:ahLst/>
            <a:cxnLst/>
            <a:rect l="0" t="0" r="0" b="0"/>
            <a:pathLst>
              <a:path w="120000" h="120000" extrusionOk="0">
                <a:moveTo>
                  <a:pt x="0" y="43798"/>
                </a:moveTo>
                <a:lnTo>
                  <a:pt x="0" y="72284"/>
                </a:lnTo>
                <a:cubicBezTo>
                  <a:pt x="4437" y="82433"/>
                  <a:pt x="21020" y="109673"/>
                  <a:pt x="26666" y="114836"/>
                </a:cubicBezTo>
                <a:cubicBezTo>
                  <a:pt x="32312" y="120000"/>
                  <a:pt x="22750" y="119109"/>
                  <a:pt x="33895" y="103264"/>
                </a:cubicBezTo>
                <a:cubicBezTo>
                  <a:pt x="45041" y="87418"/>
                  <a:pt x="79250" y="19406"/>
                  <a:pt x="93604" y="20118"/>
                </a:cubicBezTo>
                <a:cubicBezTo>
                  <a:pt x="107958" y="20830"/>
                  <a:pt x="115604" y="104332"/>
                  <a:pt x="120000" y="107893"/>
                </a:cubicBezTo>
                <a:lnTo>
                  <a:pt x="120000" y="41483"/>
                </a:lnTo>
                <a:cubicBezTo>
                  <a:pt x="113979" y="28130"/>
                  <a:pt x="100375" y="0"/>
                  <a:pt x="84166" y="5875"/>
                </a:cubicBezTo>
                <a:cubicBezTo>
                  <a:pt x="67958" y="11750"/>
                  <a:pt x="36791" y="70860"/>
                  <a:pt x="22770" y="77091"/>
                </a:cubicBezTo>
                <a:cubicBezTo>
                  <a:pt x="8750" y="83323"/>
                  <a:pt x="4750" y="50741"/>
                  <a:pt x="0" y="43798"/>
                </a:cubicBezTo>
                <a:close/>
              </a:path>
            </a:pathLst>
          </a:custGeom>
          <a:gradFill>
            <a:gsLst>
              <a:gs pos="0">
                <a:schemeClr val="dk2"/>
              </a:gs>
              <a:gs pos="50000">
                <a:schemeClr val="accent2"/>
              </a:gs>
              <a:gs pos="100000">
                <a:schemeClr val="dk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31" name="Shape 31"/>
          <p:cNvSpPr/>
          <p:nvPr/>
        </p:nvSpPr>
        <p:spPr>
          <a:xfrm>
            <a:off x="2476500" y="1522412"/>
            <a:ext cx="6667500" cy="5335587"/>
          </a:xfrm>
          <a:custGeom>
            <a:avLst/>
            <a:gdLst/>
            <a:ahLst/>
            <a:cxnLst/>
            <a:rect l="0" t="0" r="0" b="0"/>
            <a:pathLst>
              <a:path w="120000" h="120000" extrusionOk="0">
                <a:moveTo>
                  <a:pt x="0" y="120000"/>
                </a:moveTo>
                <a:cubicBezTo>
                  <a:pt x="3371" y="101755"/>
                  <a:pt x="10114" y="21065"/>
                  <a:pt x="30114" y="10532"/>
                </a:cubicBezTo>
                <a:cubicBezTo>
                  <a:pt x="50114" y="0"/>
                  <a:pt x="105028" y="46379"/>
                  <a:pt x="120000" y="56697"/>
                </a:cubicBezTo>
                <a:lnTo>
                  <a:pt x="120000" y="72407"/>
                </a:lnTo>
                <a:cubicBezTo>
                  <a:pt x="105714" y="65587"/>
                  <a:pt x="52628" y="7854"/>
                  <a:pt x="34285" y="15781"/>
                </a:cubicBezTo>
                <a:cubicBezTo>
                  <a:pt x="15942" y="23707"/>
                  <a:pt x="15628" y="102648"/>
                  <a:pt x="9914" y="120000"/>
                </a:cubicBezTo>
                <a:lnTo>
                  <a:pt x="0" y="120000"/>
                </a:lnTo>
                <a:close/>
              </a:path>
            </a:pathLst>
          </a:custGeom>
          <a:gradFill>
            <a:gsLst>
              <a:gs pos="0">
                <a:schemeClr val="accent2"/>
              </a:gs>
              <a:gs pos="50000">
                <a:schemeClr val="dk2"/>
              </a:gs>
              <a:gs pos="100000">
                <a:schemeClr val="accent2"/>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32" name="Shape 32"/>
          <p:cNvSpPr/>
          <p:nvPr/>
        </p:nvSpPr>
        <p:spPr>
          <a:xfrm>
            <a:off x="0" y="3443287"/>
            <a:ext cx="9144000" cy="3055937"/>
          </a:xfrm>
          <a:custGeom>
            <a:avLst/>
            <a:gdLst/>
            <a:ahLst/>
            <a:cxnLst/>
            <a:rect l="0" t="0" r="0" b="0"/>
            <a:pathLst>
              <a:path w="120000" h="120000" extrusionOk="0">
                <a:moveTo>
                  <a:pt x="0" y="50119"/>
                </a:moveTo>
                <a:lnTo>
                  <a:pt x="0" y="61776"/>
                </a:lnTo>
                <a:cubicBezTo>
                  <a:pt x="5375" y="72311"/>
                  <a:pt x="20937" y="120000"/>
                  <a:pt x="32229" y="113329"/>
                </a:cubicBezTo>
                <a:cubicBezTo>
                  <a:pt x="43520" y="106659"/>
                  <a:pt x="53145" y="24810"/>
                  <a:pt x="67770" y="21880"/>
                </a:cubicBezTo>
                <a:cubicBezTo>
                  <a:pt x="82395" y="18950"/>
                  <a:pt x="111291" y="87522"/>
                  <a:pt x="120000" y="95812"/>
                </a:cubicBezTo>
                <a:lnTo>
                  <a:pt x="120000" y="71750"/>
                </a:lnTo>
                <a:cubicBezTo>
                  <a:pt x="112604" y="70067"/>
                  <a:pt x="82958" y="0"/>
                  <a:pt x="67500" y="5236"/>
                </a:cubicBezTo>
                <a:cubicBezTo>
                  <a:pt x="52958" y="10659"/>
                  <a:pt x="44020" y="96685"/>
                  <a:pt x="32770" y="104166"/>
                </a:cubicBezTo>
                <a:cubicBezTo>
                  <a:pt x="21520" y="111646"/>
                  <a:pt x="5458" y="51490"/>
                  <a:pt x="0" y="50119"/>
                </a:cubicBezTo>
                <a:close/>
              </a:path>
            </a:pathLst>
          </a:custGeom>
          <a:gradFill>
            <a:gsLst>
              <a:gs pos="0">
                <a:schemeClr val="dk2"/>
              </a:gs>
              <a:gs pos="50000">
                <a:schemeClr val="accent2"/>
              </a:gs>
              <a:gs pos="100000">
                <a:schemeClr val="dk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33" name="Shape 33"/>
          <p:cNvSpPr/>
          <p:nvPr/>
        </p:nvSpPr>
        <p:spPr>
          <a:xfrm>
            <a:off x="0" y="3552825"/>
            <a:ext cx="6237287" cy="3365500"/>
          </a:xfrm>
          <a:custGeom>
            <a:avLst/>
            <a:gdLst/>
            <a:ahLst/>
            <a:cxnLst/>
            <a:rect l="0" t="0" r="0" b="0"/>
            <a:pathLst>
              <a:path w="120000" h="120000" extrusionOk="0">
                <a:moveTo>
                  <a:pt x="0" y="23490"/>
                </a:moveTo>
                <a:lnTo>
                  <a:pt x="0" y="28754"/>
                </a:lnTo>
                <a:cubicBezTo>
                  <a:pt x="4575" y="32660"/>
                  <a:pt x="36606" y="7811"/>
                  <a:pt x="55281" y="12962"/>
                </a:cubicBezTo>
                <a:cubicBezTo>
                  <a:pt x="73956" y="18113"/>
                  <a:pt x="104213" y="42226"/>
                  <a:pt x="112106" y="59716"/>
                </a:cubicBezTo>
                <a:cubicBezTo>
                  <a:pt x="120000" y="77207"/>
                  <a:pt x="102469" y="120000"/>
                  <a:pt x="102583" y="117849"/>
                </a:cubicBezTo>
                <a:lnTo>
                  <a:pt x="112878" y="46924"/>
                </a:lnTo>
                <a:cubicBezTo>
                  <a:pt x="106530" y="27962"/>
                  <a:pt x="83250" y="7811"/>
                  <a:pt x="64432" y="3905"/>
                </a:cubicBezTo>
                <a:cubicBezTo>
                  <a:pt x="45614" y="0"/>
                  <a:pt x="13412" y="19415"/>
                  <a:pt x="0" y="23490"/>
                </a:cubicBezTo>
                <a:close/>
              </a:path>
            </a:pathLst>
          </a:custGeom>
          <a:gradFill>
            <a:gsLst>
              <a:gs pos="0">
                <a:schemeClr val="accent2"/>
              </a:gs>
              <a:gs pos="50000">
                <a:schemeClr val="dk2"/>
              </a:gs>
              <a:gs pos="100000">
                <a:schemeClr val="accent2"/>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34" name="Shape 34"/>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1pPr>
            <a:lvl2pPr marL="0" marR="0" lvl="1"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2pPr>
            <a:lvl3pPr marL="0" marR="0" lvl="2"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3pPr>
            <a:lvl4pPr marL="0" marR="0" lvl="3"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4pPr>
            <a:lvl5pPr marL="0" marR="0" lvl="4"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5pPr>
            <a:lvl6pPr marL="457200" marR="0" lvl="5"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6pPr>
            <a:lvl7pPr marL="914400" marR="0" lvl="6"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7pPr>
            <a:lvl8pPr marL="1371600" marR="0" lvl="7"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8pPr>
            <a:lvl9pPr marL="1828800" marR="0" lvl="8" indent="0" algn="ctr" rtl="0">
              <a:spcBef>
                <a:spcPts val="0"/>
              </a:spcBef>
              <a:spcAft>
                <a:spcPts val="0"/>
              </a:spcAft>
              <a:buSzPts val="1400"/>
              <a:buNone/>
              <a:defRPr sz="4400" b="0" i="0" u="none" strike="noStrike" cap="none">
                <a:solidFill>
                  <a:schemeClr val="lt2"/>
                </a:solidFill>
                <a:latin typeface="Corben"/>
                <a:ea typeface="Corben"/>
                <a:cs typeface="Corben"/>
                <a:sym typeface="Corben"/>
              </a:defRPr>
            </a:lvl9pPr>
          </a:lstStyle>
          <a:p>
            <a:endParaRPr/>
          </a:p>
        </p:txBody>
      </p:sp>
      <p:sp>
        <p:nvSpPr>
          <p:cNvPr id="35" name="Shape 35"/>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lt1"/>
              </a:buClr>
              <a:buSzPts val="3200"/>
              <a:buFont typeface="Corben"/>
              <a:buChar char="•"/>
              <a:defRPr sz="3200" b="0" i="0" u="none" strike="noStrike" cap="none">
                <a:solidFill>
                  <a:schemeClr val="lt1"/>
                </a:solidFill>
                <a:latin typeface="Corben"/>
                <a:ea typeface="Corben"/>
                <a:cs typeface="Corben"/>
                <a:sym typeface="Corben"/>
              </a:defRPr>
            </a:lvl1pPr>
            <a:lvl2pPr marL="914400" marR="0" lvl="1" indent="-406400" algn="l" rtl="0">
              <a:spcBef>
                <a:spcPts val="560"/>
              </a:spcBef>
              <a:spcAft>
                <a:spcPts val="0"/>
              </a:spcAft>
              <a:buClr>
                <a:schemeClr val="lt1"/>
              </a:buClr>
              <a:buSzPts val="2800"/>
              <a:buFont typeface="Corben"/>
              <a:buChar char="–"/>
              <a:defRPr sz="2800" b="0" i="0" u="none" strike="noStrike" cap="none">
                <a:solidFill>
                  <a:schemeClr val="lt1"/>
                </a:solidFill>
                <a:latin typeface="Corben"/>
                <a:ea typeface="Corben"/>
                <a:cs typeface="Corben"/>
                <a:sym typeface="Corben"/>
              </a:defRPr>
            </a:lvl2pPr>
            <a:lvl3pPr marL="1371600" marR="0" lvl="2" indent="-381000" algn="l" rtl="0">
              <a:spcBef>
                <a:spcPts val="480"/>
              </a:spcBef>
              <a:spcAft>
                <a:spcPts val="0"/>
              </a:spcAft>
              <a:buClr>
                <a:schemeClr val="lt1"/>
              </a:buClr>
              <a:buSzPts val="2400"/>
              <a:buFont typeface="Corben"/>
              <a:buChar char="•"/>
              <a:defRPr sz="2400" b="0" i="0" u="none" strike="noStrike" cap="none">
                <a:solidFill>
                  <a:schemeClr val="lt1"/>
                </a:solidFill>
                <a:latin typeface="Corben"/>
                <a:ea typeface="Corben"/>
                <a:cs typeface="Corben"/>
                <a:sym typeface="Corben"/>
              </a:defRPr>
            </a:lvl3pPr>
            <a:lvl4pPr marL="1828800" marR="0" lvl="3" indent="-355600" algn="l" rtl="0">
              <a:spcBef>
                <a:spcPts val="400"/>
              </a:spcBef>
              <a:spcAft>
                <a:spcPts val="0"/>
              </a:spcAft>
              <a:buClr>
                <a:schemeClr val="lt1"/>
              </a:buClr>
              <a:buSzPts val="2000"/>
              <a:buFont typeface="Corben"/>
              <a:buChar char="–"/>
              <a:defRPr sz="2000" b="0" i="0" u="none" strike="noStrike" cap="none">
                <a:solidFill>
                  <a:schemeClr val="lt1"/>
                </a:solidFill>
                <a:latin typeface="Corben"/>
                <a:ea typeface="Corben"/>
                <a:cs typeface="Corben"/>
                <a:sym typeface="Corben"/>
              </a:defRPr>
            </a:lvl4pPr>
            <a:lvl5pPr marL="2286000" marR="0" lvl="4" indent="-355600" algn="l" rtl="0">
              <a:spcBef>
                <a:spcPts val="400"/>
              </a:spcBef>
              <a:spcAft>
                <a:spcPts val="0"/>
              </a:spcAft>
              <a:buClr>
                <a:schemeClr val="lt1"/>
              </a:buClr>
              <a:buSzPts val="2000"/>
              <a:buFont typeface="Corben"/>
              <a:buChar char="»"/>
              <a:defRPr sz="2000" b="0" i="0" u="none" strike="noStrike" cap="none">
                <a:solidFill>
                  <a:schemeClr val="lt1"/>
                </a:solidFill>
                <a:latin typeface="Corben"/>
                <a:ea typeface="Corben"/>
                <a:cs typeface="Corben"/>
                <a:sym typeface="Corben"/>
              </a:defRPr>
            </a:lvl5pPr>
            <a:lvl6pPr marL="2743200" marR="0" lvl="5" indent="-355600" algn="l" rtl="0">
              <a:spcBef>
                <a:spcPts val="400"/>
              </a:spcBef>
              <a:spcAft>
                <a:spcPts val="0"/>
              </a:spcAft>
              <a:buClr>
                <a:schemeClr val="lt1"/>
              </a:buClr>
              <a:buSzPts val="2000"/>
              <a:buFont typeface="Corben"/>
              <a:buChar char="»"/>
              <a:defRPr sz="2000" b="0" i="0" u="none" strike="noStrike" cap="none">
                <a:solidFill>
                  <a:schemeClr val="lt1"/>
                </a:solidFill>
                <a:latin typeface="Corben"/>
                <a:ea typeface="Corben"/>
                <a:cs typeface="Corben"/>
                <a:sym typeface="Corben"/>
              </a:defRPr>
            </a:lvl6pPr>
            <a:lvl7pPr marL="3200400" marR="0" lvl="6" indent="-355600" algn="l" rtl="0">
              <a:spcBef>
                <a:spcPts val="400"/>
              </a:spcBef>
              <a:spcAft>
                <a:spcPts val="0"/>
              </a:spcAft>
              <a:buClr>
                <a:schemeClr val="lt1"/>
              </a:buClr>
              <a:buSzPts val="2000"/>
              <a:buFont typeface="Corben"/>
              <a:buChar char="»"/>
              <a:defRPr sz="2000" b="0" i="0" u="none" strike="noStrike" cap="none">
                <a:solidFill>
                  <a:schemeClr val="lt1"/>
                </a:solidFill>
                <a:latin typeface="Corben"/>
                <a:ea typeface="Corben"/>
                <a:cs typeface="Corben"/>
                <a:sym typeface="Corben"/>
              </a:defRPr>
            </a:lvl7pPr>
            <a:lvl8pPr marL="3657600" marR="0" lvl="7" indent="-355600" algn="l" rtl="0">
              <a:spcBef>
                <a:spcPts val="400"/>
              </a:spcBef>
              <a:spcAft>
                <a:spcPts val="0"/>
              </a:spcAft>
              <a:buClr>
                <a:schemeClr val="lt1"/>
              </a:buClr>
              <a:buSzPts val="2000"/>
              <a:buFont typeface="Corben"/>
              <a:buChar char="»"/>
              <a:defRPr sz="2000" b="0" i="0" u="none" strike="noStrike" cap="none">
                <a:solidFill>
                  <a:schemeClr val="lt1"/>
                </a:solidFill>
                <a:latin typeface="Corben"/>
                <a:ea typeface="Corben"/>
                <a:cs typeface="Corben"/>
                <a:sym typeface="Corben"/>
              </a:defRPr>
            </a:lvl8pPr>
            <a:lvl9pPr marL="4114800" marR="0" lvl="8" indent="-355600" algn="l" rtl="0">
              <a:spcBef>
                <a:spcPts val="400"/>
              </a:spcBef>
              <a:spcAft>
                <a:spcPts val="0"/>
              </a:spcAft>
              <a:buClr>
                <a:schemeClr val="lt1"/>
              </a:buClr>
              <a:buSzPts val="2000"/>
              <a:buFont typeface="Corben"/>
              <a:buChar char="»"/>
              <a:defRPr sz="2000" b="0" i="0" u="none" strike="noStrike" cap="none">
                <a:solidFill>
                  <a:schemeClr val="lt1"/>
                </a:solidFill>
                <a:latin typeface="Corben"/>
                <a:ea typeface="Corben"/>
                <a:cs typeface="Corben"/>
                <a:sym typeface="Corben"/>
              </a:defRPr>
            </a:lvl9pPr>
          </a:lstStyle>
          <a:p>
            <a:endParaRPr/>
          </a:p>
        </p:txBody>
      </p:sp>
      <p:sp>
        <p:nvSpPr>
          <p:cNvPr id="36" name="Shape 36"/>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37" name="Shape 37"/>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38" name="Shape 3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lt1"/>
              </a:buClr>
              <a:buFont typeface="Times New Roman"/>
              <a:buNone/>
              <a:defRPr sz="1400" b="0" i="0" u="none">
                <a:solidFill>
                  <a:schemeClr val="lt1"/>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youtube.com/watch?v=XIebFtd-t8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04a_32NuYq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8ZC-2k8cj9Y"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youtube.com/watch?v=IALC36xRjew"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685800" y="609600"/>
            <a:ext cx="77724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Bill Nye Rocks and Soil</a:t>
            </a:r>
            <a:endParaRPr/>
          </a:p>
        </p:txBody>
      </p:sp>
      <p:sp>
        <p:nvSpPr>
          <p:cNvPr id="131" name="Shape 131"/>
          <p:cNvSpPr txBox="1">
            <a:spLocks noGrp="1"/>
          </p:cNvSpPr>
          <p:nvPr>
            <p:ph type="body" idx="1"/>
          </p:nvPr>
        </p:nvSpPr>
        <p:spPr>
          <a:xfrm>
            <a:off x="685800" y="1981200"/>
            <a:ext cx="7772400" cy="4114800"/>
          </a:xfrm>
          <a:prstGeom prst="rect">
            <a:avLst/>
          </a:prstGeom>
        </p:spPr>
        <p:txBody>
          <a:bodyPr spcFirstLastPara="1" wrap="square" lIns="91425" tIns="91425" rIns="91425" bIns="91425" anchor="t" anchorCtr="0">
            <a:noAutofit/>
          </a:bodyPr>
          <a:lstStyle/>
          <a:p>
            <a:pPr marL="342900" lvl="0" indent="-139700">
              <a:spcBef>
                <a:spcPts val="640"/>
              </a:spcBef>
              <a:spcAft>
                <a:spcPts val="0"/>
              </a:spcAft>
              <a:buNone/>
            </a:pPr>
            <a:endParaRPr/>
          </a:p>
        </p:txBody>
      </p:sp>
      <p:sp>
        <p:nvSpPr>
          <p:cNvPr id="132" name="Shape 132" title="Bill Nye the Science Guy S03E04 Rocks &amp; Soil">
            <a:hlinkClick r:id="rId3"/>
          </p:cNvPr>
          <p:cNvSpPr/>
          <p:nvPr/>
        </p:nvSpPr>
        <p:spPr>
          <a:xfrm>
            <a:off x="2286000" y="1714500"/>
            <a:ext cx="4572000" cy="3429000"/>
          </a:xfrm>
          <a:prstGeom prst="rect">
            <a:avLst/>
          </a:prstGeom>
          <a:blipFill>
            <a:blip r:embed="rId4">
              <a:alphaModFix/>
            </a:blip>
            <a:stretch>
              <a:fillRect/>
            </a:stretch>
          </a:blipFill>
          <a:ln>
            <a:noFill/>
          </a:ln>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Font typeface="Corben"/>
              <a:buNone/>
            </a:pPr>
            <a:r>
              <a:rPr lang="en-US" sz="4400" b="0" i="0" u="none" strike="noStrike" cap="none">
                <a:solidFill>
                  <a:schemeClr val="lt2"/>
                </a:solidFill>
                <a:latin typeface="Corben"/>
                <a:ea typeface="Corben"/>
                <a:cs typeface="Corben"/>
                <a:sym typeface="Corben"/>
              </a:rPr>
              <a:t>Extrusive:  Fine-grained</a:t>
            </a:r>
            <a:endParaRPr/>
          </a:p>
        </p:txBody>
      </p:sp>
      <p:pic>
        <p:nvPicPr>
          <p:cNvPr id="227" name="Shape 227"/>
          <p:cNvPicPr preferRelativeResize="0">
            <a:picLocks noGrp="1"/>
          </p:cNvPicPr>
          <p:nvPr>
            <p:ph type="body" idx="1"/>
          </p:nvPr>
        </p:nvPicPr>
        <p:blipFill rotWithShape="1">
          <a:blip r:embed="rId3">
            <a:alphaModFix/>
          </a:blip>
          <a:srcRect/>
          <a:stretch/>
        </p:blipFill>
        <p:spPr>
          <a:xfrm>
            <a:off x="685800" y="1981200"/>
            <a:ext cx="7772400" cy="4114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2"/>
              </a:buClr>
              <a:buFont typeface="Corben"/>
              <a:buNone/>
            </a:pPr>
            <a:r>
              <a:rPr lang="en-US" sz="4000" b="0" i="0" u="none" strike="noStrike" cap="none">
                <a:solidFill>
                  <a:schemeClr val="lt2"/>
                </a:solidFill>
                <a:latin typeface="Corben"/>
                <a:ea typeface="Corben"/>
                <a:cs typeface="Corben"/>
                <a:sym typeface="Corben"/>
              </a:rPr>
              <a:t>Obsidian: Extrusive or Intrusive?</a:t>
            </a:r>
            <a:br>
              <a:rPr lang="en-US" sz="4000" b="0" i="0" u="none" strike="noStrike" cap="none">
                <a:solidFill>
                  <a:schemeClr val="lt2"/>
                </a:solidFill>
                <a:latin typeface="Corben"/>
                <a:ea typeface="Corben"/>
                <a:cs typeface="Corben"/>
                <a:sym typeface="Corben"/>
              </a:rPr>
            </a:br>
            <a:r>
              <a:rPr lang="en-US" sz="4000" b="0" i="0" u="none" strike="noStrike" cap="none">
                <a:solidFill>
                  <a:schemeClr val="lt2"/>
                </a:solidFill>
                <a:latin typeface="Corben"/>
                <a:ea typeface="Corben"/>
                <a:cs typeface="Corben"/>
                <a:sym typeface="Corben"/>
              </a:rPr>
              <a:t>It is an </a:t>
            </a:r>
            <a:r>
              <a:rPr lang="en-US" sz="4000" b="0" i="0" u="sng" strike="noStrike" cap="none">
                <a:solidFill>
                  <a:schemeClr val="lt2"/>
                </a:solidFill>
                <a:latin typeface="Corben"/>
                <a:ea typeface="Corben"/>
                <a:cs typeface="Corben"/>
                <a:sym typeface="Corben"/>
              </a:rPr>
              <a:t>extrusive, fine-grained, igneous rock.</a:t>
            </a:r>
            <a:endParaRPr/>
          </a:p>
        </p:txBody>
      </p:sp>
      <p:pic>
        <p:nvPicPr>
          <p:cNvPr id="233" name="Shape 233"/>
          <p:cNvPicPr preferRelativeResize="0">
            <a:picLocks noGrp="1"/>
          </p:cNvPicPr>
          <p:nvPr>
            <p:ph type="body" idx="1"/>
          </p:nvPr>
        </p:nvPicPr>
        <p:blipFill rotWithShape="1">
          <a:blip r:embed="rId3">
            <a:alphaModFix/>
          </a:blip>
          <a:srcRect/>
          <a:stretch/>
        </p:blipFill>
        <p:spPr>
          <a:xfrm>
            <a:off x="685800" y="2514600"/>
            <a:ext cx="7772400" cy="4114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Font typeface="Corben"/>
              <a:buNone/>
            </a:pPr>
            <a:r>
              <a:rPr lang="en-US" sz="4400" b="0" i="0" u="none" strike="noStrike" cap="none">
                <a:solidFill>
                  <a:schemeClr val="lt2"/>
                </a:solidFill>
                <a:latin typeface="Corben"/>
                <a:ea typeface="Corben"/>
                <a:cs typeface="Corben"/>
                <a:sym typeface="Corben"/>
              </a:rPr>
              <a:t>Vesicles (gas holes) = Igneous Rock</a:t>
            </a:r>
            <a:endParaRPr/>
          </a:p>
        </p:txBody>
      </p:sp>
      <p:sp>
        <p:nvSpPr>
          <p:cNvPr id="239" name="Shape 239"/>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1"/>
              </a:buClr>
              <a:buSzPts val="2800"/>
              <a:buFont typeface="Corben"/>
              <a:buChar char="•"/>
            </a:pPr>
            <a:r>
              <a:rPr lang="en-US" sz="2800" b="0" i="0" u="none" strike="noStrike" cap="none">
                <a:solidFill>
                  <a:schemeClr val="lt1"/>
                </a:solidFill>
                <a:latin typeface="Corben"/>
                <a:ea typeface="Corben"/>
                <a:cs typeface="Corben"/>
                <a:sym typeface="Corben"/>
              </a:rPr>
              <a:t>Vesicular:  </a:t>
            </a:r>
            <a:r>
              <a:rPr lang="en-US" sz="2800" b="0" i="0" u="sng" strike="noStrike" cap="none">
                <a:solidFill>
                  <a:schemeClr val="lt1"/>
                </a:solidFill>
                <a:latin typeface="Corben"/>
                <a:ea typeface="Corben"/>
                <a:cs typeface="Corben"/>
                <a:sym typeface="Corben"/>
              </a:rPr>
              <a:t>Small  holes created by the escape of gas  bubbles from cooling lava.</a:t>
            </a:r>
            <a:endParaRPr/>
          </a:p>
        </p:txBody>
      </p:sp>
      <p:pic>
        <p:nvPicPr>
          <p:cNvPr id="240" name="Shape 240"/>
          <p:cNvPicPr preferRelativeResize="0">
            <a:picLocks noGrp="1"/>
          </p:cNvPicPr>
          <p:nvPr>
            <p:ph type="body" idx="1"/>
          </p:nvPr>
        </p:nvPicPr>
        <p:blipFill rotWithShape="1">
          <a:blip r:embed="rId3">
            <a:alphaModFix/>
          </a:blip>
          <a:srcRect/>
          <a:stretch/>
        </p:blipFill>
        <p:spPr>
          <a:xfrm>
            <a:off x="4648200" y="1981200"/>
            <a:ext cx="3810000" cy="4114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Shape 245"/>
          <p:cNvPicPr preferRelativeResize="0"/>
          <p:nvPr/>
        </p:nvPicPr>
        <p:blipFill>
          <a:blip r:embed="rId3">
            <a:alphaModFix/>
          </a:blip>
          <a:stretch>
            <a:fillRect/>
          </a:stretch>
        </p:blipFill>
        <p:spPr>
          <a:xfrm>
            <a:off x="1066800" y="419100"/>
            <a:ext cx="7010400" cy="6019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Shape 250"/>
          <p:cNvPicPr preferRelativeResize="0"/>
          <p:nvPr/>
        </p:nvPicPr>
        <p:blipFill>
          <a:blip r:embed="rId3">
            <a:alphaModFix/>
          </a:blip>
          <a:stretch>
            <a:fillRect/>
          </a:stretch>
        </p:blipFill>
        <p:spPr>
          <a:xfrm>
            <a:off x="972125" y="32638"/>
            <a:ext cx="6885225" cy="67927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685800" y="609600"/>
            <a:ext cx="77724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Sedimentary Rock</a:t>
            </a:r>
            <a:endParaRPr/>
          </a:p>
        </p:txBody>
      </p:sp>
      <p:sp>
        <p:nvSpPr>
          <p:cNvPr id="298" name="Shape 298" descr="A demonstration illustrates how sedimentary rocks are formed under the sea" title="Sedimentary rock - formation under the sea">
            <a:hlinkClick r:id="rId3"/>
          </p:cNvPr>
          <p:cNvSpPr/>
          <p:nvPr/>
        </p:nvSpPr>
        <p:spPr>
          <a:xfrm>
            <a:off x="2286000" y="1714500"/>
            <a:ext cx="4572000" cy="3429000"/>
          </a:xfrm>
          <a:prstGeom prst="rect">
            <a:avLst/>
          </a:prstGeom>
          <a:blipFill>
            <a:blip r:embed="rId4">
              <a:alphaModFix/>
            </a:blip>
            <a:stretch>
              <a:fillRect/>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Font typeface="Corben"/>
              <a:buNone/>
            </a:pPr>
            <a:r>
              <a:rPr lang="en-US" sz="4400" b="0" i="0" u="none" strike="noStrike" cap="none">
                <a:solidFill>
                  <a:schemeClr val="lt2"/>
                </a:solidFill>
                <a:latin typeface="Corben"/>
                <a:ea typeface="Corben"/>
                <a:cs typeface="Corben"/>
                <a:sym typeface="Corben"/>
              </a:rPr>
              <a:t>Sedimentary Rocks</a:t>
            </a:r>
            <a:endParaRPr/>
          </a:p>
        </p:txBody>
      </p:sp>
      <p:sp>
        <p:nvSpPr>
          <p:cNvPr id="304" name="Shape 304"/>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1"/>
              </a:buClr>
              <a:buSzPts val="3200"/>
              <a:buFont typeface="Corben"/>
              <a:buChar char="•"/>
            </a:pPr>
            <a:r>
              <a:rPr lang="en-US" sz="3200" b="0" i="0" u="none" strike="noStrike" cap="none">
                <a:solidFill>
                  <a:schemeClr val="lt1"/>
                </a:solidFill>
                <a:latin typeface="Corben"/>
                <a:ea typeface="Corben"/>
                <a:cs typeface="Corben"/>
                <a:sym typeface="Corben"/>
              </a:rPr>
              <a:t>Form </a:t>
            </a:r>
            <a:r>
              <a:rPr lang="en-US"/>
              <a:t>from </a:t>
            </a:r>
            <a:r>
              <a:rPr lang="en-US" sz="3200" b="0" i="0" u="sng" strike="noStrike" cap="none">
                <a:solidFill>
                  <a:schemeClr val="lt1"/>
                </a:solidFill>
                <a:latin typeface="Corben"/>
                <a:ea typeface="Corben"/>
                <a:cs typeface="Corben"/>
                <a:sym typeface="Corben"/>
              </a:rPr>
              <a:t>sediments that are compacted and/or cemented together</a:t>
            </a:r>
            <a:r>
              <a:rPr lang="en-US" sz="3200" b="0" i="0" u="none" strike="noStrike" cap="none">
                <a:solidFill>
                  <a:schemeClr val="lt1"/>
                </a:solidFill>
                <a:latin typeface="Corben"/>
                <a:ea typeface="Corben"/>
                <a:cs typeface="Corben"/>
                <a:sym typeface="Corben"/>
              </a:rPr>
              <a:t> (the 2 C’s)</a:t>
            </a:r>
            <a:endParaRPr/>
          </a:p>
          <a:p>
            <a:pPr marL="342900" marR="0" lvl="0" indent="-342900" algn="l" rtl="0">
              <a:lnSpc>
                <a:spcPct val="100000"/>
              </a:lnSpc>
              <a:spcBef>
                <a:spcPts val="640"/>
              </a:spcBef>
              <a:spcAft>
                <a:spcPts val="0"/>
              </a:spcAft>
              <a:buClr>
                <a:schemeClr val="lt1"/>
              </a:buClr>
              <a:buSzPts val="3200"/>
              <a:buFont typeface="Corben"/>
              <a:buChar char="•"/>
            </a:pPr>
            <a:r>
              <a:rPr lang="en-US" sz="3200" b="0" i="0" u="none" strike="noStrike" cap="none">
                <a:solidFill>
                  <a:schemeClr val="lt1"/>
                </a:solidFill>
                <a:latin typeface="Corben"/>
                <a:ea typeface="Corben"/>
                <a:cs typeface="Corben"/>
                <a:sym typeface="Corben"/>
              </a:rPr>
              <a:t>Divided into three groups</a:t>
            </a:r>
            <a:endParaRPr/>
          </a:p>
          <a:p>
            <a:pPr marL="742950" marR="0" lvl="1" indent="-285750" algn="l" rtl="0">
              <a:lnSpc>
                <a:spcPct val="100000"/>
              </a:lnSpc>
              <a:spcBef>
                <a:spcPts val="560"/>
              </a:spcBef>
              <a:spcAft>
                <a:spcPts val="0"/>
              </a:spcAft>
              <a:buClr>
                <a:schemeClr val="lt1"/>
              </a:buClr>
              <a:buSzPts val="2800"/>
              <a:buFont typeface="Corben"/>
              <a:buChar char="–"/>
            </a:pPr>
            <a:r>
              <a:rPr lang="en-US" sz="2800" b="0" i="0" u="none" strike="noStrike" cap="none">
                <a:solidFill>
                  <a:schemeClr val="lt1"/>
                </a:solidFill>
                <a:latin typeface="Corben"/>
                <a:ea typeface="Corben"/>
                <a:cs typeface="Corben"/>
                <a:sym typeface="Corben"/>
              </a:rPr>
              <a:t>Clastic</a:t>
            </a:r>
            <a:endParaRPr/>
          </a:p>
          <a:p>
            <a:pPr marL="742950" marR="0" lvl="1" indent="-285750" algn="l" rtl="0">
              <a:lnSpc>
                <a:spcPct val="100000"/>
              </a:lnSpc>
              <a:spcBef>
                <a:spcPts val="560"/>
              </a:spcBef>
              <a:spcAft>
                <a:spcPts val="0"/>
              </a:spcAft>
              <a:buClr>
                <a:schemeClr val="lt1"/>
              </a:buClr>
              <a:buSzPts val="2800"/>
              <a:buFont typeface="Corben"/>
              <a:buChar char="–"/>
            </a:pPr>
            <a:r>
              <a:rPr lang="en-US" sz="2800" b="0" i="0" u="none" strike="noStrike" cap="none">
                <a:solidFill>
                  <a:schemeClr val="lt1"/>
                </a:solidFill>
                <a:latin typeface="Corben"/>
                <a:ea typeface="Corben"/>
                <a:cs typeface="Corben"/>
                <a:sym typeface="Corben"/>
              </a:rPr>
              <a:t>Chemical</a:t>
            </a:r>
            <a:endParaRPr/>
          </a:p>
          <a:p>
            <a:pPr marL="742950" marR="0" lvl="1" indent="-285750" algn="l" rtl="0">
              <a:lnSpc>
                <a:spcPct val="100000"/>
              </a:lnSpc>
              <a:spcBef>
                <a:spcPts val="560"/>
              </a:spcBef>
              <a:spcAft>
                <a:spcPts val="0"/>
              </a:spcAft>
              <a:buClr>
                <a:schemeClr val="lt1"/>
              </a:buClr>
              <a:buSzPts val="2800"/>
              <a:buFont typeface="Corben"/>
              <a:buChar char="–"/>
            </a:pPr>
            <a:r>
              <a:rPr lang="en-US" sz="2800" b="0" i="0" u="none" strike="noStrike" cap="none">
                <a:solidFill>
                  <a:schemeClr val="lt1"/>
                </a:solidFill>
                <a:latin typeface="Corben"/>
                <a:ea typeface="Corben"/>
                <a:cs typeface="Corben"/>
                <a:sym typeface="Corben"/>
              </a:rPr>
              <a:t>Organic</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Font typeface="Corben"/>
              <a:buNone/>
            </a:pPr>
            <a:r>
              <a:rPr lang="en-US" sz="4400" b="0" i="0" u="none" strike="noStrike" cap="none">
                <a:solidFill>
                  <a:schemeClr val="lt2"/>
                </a:solidFill>
                <a:latin typeface="Corben"/>
                <a:ea typeface="Corben"/>
                <a:cs typeface="Corben"/>
                <a:sym typeface="Corben"/>
              </a:rPr>
              <a:t>Clastic Sedimentary Rocks</a:t>
            </a:r>
            <a:endParaRPr/>
          </a:p>
        </p:txBody>
      </p:sp>
      <p:sp>
        <p:nvSpPr>
          <p:cNvPr id="310" name="Shape 310"/>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1"/>
              </a:buClr>
              <a:buSzPts val="3200"/>
              <a:buFont typeface="Corben"/>
              <a:buChar char="•"/>
            </a:pPr>
            <a:r>
              <a:rPr lang="en-US" sz="3200" b="0" i="0" u="none" strike="noStrike" cap="none">
                <a:solidFill>
                  <a:schemeClr val="lt1"/>
                </a:solidFill>
                <a:latin typeface="Corben"/>
                <a:ea typeface="Corben"/>
                <a:cs typeface="Corben"/>
                <a:sym typeface="Corben"/>
              </a:rPr>
              <a:t>Formed from </a:t>
            </a:r>
            <a:r>
              <a:rPr lang="en-US" sz="3200" b="0" i="0" u="sng" strike="noStrike" cap="none">
                <a:solidFill>
                  <a:schemeClr val="lt1"/>
                </a:solidFill>
                <a:latin typeface="Corben"/>
                <a:ea typeface="Corben"/>
                <a:cs typeface="Corben"/>
                <a:sym typeface="Corben"/>
              </a:rPr>
              <a:t>compaction and</a:t>
            </a:r>
            <a:r>
              <a:rPr lang="en-US" sz="3200" b="0" i="0" u="none" strike="noStrike" cap="none">
                <a:solidFill>
                  <a:schemeClr val="lt1"/>
                </a:solidFill>
                <a:latin typeface="Corben"/>
                <a:ea typeface="Corben"/>
                <a:cs typeface="Corben"/>
                <a:sym typeface="Corben"/>
              </a:rPr>
              <a:t> </a:t>
            </a:r>
            <a:r>
              <a:rPr lang="en-US" sz="3200" b="0" i="0" u="sng" strike="noStrike" cap="none">
                <a:solidFill>
                  <a:schemeClr val="lt1"/>
                </a:solidFill>
                <a:latin typeface="Corben"/>
                <a:ea typeface="Corben"/>
                <a:cs typeface="Corben"/>
                <a:sym typeface="Corben"/>
              </a:rPr>
              <a:t>cementation of rock fragments (clasts)</a:t>
            </a:r>
            <a:endParaRPr/>
          </a:p>
          <a:p>
            <a:pPr marL="342900" marR="0" lvl="0" indent="-342900" algn="l" rtl="0">
              <a:lnSpc>
                <a:spcPct val="100000"/>
              </a:lnSpc>
              <a:spcBef>
                <a:spcPts val="640"/>
              </a:spcBef>
              <a:spcAft>
                <a:spcPts val="0"/>
              </a:spcAft>
              <a:buClr>
                <a:schemeClr val="lt1"/>
              </a:buClr>
              <a:buSzPts val="3200"/>
              <a:buFont typeface="Corben"/>
              <a:buChar char="•"/>
            </a:pPr>
            <a:r>
              <a:rPr lang="en-US" sz="3200" b="0" i="0" u="none" strike="noStrike" cap="none">
                <a:solidFill>
                  <a:schemeClr val="lt1"/>
                </a:solidFill>
                <a:latin typeface="Corben"/>
                <a:ea typeface="Corben"/>
                <a:cs typeface="Corben"/>
                <a:sym typeface="Corben"/>
              </a:rPr>
              <a:t>Natural Cements on Earth include: </a:t>
            </a:r>
            <a:r>
              <a:rPr lang="en-US" sz="3200" b="0" i="0" u="sng" strike="noStrike" cap="none">
                <a:solidFill>
                  <a:schemeClr val="lt1"/>
                </a:solidFill>
                <a:latin typeface="Corben"/>
                <a:ea typeface="Corben"/>
                <a:cs typeface="Corben"/>
                <a:sym typeface="Corben"/>
              </a:rPr>
              <a:t>dissolved lime (calcite) and clays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Font typeface="Corben"/>
              <a:buNone/>
            </a:pPr>
            <a:r>
              <a:rPr lang="en-US" sz="4400" b="0" i="0" u="none" strike="noStrike" cap="none">
                <a:solidFill>
                  <a:schemeClr val="lt2"/>
                </a:solidFill>
                <a:latin typeface="Corben"/>
                <a:ea typeface="Corben"/>
                <a:cs typeface="Corben"/>
                <a:sym typeface="Corben"/>
              </a:rPr>
              <a:t>Cemented Conglomerate</a:t>
            </a:r>
            <a:endParaRPr/>
          </a:p>
        </p:txBody>
      </p:sp>
      <p:pic>
        <p:nvPicPr>
          <p:cNvPr id="316" name="Shape 316"/>
          <p:cNvPicPr preferRelativeResize="0">
            <a:picLocks noGrp="1"/>
          </p:cNvPicPr>
          <p:nvPr>
            <p:ph type="body" idx="1"/>
          </p:nvPr>
        </p:nvPicPr>
        <p:blipFill rotWithShape="1">
          <a:blip r:embed="rId3">
            <a:alphaModFix/>
          </a:blip>
          <a:srcRect/>
          <a:stretch/>
        </p:blipFill>
        <p:spPr>
          <a:xfrm>
            <a:off x="685800" y="1981200"/>
            <a:ext cx="7772400" cy="4114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Font typeface="Corben"/>
              <a:buNone/>
            </a:pPr>
            <a:r>
              <a:rPr lang="en-US" sz="4400" b="0" i="0" u="none" strike="noStrike" cap="none">
                <a:solidFill>
                  <a:schemeClr val="lt2"/>
                </a:solidFill>
                <a:latin typeface="Corben"/>
                <a:ea typeface="Corben"/>
                <a:cs typeface="Corben"/>
                <a:sym typeface="Corben"/>
              </a:rPr>
              <a:t>Chemical Sedimentary Rocks</a:t>
            </a:r>
            <a:endParaRPr/>
          </a:p>
        </p:txBody>
      </p:sp>
      <p:sp>
        <p:nvSpPr>
          <p:cNvPr id="322" name="Shape 322"/>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lt1"/>
              </a:buClr>
              <a:buSzPts val="3200"/>
              <a:buFont typeface="Corben"/>
              <a:buChar char="•"/>
            </a:pPr>
            <a:r>
              <a:rPr lang="en-US" sz="3200" b="0" i="0" u="none" strike="noStrike" cap="none">
                <a:solidFill>
                  <a:schemeClr val="lt1"/>
                </a:solidFill>
                <a:latin typeface="Corben"/>
                <a:ea typeface="Corben"/>
                <a:cs typeface="Corben"/>
                <a:sym typeface="Corben"/>
              </a:rPr>
              <a:t>Form from </a:t>
            </a:r>
            <a:r>
              <a:rPr lang="en-US" sz="3200" b="0" i="0" u="sng" strike="noStrike" cap="none">
                <a:solidFill>
                  <a:schemeClr val="lt1"/>
                </a:solidFill>
                <a:latin typeface="Corben"/>
                <a:ea typeface="Corben"/>
                <a:cs typeface="Corben"/>
                <a:sym typeface="Corben"/>
              </a:rPr>
              <a:t>minerals in water deposited during precipitation and evaporation</a:t>
            </a:r>
            <a:endParaRPr u="sng"/>
          </a:p>
          <a:p>
            <a:pPr marL="342900" marR="0" lvl="0" indent="-342900" algn="l" rtl="0">
              <a:lnSpc>
                <a:spcPct val="90000"/>
              </a:lnSpc>
              <a:spcBef>
                <a:spcPts val="640"/>
              </a:spcBef>
              <a:spcAft>
                <a:spcPts val="0"/>
              </a:spcAft>
              <a:buClr>
                <a:schemeClr val="lt1"/>
              </a:buClr>
              <a:buSzPts val="3200"/>
              <a:buFont typeface="Corben"/>
              <a:buChar char="•"/>
            </a:pPr>
            <a:r>
              <a:rPr lang="en-US" sz="3200" b="0" i="0" u="none" strike="noStrike" cap="none">
                <a:solidFill>
                  <a:schemeClr val="lt1"/>
                </a:solidFill>
                <a:latin typeface="Corben"/>
                <a:ea typeface="Corben"/>
                <a:cs typeface="Corben"/>
                <a:sym typeface="Corben"/>
              </a:rPr>
              <a:t>Always </a:t>
            </a:r>
            <a:r>
              <a:rPr lang="en-US" sz="3200" b="0" i="0" u="sng" strike="noStrike" cap="none">
                <a:solidFill>
                  <a:schemeClr val="lt1"/>
                </a:solidFill>
                <a:latin typeface="Corben"/>
                <a:ea typeface="Corben"/>
                <a:cs typeface="Corben"/>
                <a:sym typeface="Corben"/>
              </a:rPr>
              <a:t>monomineralic</a:t>
            </a:r>
            <a:r>
              <a:rPr lang="en-US" sz="3200" b="0" i="0" u="none" strike="noStrike" cap="none">
                <a:solidFill>
                  <a:schemeClr val="lt1"/>
                </a:solidFill>
                <a:latin typeface="Corben"/>
                <a:ea typeface="Corben"/>
                <a:cs typeface="Corben"/>
                <a:sym typeface="Corben"/>
              </a:rPr>
              <a:t>, made only of one mineral</a:t>
            </a:r>
            <a:endParaRPr/>
          </a:p>
          <a:p>
            <a:pPr marL="342900" marR="0" lvl="0" indent="-342900" algn="l" rtl="0">
              <a:lnSpc>
                <a:spcPct val="90000"/>
              </a:lnSpc>
              <a:spcBef>
                <a:spcPts val="640"/>
              </a:spcBef>
              <a:spcAft>
                <a:spcPts val="0"/>
              </a:spcAft>
              <a:buClr>
                <a:schemeClr val="lt1"/>
              </a:buClr>
              <a:buSzPts val="3200"/>
              <a:buFont typeface="Corben"/>
              <a:buChar char="•"/>
            </a:pPr>
            <a:r>
              <a:rPr lang="en-US" sz="3200" b="0" i="0" u="none" strike="noStrike" cap="none">
                <a:solidFill>
                  <a:schemeClr val="lt1"/>
                </a:solidFill>
                <a:latin typeface="Corben"/>
                <a:ea typeface="Corben"/>
                <a:cs typeface="Corben"/>
                <a:sym typeface="Corben"/>
              </a:rPr>
              <a:t>Examples:</a:t>
            </a:r>
            <a:endParaRPr/>
          </a:p>
          <a:p>
            <a:pPr marL="742950" marR="0" lvl="1" indent="-285750" algn="l" rtl="0">
              <a:lnSpc>
                <a:spcPct val="90000"/>
              </a:lnSpc>
              <a:spcBef>
                <a:spcPts val="560"/>
              </a:spcBef>
              <a:spcAft>
                <a:spcPts val="0"/>
              </a:spcAft>
              <a:buClr>
                <a:schemeClr val="lt1"/>
              </a:buClr>
              <a:buSzPts val="2800"/>
              <a:buFont typeface="Corben"/>
              <a:buChar char="–"/>
            </a:pPr>
            <a:r>
              <a:rPr lang="en-US" sz="2800" b="0" i="0" u="sng" strike="noStrike" cap="none">
                <a:solidFill>
                  <a:schemeClr val="lt1"/>
                </a:solidFill>
                <a:latin typeface="Corben"/>
                <a:ea typeface="Corben"/>
                <a:cs typeface="Corben"/>
                <a:sym typeface="Corben"/>
              </a:rPr>
              <a:t>Calcite/Dolomit</a:t>
            </a:r>
            <a:r>
              <a:rPr lang="en-US" sz="2800" b="0" i="0" u="none" strike="noStrike" cap="none">
                <a:solidFill>
                  <a:schemeClr val="lt1"/>
                </a:solidFill>
                <a:latin typeface="Corben"/>
                <a:ea typeface="Corben"/>
                <a:cs typeface="Corben"/>
                <a:sym typeface="Corben"/>
              </a:rPr>
              <a:t>e - react with acid</a:t>
            </a:r>
            <a:endParaRPr/>
          </a:p>
          <a:p>
            <a:pPr marL="742950" marR="0" lvl="1" indent="-285750" algn="l" rtl="0">
              <a:lnSpc>
                <a:spcPct val="90000"/>
              </a:lnSpc>
              <a:spcBef>
                <a:spcPts val="560"/>
              </a:spcBef>
              <a:spcAft>
                <a:spcPts val="0"/>
              </a:spcAft>
              <a:buClr>
                <a:schemeClr val="lt1"/>
              </a:buClr>
              <a:buSzPts val="2800"/>
              <a:buFont typeface="Corben"/>
              <a:buChar char="–"/>
            </a:pPr>
            <a:r>
              <a:rPr lang="en-US" sz="2800" b="0" i="0" u="sng" strike="noStrike" cap="none">
                <a:solidFill>
                  <a:schemeClr val="lt1"/>
                </a:solidFill>
                <a:latin typeface="Corben"/>
                <a:ea typeface="Corben"/>
                <a:cs typeface="Corben"/>
                <a:sym typeface="Corben"/>
              </a:rPr>
              <a:t>Halite</a:t>
            </a:r>
            <a:r>
              <a:rPr lang="en-US" sz="2800" b="0" i="0" u="none" strike="noStrike" cap="none">
                <a:solidFill>
                  <a:schemeClr val="lt1"/>
                </a:solidFill>
                <a:latin typeface="Corben"/>
                <a:ea typeface="Corben"/>
                <a:cs typeface="Corben"/>
                <a:sym typeface="Corben"/>
              </a:rPr>
              <a:t> - tastes salty</a:t>
            </a:r>
            <a:endParaRPr/>
          </a:p>
          <a:p>
            <a:pPr marL="742950" marR="0" lvl="1" indent="-285750" algn="l" rtl="0">
              <a:lnSpc>
                <a:spcPct val="90000"/>
              </a:lnSpc>
              <a:spcBef>
                <a:spcPts val="560"/>
              </a:spcBef>
              <a:spcAft>
                <a:spcPts val="0"/>
              </a:spcAft>
              <a:buClr>
                <a:schemeClr val="lt1"/>
              </a:buClr>
              <a:buSzPts val="2800"/>
              <a:buFont typeface="Corben"/>
              <a:buChar char="–"/>
            </a:pPr>
            <a:r>
              <a:rPr lang="en-US" sz="2800" b="0" i="0" u="sng" strike="noStrike" cap="none">
                <a:solidFill>
                  <a:schemeClr val="lt1"/>
                </a:solidFill>
                <a:latin typeface="Corben"/>
                <a:ea typeface="Corben"/>
                <a:cs typeface="Corben"/>
                <a:sym typeface="Corben"/>
              </a:rPr>
              <a:t>Gypsum</a:t>
            </a:r>
            <a:r>
              <a:rPr lang="en-US" sz="2800" b="0" i="0" u="none" strike="noStrike" cap="none">
                <a:solidFill>
                  <a:schemeClr val="lt1"/>
                </a:solidFill>
                <a:latin typeface="Corben"/>
                <a:ea typeface="Corben"/>
                <a:cs typeface="Corben"/>
                <a:sym typeface="Corben"/>
              </a:rPr>
              <a:t> - has cleavage, soft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ctrTitle"/>
          </p:nvPr>
        </p:nvSpPr>
        <p:spPr>
          <a:xfrm>
            <a:off x="685800" y="22860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Font typeface="Corben"/>
              <a:buNone/>
            </a:pPr>
            <a:r>
              <a:rPr lang="en-US" sz="4400" b="0" i="0" u="none" strike="noStrike" cap="none">
                <a:solidFill>
                  <a:schemeClr val="lt2"/>
                </a:solidFill>
                <a:latin typeface="Corben"/>
                <a:ea typeface="Corben"/>
                <a:cs typeface="Corben"/>
                <a:sym typeface="Corben"/>
              </a:rPr>
              <a:t>ROCKS! ROCKS! ROCKS!</a:t>
            </a:r>
            <a:endParaRPr/>
          </a:p>
        </p:txBody>
      </p:sp>
      <p:sp>
        <p:nvSpPr>
          <p:cNvPr id="168" name="Shape 16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Font typeface="Corben"/>
              <a:buNone/>
            </a:pPr>
            <a:r>
              <a:rPr lang="en-US" sz="3200" b="0" i="0" u="none" strike="noStrike" cap="none">
                <a:solidFill>
                  <a:schemeClr val="lt1"/>
                </a:solidFill>
                <a:latin typeface="Corben"/>
                <a:ea typeface="Corben"/>
                <a:cs typeface="Corben"/>
                <a:sym typeface="Corben"/>
              </a:rPr>
              <a:t>Rocks are made of minerals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Font typeface="Corben"/>
              <a:buNone/>
            </a:pPr>
            <a:r>
              <a:rPr lang="en-US" sz="4000" b="0" i="0" u="none" strike="noStrike" cap="none">
                <a:solidFill>
                  <a:schemeClr val="lt2"/>
                </a:solidFill>
                <a:latin typeface="Corben"/>
                <a:ea typeface="Corben"/>
                <a:cs typeface="Corben"/>
                <a:sym typeface="Corben"/>
              </a:rPr>
              <a:t>Organic Sedimentary Rock</a:t>
            </a:r>
            <a:br>
              <a:rPr lang="en-US" sz="4000" b="0" i="0" u="none" strike="noStrike" cap="none">
                <a:solidFill>
                  <a:schemeClr val="lt2"/>
                </a:solidFill>
                <a:latin typeface="Corben"/>
                <a:ea typeface="Corben"/>
                <a:cs typeface="Corben"/>
                <a:sym typeface="Corben"/>
              </a:rPr>
            </a:br>
            <a:r>
              <a:rPr lang="en-US" sz="4000" b="0" i="0" u="none" strike="noStrike" cap="none">
                <a:solidFill>
                  <a:schemeClr val="lt2"/>
                </a:solidFill>
                <a:latin typeface="Corben"/>
                <a:ea typeface="Corben"/>
                <a:cs typeface="Corben"/>
                <a:sym typeface="Corben"/>
              </a:rPr>
              <a:t>(Bioclastic)</a:t>
            </a:r>
            <a:endParaRPr/>
          </a:p>
        </p:txBody>
      </p:sp>
      <p:sp>
        <p:nvSpPr>
          <p:cNvPr id="328" name="Shape 328"/>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1"/>
              </a:buClr>
              <a:buSzPts val="3200"/>
              <a:buFont typeface="Corben"/>
              <a:buChar char="•"/>
            </a:pPr>
            <a:r>
              <a:rPr lang="en-US" sz="3200" b="0" i="0" u="none" strike="noStrike" cap="none">
                <a:solidFill>
                  <a:schemeClr val="lt1"/>
                </a:solidFill>
                <a:latin typeface="Corben"/>
                <a:ea typeface="Corben"/>
                <a:cs typeface="Corben"/>
                <a:sym typeface="Corben"/>
              </a:rPr>
              <a:t>Form from </a:t>
            </a:r>
            <a:r>
              <a:rPr lang="en-US" sz="3200" b="0" i="0" u="sng" strike="noStrike" cap="none">
                <a:solidFill>
                  <a:schemeClr val="lt1"/>
                </a:solidFill>
                <a:latin typeface="Corben"/>
                <a:ea typeface="Corben"/>
                <a:cs typeface="Corben"/>
                <a:sym typeface="Corben"/>
              </a:rPr>
              <a:t>once living organisms</a:t>
            </a:r>
            <a:endParaRPr/>
          </a:p>
          <a:p>
            <a:pPr marL="342900" marR="0" lvl="0" indent="-342900" algn="l" rtl="0">
              <a:lnSpc>
                <a:spcPct val="100000"/>
              </a:lnSpc>
              <a:spcBef>
                <a:spcPts val="640"/>
              </a:spcBef>
              <a:spcAft>
                <a:spcPts val="0"/>
              </a:spcAft>
              <a:buClr>
                <a:schemeClr val="lt1"/>
              </a:buClr>
              <a:buSzPts val="3200"/>
              <a:buFont typeface="Corben"/>
              <a:buChar char="•"/>
            </a:pPr>
            <a:r>
              <a:rPr lang="en-US" sz="3200" b="0" i="0" u="none" strike="noStrike" cap="none">
                <a:solidFill>
                  <a:schemeClr val="lt1"/>
                </a:solidFill>
                <a:latin typeface="Corben"/>
                <a:ea typeface="Corben"/>
                <a:cs typeface="Corben"/>
                <a:sym typeface="Corben"/>
              </a:rPr>
              <a:t>Fossils: </a:t>
            </a:r>
            <a:r>
              <a:rPr lang="en-US" sz="3200" b="0" i="0" u="sng" strike="noStrike" cap="none">
                <a:solidFill>
                  <a:schemeClr val="lt1"/>
                </a:solidFill>
                <a:latin typeface="Corben"/>
                <a:ea typeface="Corben"/>
                <a:cs typeface="Corben"/>
                <a:sym typeface="Corben"/>
              </a:rPr>
              <a:t>preserved shells</a:t>
            </a:r>
            <a:endParaRPr sz="3200" b="1" i="0" u="sng" strike="noStrike" cap="none">
              <a:solidFill>
                <a:schemeClr val="lt1"/>
              </a:solidFill>
              <a:latin typeface="Corben"/>
              <a:ea typeface="Corben"/>
              <a:cs typeface="Corben"/>
              <a:sym typeface="Corben"/>
            </a:endParaRPr>
          </a:p>
          <a:p>
            <a:pPr marL="342900" marR="0" lvl="0" indent="-342900" algn="l" rtl="0">
              <a:lnSpc>
                <a:spcPct val="100000"/>
              </a:lnSpc>
              <a:spcBef>
                <a:spcPts val="640"/>
              </a:spcBef>
              <a:spcAft>
                <a:spcPts val="0"/>
              </a:spcAft>
              <a:buClr>
                <a:schemeClr val="lt1"/>
              </a:buClr>
              <a:buSzPts val="3200"/>
              <a:buFont typeface="Corben"/>
              <a:buChar char="•"/>
            </a:pPr>
            <a:r>
              <a:rPr lang="en-US" sz="3200" b="0" i="0" u="none" strike="noStrike" cap="none">
                <a:solidFill>
                  <a:schemeClr val="lt1"/>
                </a:solidFill>
                <a:latin typeface="Corben"/>
                <a:ea typeface="Corben"/>
                <a:cs typeface="Corben"/>
                <a:sym typeface="Corben"/>
              </a:rPr>
              <a:t>Can be made up </a:t>
            </a:r>
            <a:r>
              <a:rPr lang="en-US" sz="3200" b="0" i="0" u="sng" strike="noStrike" cap="none">
                <a:solidFill>
                  <a:schemeClr val="lt1"/>
                </a:solidFill>
                <a:latin typeface="Corben"/>
                <a:ea typeface="Corben"/>
                <a:cs typeface="Corben"/>
                <a:sym typeface="Corben"/>
              </a:rPr>
              <a:t>of entirely shell fragments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685800" y="3810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Font typeface="Corben"/>
              <a:buNone/>
            </a:pPr>
            <a:r>
              <a:rPr lang="en-US" sz="4400" b="0" i="0" u="none" strike="noStrike" cap="none">
                <a:solidFill>
                  <a:schemeClr val="lt2"/>
                </a:solidFill>
                <a:latin typeface="Corben"/>
                <a:ea typeface="Corben"/>
                <a:cs typeface="Corben"/>
                <a:sym typeface="Corben"/>
              </a:rPr>
              <a:t>Sedimentary Rock Identification</a:t>
            </a:r>
            <a:endParaRPr/>
          </a:p>
        </p:txBody>
      </p:sp>
      <p:sp>
        <p:nvSpPr>
          <p:cNvPr id="334" name="Shape 334"/>
          <p:cNvSpPr txBox="1">
            <a:spLocks noGrp="1"/>
          </p:cNvSpPr>
          <p:nvPr>
            <p:ph type="body" idx="1"/>
          </p:nvPr>
        </p:nvSpPr>
        <p:spPr>
          <a:xfrm>
            <a:off x="685800" y="1600200"/>
            <a:ext cx="7772400" cy="4876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1"/>
              </a:buClr>
              <a:buSzPts val="3200"/>
              <a:buFont typeface="Corben"/>
              <a:buChar char="•"/>
            </a:pPr>
            <a:r>
              <a:rPr lang="en-US" sz="3200" b="0" i="0" u="none" strike="noStrike" cap="none">
                <a:solidFill>
                  <a:schemeClr val="lt1"/>
                </a:solidFill>
                <a:latin typeface="Corben"/>
                <a:ea typeface="Corben"/>
                <a:cs typeface="Corben"/>
                <a:sym typeface="Corben"/>
              </a:rPr>
              <a:t>Sedimentary rocks are </a:t>
            </a:r>
            <a:r>
              <a:rPr lang="en-US" sz="3200" b="0" i="0" u="sng" strike="noStrike" cap="none">
                <a:solidFill>
                  <a:schemeClr val="lt1"/>
                </a:solidFill>
                <a:latin typeface="Corben"/>
                <a:ea typeface="Corben"/>
                <a:cs typeface="Corben"/>
                <a:sym typeface="Corben"/>
              </a:rPr>
              <a:t>the ONLY rocks that contain fossils</a:t>
            </a:r>
            <a:endParaRPr/>
          </a:p>
          <a:p>
            <a:pPr marL="342900" marR="0" lvl="0" indent="-342900" algn="l" rtl="0">
              <a:lnSpc>
                <a:spcPct val="100000"/>
              </a:lnSpc>
              <a:spcBef>
                <a:spcPts val="640"/>
              </a:spcBef>
              <a:spcAft>
                <a:spcPts val="0"/>
              </a:spcAft>
              <a:buClr>
                <a:schemeClr val="lt1"/>
              </a:buClr>
              <a:buSzPts val="3200"/>
              <a:buFont typeface="Corben"/>
              <a:buChar char="•"/>
            </a:pPr>
            <a:r>
              <a:rPr lang="en-US" sz="3200" b="0" i="0" u="none" strike="noStrike" cap="none">
                <a:solidFill>
                  <a:schemeClr val="lt1"/>
                </a:solidFill>
                <a:latin typeface="Corben"/>
                <a:ea typeface="Corben"/>
                <a:cs typeface="Corben"/>
                <a:sym typeface="Corben"/>
              </a:rPr>
              <a:t>Clastic Rocks – Use </a:t>
            </a:r>
            <a:r>
              <a:rPr lang="en-US" sz="3200" b="0" i="0" u="sng" strike="noStrike" cap="none">
                <a:solidFill>
                  <a:schemeClr val="lt1"/>
                </a:solidFill>
                <a:latin typeface="Corben"/>
                <a:ea typeface="Corben"/>
                <a:cs typeface="Corben"/>
                <a:sym typeface="Corben"/>
              </a:rPr>
              <a:t>TEXTURE</a:t>
            </a:r>
            <a:endParaRPr/>
          </a:p>
          <a:p>
            <a:pPr marL="742950" marR="0" lvl="1" indent="-285750" algn="l" rtl="0">
              <a:lnSpc>
                <a:spcPct val="100000"/>
              </a:lnSpc>
              <a:spcBef>
                <a:spcPts val="560"/>
              </a:spcBef>
              <a:spcAft>
                <a:spcPts val="0"/>
              </a:spcAft>
              <a:buClr>
                <a:schemeClr val="lt1"/>
              </a:buClr>
              <a:buSzPts val="2800"/>
              <a:buFont typeface="Corben"/>
              <a:buChar char="–"/>
            </a:pPr>
            <a:r>
              <a:rPr lang="en-US" sz="2800" b="0" i="0" u="none" strike="noStrike" cap="none">
                <a:solidFill>
                  <a:schemeClr val="lt1"/>
                </a:solidFill>
                <a:latin typeface="Corben"/>
                <a:ea typeface="Corben"/>
                <a:cs typeface="Corben"/>
                <a:sym typeface="Corben"/>
              </a:rPr>
              <a:t>Pebbles, sand, silt, clay size sediment?</a:t>
            </a:r>
            <a:endParaRPr/>
          </a:p>
          <a:p>
            <a:pPr marL="342900" marR="0" lvl="0" indent="-342900" algn="l" rtl="0">
              <a:lnSpc>
                <a:spcPct val="100000"/>
              </a:lnSpc>
              <a:spcBef>
                <a:spcPts val="640"/>
              </a:spcBef>
              <a:spcAft>
                <a:spcPts val="0"/>
              </a:spcAft>
              <a:buClr>
                <a:schemeClr val="lt1"/>
              </a:buClr>
              <a:buSzPts val="3200"/>
              <a:buFont typeface="Corben"/>
              <a:buChar char="•"/>
            </a:pPr>
            <a:r>
              <a:rPr lang="en-US" sz="3200" b="0" i="0" u="none" strike="noStrike" cap="none">
                <a:solidFill>
                  <a:schemeClr val="lt1"/>
                </a:solidFill>
                <a:latin typeface="Corben"/>
                <a:ea typeface="Corben"/>
                <a:cs typeface="Corben"/>
                <a:sym typeface="Corben"/>
              </a:rPr>
              <a:t>Chemical Rocks – Use </a:t>
            </a:r>
            <a:r>
              <a:rPr lang="en-US" sz="3200" b="0" i="0" u="sng" strike="noStrike" cap="none">
                <a:solidFill>
                  <a:schemeClr val="lt1"/>
                </a:solidFill>
                <a:latin typeface="Corben"/>
                <a:ea typeface="Corben"/>
                <a:cs typeface="Corben"/>
                <a:sym typeface="Corben"/>
              </a:rPr>
              <a:t>Composition</a:t>
            </a:r>
            <a:endParaRPr/>
          </a:p>
          <a:p>
            <a:pPr marL="742950" marR="0" lvl="1" indent="-285750" algn="l" rtl="0">
              <a:lnSpc>
                <a:spcPct val="100000"/>
              </a:lnSpc>
              <a:spcBef>
                <a:spcPts val="560"/>
              </a:spcBef>
              <a:spcAft>
                <a:spcPts val="0"/>
              </a:spcAft>
              <a:buClr>
                <a:schemeClr val="lt1"/>
              </a:buClr>
              <a:buSzPts val="2800"/>
              <a:buFont typeface="Corben"/>
              <a:buChar char="–"/>
            </a:pPr>
            <a:r>
              <a:rPr lang="en-US" sz="2800" b="0" i="0" u="none" strike="noStrike" cap="none">
                <a:solidFill>
                  <a:schemeClr val="lt1"/>
                </a:solidFill>
                <a:latin typeface="Corben"/>
                <a:ea typeface="Corben"/>
                <a:cs typeface="Corben"/>
                <a:sym typeface="Corben"/>
              </a:rPr>
              <a:t>Calcite, halite, gypsum or dolomite</a:t>
            </a:r>
            <a:endParaRPr/>
          </a:p>
          <a:p>
            <a:pPr marL="342900" marR="0" lvl="0" indent="-342900" algn="l" rtl="0">
              <a:lnSpc>
                <a:spcPct val="100000"/>
              </a:lnSpc>
              <a:spcBef>
                <a:spcPts val="640"/>
              </a:spcBef>
              <a:spcAft>
                <a:spcPts val="0"/>
              </a:spcAft>
              <a:buClr>
                <a:schemeClr val="lt1"/>
              </a:buClr>
              <a:buSzPts val="3200"/>
              <a:buFont typeface="Corben"/>
              <a:buChar char="•"/>
            </a:pPr>
            <a:r>
              <a:rPr lang="en-US" sz="3200" b="0" i="0" u="none" strike="noStrike" cap="none">
                <a:solidFill>
                  <a:schemeClr val="lt1"/>
                </a:solidFill>
                <a:latin typeface="Corben"/>
                <a:ea typeface="Corben"/>
                <a:cs typeface="Corben"/>
                <a:sym typeface="Corben"/>
              </a:rPr>
              <a:t>Organic Rocks – Use </a:t>
            </a:r>
            <a:r>
              <a:rPr lang="en-US" sz="3200" b="0" i="0" u="sng" strike="noStrike" cap="none">
                <a:solidFill>
                  <a:schemeClr val="lt1"/>
                </a:solidFill>
                <a:latin typeface="Corben"/>
                <a:ea typeface="Corben"/>
                <a:cs typeface="Corben"/>
                <a:sym typeface="Corben"/>
              </a:rPr>
              <a:t>Composition</a:t>
            </a:r>
            <a:endParaRPr/>
          </a:p>
          <a:p>
            <a:pPr marL="742950" marR="0" lvl="1" indent="-285750" algn="l" rtl="0">
              <a:lnSpc>
                <a:spcPct val="100000"/>
              </a:lnSpc>
              <a:spcBef>
                <a:spcPts val="560"/>
              </a:spcBef>
              <a:spcAft>
                <a:spcPts val="0"/>
              </a:spcAft>
              <a:buClr>
                <a:schemeClr val="lt1"/>
              </a:buClr>
              <a:buSzPts val="2800"/>
              <a:buFont typeface="Corben"/>
              <a:buChar char="–"/>
            </a:pPr>
            <a:r>
              <a:rPr lang="en-US" sz="2800" b="0" i="0" u="none" strike="noStrike" cap="none">
                <a:solidFill>
                  <a:schemeClr val="lt1"/>
                </a:solidFill>
                <a:latin typeface="Corben"/>
                <a:ea typeface="Corben"/>
                <a:cs typeface="Corben"/>
                <a:sym typeface="Corben"/>
              </a:rPr>
              <a:t>From plants or animals (shells)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Font typeface="Corben"/>
              <a:buNone/>
            </a:pPr>
            <a:r>
              <a:rPr lang="en-US" sz="4400" b="0" i="0" u="none" strike="noStrike" cap="none">
                <a:solidFill>
                  <a:schemeClr val="lt2"/>
                </a:solidFill>
                <a:latin typeface="Corben"/>
                <a:ea typeface="Corben"/>
                <a:cs typeface="Corben"/>
                <a:sym typeface="Corben"/>
              </a:rPr>
              <a:t>Features of Sedimentary Rocks</a:t>
            </a:r>
            <a:endParaRPr/>
          </a:p>
        </p:txBody>
      </p:sp>
      <p:sp>
        <p:nvSpPr>
          <p:cNvPr id="340" name="Shape 340"/>
          <p:cNvSpPr txBox="1">
            <a:spLocks noGrp="1"/>
          </p:cNvSpPr>
          <p:nvPr>
            <p:ph type="body" idx="1"/>
          </p:nvPr>
        </p:nvSpPr>
        <p:spPr>
          <a:xfrm>
            <a:off x="685800" y="1600200"/>
            <a:ext cx="3810000" cy="4876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1"/>
              </a:buClr>
              <a:buSzPts val="2800"/>
              <a:buFont typeface="Corben"/>
              <a:buChar char="•"/>
            </a:pPr>
            <a:r>
              <a:rPr lang="en-US" sz="2800" b="0" i="0" u="none" strike="noStrike" cap="none">
                <a:solidFill>
                  <a:schemeClr val="lt1"/>
                </a:solidFill>
                <a:latin typeface="Corben"/>
                <a:ea typeface="Corben"/>
                <a:cs typeface="Corben"/>
                <a:sym typeface="Corben"/>
              </a:rPr>
              <a:t>Stratification</a:t>
            </a:r>
            <a:endParaRPr/>
          </a:p>
          <a:p>
            <a:pPr marL="742950" marR="0" lvl="1" indent="-285750" algn="l" rtl="0">
              <a:lnSpc>
                <a:spcPct val="100000"/>
              </a:lnSpc>
              <a:spcBef>
                <a:spcPts val="480"/>
              </a:spcBef>
              <a:spcAft>
                <a:spcPts val="0"/>
              </a:spcAft>
              <a:buClr>
                <a:schemeClr val="lt1"/>
              </a:buClr>
              <a:buSzPts val="2400"/>
              <a:buFont typeface="Corben"/>
              <a:buChar char="–"/>
            </a:pPr>
            <a:r>
              <a:rPr lang="en-US" sz="2400" b="0" i="0" u="sng" strike="noStrike" cap="none">
                <a:solidFill>
                  <a:schemeClr val="lt1"/>
                </a:solidFill>
                <a:latin typeface="Corben"/>
                <a:ea typeface="Corben"/>
                <a:cs typeface="Corben"/>
                <a:sym typeface="Corben"/>
              </a:rPr>
              <a:t>Layers or beds of rock</a:t>
            </a:r>
            <a:endParaRPr/>
          </a:p>
          <a:p>
            <a:pPr marL="342900" marR="0" lvl="0" indent="-342900" algn="l" rtl="0">
              <a:lnSpc>
                <a:spcPct val="100000"/>
              </a:lnSpc>
              <a:spcBef>
                <a:spcPts val="560"/>
              </a:spcBef>
              <a:spcAft>
                <a:spcPts val="0"/>
              </a:spcAft>
              <a:buClr>
                <a:schemeClr val="lt1"/>
              </a:buClr>
              <a:buSzPts val="2800"/>
              <a:buFont typeface="Corben"/>
              <a:buChar char="•"/>
            </a:pPr>
            <a:r>
              <a:rPr lang="en-US" sz="2800" b="0" i="0" u="none" strike="noStrike" cap="none">
                <a:solidFill>
                  <a:schemeClr val="lt1"/>
                </a:solidFill>
                <a:latin typeface="Corben"/>
                <a:ea typeface="Corben"/>
                <a:cs typeface="Corben"/>
                <a:sym typeface="Corben"/>
              </a:rPr>
              <a:t>Fossils- </a:t>
            </a:r>
            <a:r>
              <a:rPr lang="en-US" sz="2800" b="0" i="0" u="sng" strike="noStrike" cap="none">
                <a:solidFill>
                  <a:schemeClr val="lt1"/>
                </a:solidFill>
                <a:latin typeface="Corben"/>
                <a:ea typeface="Corben"/>
                <a:cs typeface="Corben"/>
                <a:sym typeface="Corben"/>
              </a:rPr>
              <a:t>remains or impressions of</a:t>
            </a:r>
            <a:r>
              <a:rPr lang="en-US" sz="2800" b="0" i="0" u="none" strike="noStrike" cap="none">
                <a:solidFill>
                  <a:schemeClr val="lt1"/>
                </a:solidFill>
                <a:latin typeface="Corben"/>
                <a:ea typeface="Corben"/>
                <a:cs typeface="Corben"/>
                <a:sym typeface="Corben"/>
              </a:rPr>
              <a:t> </a:t>
            </a:r>
            <a:r>
              <a:rPr lang="en-US" sz="2800" b="0" i="0" u="sng" strike="noStrike" cap="none">
                <a:solidFill>
                  <a:schemeClr val="lt1"/>
                </a:solidFill>
                <a:latin typeface="Corben"/>
                <a:ea typeface="Corben"/>
                <a:cs typeface="Corben"/>
                <a:sym typeface="Corben"/>
              </a:rPr>
              <a:t>once living things preserved in rock</a:t>
            </a:r>
            <a:endParaRPr/>
          </a:p>
          <a:p>
            <a:pPr marL="342900" marR="0" lvl="0" indent="-342900" algn="l" rtl="0">
              <a:lnSpc>
                <a:spcPct val="100000"/>
              </a:lnSpc>
              <a:spcBef>
                <a:spcPts val="560"/>
              </a:spcBef>
              <a:spcAft>
                <a:spcPts val="0"/>
              </a:spcAft>
              <a:buClr>
                <a:schemeClr val="lt1"/>
              </a:buClr>
              <a:buSzPts val="2800"/>
              <a:buFont typeface="Corben"/>
              <a:buChar char="•"/>
            </a:pPr>
            <a:r>
              <a:rPr lang="en-US" sz="2800" b="0" i="0" u="none" strike="noStrike" cap="none">
                <a:solidFill>
                  <a:schemeClr val="lt1"/>
                </a:solidFill>
                <a:latin typeface="Corben"/>
                <a:ea typeface="Corben"/>
                <a:cs typeface="Corben"/>
                <a:sym typeface="Corben"/>
              </a:rPr>
              <a:t>Ripple Marks</a:t>
            </a:r>
            <a:endParaRPr/>
          </a:p>
          <a:p>
            <a:pPr marL="742950" marR="0" lvl="1" indent="-285750" algn="l" rtl="0">
              <a:lnSpc>
                <a:spcPct val="100000"/>
              </a:lnSpc>
              <a:spcBef>
                <a:spcPts val="480"/>
              </a:spcBef>
              <a:spcAft>
                <a:spcPts val="0"/>
              </a:spcAft>
              <a:buClr>
                <a:schemeClr val="lt1"/>
              </a:buClr>
              <a:buSzPts val="2400"/>
              <a:buFont typeface="Corben"/>
              <a:buChar char="–"/>
            </a:pPr>
            <a:r>
              <a:rPr lang="en-US" sz="2400" b="0" i="0" u="sng" strike="noStrike" cap="none">
                <a:solidFill>
                  <a:schemeClr val="lt1"/>
                </a:solidFill>
                <a:latin typeface="Corben"/>
                <a:ea typeface="Corben"/>
                <a:cs typeface="Corben"/>
                <a:sym typeface="Corben"/>
              </a:rPr>
              <a:t>Formed by waves</a:t>
            </a:r>
            <a:endParaRPr/>
          </a:p>
        </p:txBody>
      </p:sp>
      <p:sp>
        <p:nvSpPr>
          <p:cNvPr id="341" name="Shape 341"/>
          <p:cNvSpPr txBox="1">
            <a:spLocks noGrp="1"/>
          </p:cNvSpPr>
          <p:nvPr>
            <p:ph type="body" idx="1"/>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1"/>
              </a:buClr>
              <a:buSzPts val="2800"/>
              <a:buFont typeface="Corben"/>
              <a:buChar char="•"/>
            </a:pPr>
            <a:r>
              <a:rPr lang="en-US" sz="2800" b="0" i="0" u="none" strike="noStrike" cap="none">
                <a:solidFill>
                  <a:schemeClr val="lt1"/>
                </a:solidFill>
                <a:latin typeface="Corben"/>
                <a:ea typeface="Corben"/>
                <a:cs typeface="Corben"/>
                <a:sym typeface="Corben"/>
              </a:rPr>
              <a:t>Mud Cracks</a:t>
            </a:r>
            <a:endParaRPr/>
          </a:p>
          <a:p>
            <a:pPr marL="742950" marR="0" lvl="1" indent="-285750" algn="l" rtl="0">
              <a:lnSpc>
                <a:spcPct val="100000"/>
              </a:lnSpc>
              <a:spcBef>
                <a:spcPts val="480"/>
              </a:spcBef>
              <a:spcAft>
                <a:spcPts val="0"/>
              </a:spcAft>
              <a:buClr>
                <a:schemeClr val="lt1"/>
              </a:buClr>
              <a:buSzPts val="2400"/>
              <a:buFont typeface="Corben"/>
              <a:buChar char="–"/>
            </a:pPr>
            <a:r>
              <a:rPr lang="en-US" sz="2400" b="0" i="0" u="sng" strike="noStrike" cap="none">
                <a:solidFill>
                  <a:schemeClr val="lt1"/>
                </a:solidFill>
                <a:latin typeface="Corben"/>
                <a:ea typeface="Corben"/>
                <a:cs typeface="Corben"/>
                <a:sym typeface="Corben"/>
              </a:rPr>
              <a:t>Clay cracks when it dries</a:t>
            </a:r>
            <a:endParaRPr/>
          </a:p>
          <a:p>
            <a:pPr marL="342900" marR="0" lvl="0" indent="-342900" algn="l" rtl="0">
              <a:lnSpc>
                <a:spcPct val="100000"/>
              </a:lnSpc>
              <a:spcBef>
                <a:spcPts val="560"/>
              </a:spcBef>
              <a:spcAft>
                <a:spcPts val="0"/>
              </a:spcAft>
              <a:buClr>
                <a:schemeClr val="lt1"/>
              </a:buClr>
              <a:buSzPts val="2800"/>
              <a:buFont typeface="Corben"/>
              <a:buChar char="•"/>
            </a:pPr>
            <a:r>
              <a:rPr lang="en-US" sz="2800" b="0" i="0" u="none" strike="noStrike" cap="none">
                <a:solidFill>
                  <a:schemeClr val="lt1"/>
                </a:solidFill>
                <a:latin typeface="Corben"/>
                <a:ea typeface="Corben"/>
                <a:cs typeface="Corben"/>
                <a:sym typeface="Corben"/>
              </a:rPr>
              <a:t>Nodules - </a:t>
            </a:r>
            <a:r>
              <a:rPr lang="en-US" sz="2800" b="0" i="0" u="sng" strike="noStrike" cap="none">
                <a:solidFill>
                  <a:schemeClr val="lt1"/>
                </a:solidFill>
                <a:latin typeface="Corben"/>
                <a:ea typeface="Corben"/>
                <a:cs typeface="Corben"/>
                <a:sym typeface="Corben"/>
              </a:rPr>
              <a:t>chert</a:t>
            </a:r>
            <a:endParaRPr/>
          </a:p>
          <a:p>
            <a:pPr marL="342900" marR="0" lvl="0" indent="-342900" algn="l" rtl="0">
              <a:lnSpc>
                <a:spcPct val="100000"/>
              </a:lnSpc>
              <a:spcBef>
                <a:spcPts val="560"/>
              </a:spcBef>
              <a:spcAft>
                <a:spcPts val="0"/>
              </a:spcAft>
              <a:buClr>
                <a:schemeClr val="lt1"/>
              </a:buClr>
              <a:buSzPts val="2800"/>
              <a:buFont typeface="Corben"/>
              <a:buChar char="•"/>
            </a:pPr>
            <a:r>
              <a:rPr lang="en-US" sz="2800" b="0" i="0" u="none" strike="noStrike" cap="none">
                <a:solidFill>
                  <a:schemeClr val="lt1"/>
                </a:solidFill>
                <a:latin typeface="Corben"/>
                <a:ea typeface="Corben"/>
                <a:cs typeface="Corben"/>
                <a:sym typeface="Corben"/>
              </a:rPr>
              <a:t>Water:  </a:t>
            </a:r>
            <a:r>
              <a:rPr lang="en-US" sz="2800" b="0" i="0" u="sng" strike="noStrike" cap="none">
                <a:solidFill>
                  <a:schemeClr val="lt1"/>
                </a:solidFill>
                <a:latin typeface="Corben"/>
                <a:ea typeface="Corben"/>
                <a:cs typeface="Corben"/>
                <a:sym typeface="Corben"/>
              </a:rPr>
              <a:t>ALWAYS PRESENT IN THE FORMATION OF SEDIMENTARY ROCKS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Font typeface="Corben"/>
              <a:buNone/>
            </a:pPr>
            <a:r>
              <a:rPr lang="en-US" sz="4400" b="0" i="0" u="none" strike="noStrike" cap="none">
                <a:solidFill>
                  <a:schemeClr val="lt2"/>
                </a:solidFill>
                <a:latin typeface="Corben"/>
                <a:ea typeface="Corben"/>
                <a:cs typeface="Corben"/>
                <a:sym typeface="Corben"/>
              </a:rPr>
              <a:t>Chiroptera Fossil</a:t>
            </a:r>
            <a:endParaRPr/>
          </a:p>
        </p:txBody>
      </p:sp>
      <p:pic>
        <p:nvPicPr>
          <p:cNvPr id="347" name="Shape 347"/>
          <p:cNvPicPr preferRelativeResize="0">
            <a:picLocks noGrp="1"/>
          </p:cNvPicPr>
          <p:nvPr>
            <p:ph type="body" idx="1"/>
          </p:nvPr>
        </p:nvPicPr>
        <p:blipFill rotWithShape="1">
          <a:blip r:embed="rId3">
            <a:alphaModFix/>
          </a:blip>
          <a:srcRect/>
          <a:stretch/>
        </p:blipFill>
        <p:spPr>
          <a:xfrm>
            <a:off x="685800" y="1981200"/>
            <a:ext cx="7772400" cy="4114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a:xfrm>
            <a:off x="685800" y="609600"/>
            <a:ext cx="77724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Turn and Talk</a:t>
            </a:r>
            <a:endParaRPr/>
          </a:p>
        </p:txBody>
      </p:sp>
      <p:sp>
        <p:nvSpPr>
          <p:cNvPr id="353" name="Shape 353"/>
          <p:cNvSpPr txBox="1">
            <a:spLocks noGrp="1"/>
          </p:cNvSpPr>
          <p:nvPr>
            <p:ph type="body" idx="1"/>
          </p:nvPr>
        </p:nvSpPr>
        <p:spPr>
          <a:xfrm>
            <a:off x="685800" y="1981200"/>
            <a:ext cx="7772400" cy="4114800"/>
          </a:xfrm>
          <a:prstGeom prst="rect">
            <a:avLst/>
          </a:prstGeom>
        </p:spPr>
        <p:txBody>
          <a:bodyPr spcFirstLastPara="1" wrap="square" lIns="91425" tIns="91425" rIns="91425" bIns="91425" anchor="t" anchorCtr="0">
            <a:noAutofit/>
          </a:bodyPr>
          <a:lstStyle/>
          <a:p>
            <a:pPr marL="457200" lvl="0" indent="-431800">
              <a:spcBef>
                <a:spcPts val="640"/>
              </a:spcBef>
              <a:spcAft>
                <a:spcPts val="0"/>
              </a:spcAft>
              <a:buSzPts val="3200"/>
              <a:buAutoNum type="arabicPeriod"/>
            </a:pPr>
            <a:r>
              <a:rPr lang="en-US"/>
              <a:t>How are sedimentary rocks formed?</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358" name="Shape 358"/>
          <p:cNvPicPr preferRelativeResize="0"/>
          <p:nvPr/>
        </p:nvPicPr>
        <p:blipFill>
          <a:blip r:embed="rId3">
            <a:alphaModFix/>
          </a:blip>
          <a:stretch>
            <a:fillRect/>
          </a:stretch>
        </p:blipFill>
        <p:spPr>
          <a:xfrm>
            <a:off x="177375" y="306750"/>
            <a:ext cx="8789251" cy="5992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title"/>
          </p:nvPr>
        </p:nvSpPr>
        <p:spPr>
          <a:xfrm>
            <a:off x="685800" y="609600"/>
            <a:ext cx="77724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Metamorphic Video</a:t>
            </a:r>
            <a:endParaRPr/>
          </a:p>
        </p:txBody>
      </p:sp>
      <p:sp>
        <p:nvSpPr>
          <p:cNvPr id="387" name="Shape 387" descr="This video is part of the GeoBus Geology in a Minute series. This video is all about what a metamorphic rock is, how they are formed and what they are formed from. This video was produced by Dr Benjamin Moorhouse for the GeoBus project. Comment below for any geology in a minute video ideas you have and if you like this video why not check out the others and subscribe to our channel." title="Geology in a Minute - What are Metamorphic Rocks?">
            <a:hlinkClick r:id="rId3"/>
          </p:cNvPr>
          <p:cNvSpPr/>
          <p:nvPr/>
        </p:nvSpPr>
        <p:spPr>
          <a:xfrm>
            <a:off x="2286000" y="1714500"/>
            <a:ext cx="4572000" cy="3429000"/>
          </a:xfrm>
          <a:prstGeom prst="rect">
            <a:avLst/>
          </a:prstGeom>
          <a:blipFill>
            <a:blip r:embed="rId4">
              <a:alphaModFix/>
            </a:blip>
            <a:stretch>
              <a:fillRect/>
            </a:stretch>
          </a:blipFill>
          <a:ln>
            <a:noFill/>
          </a:ln>
        </p:spPr>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a:off x="685800" y="609600"/>
            <a:ext cx="77724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Turn and Talk</a:t>
            </a:r>
            <a:endParaRPr/>
          </a:p>
        </p:txBody>
      </p:sp>
      <p:sp>
        <p:nvSpPr>
          <p:cNvPr id="393" name="Shape 393"/>
          <p:cNvSpPr txBox="1">
            <a:spLocks noGrp="1"/>
          </p:cNvSpPr>
          <p:nvPr>
            <p:ph type="body" idx="1"/>
          </p:nvPr>
        </p:nvSpPr>
        <p:spPr>
          <a:xfrm>
            <a:off x="685800" y="1981200"/>
            <a:ext cx="7772400" cy="4114800"/>
          </a:xfrm>
          <a:prstGeom prst="rect">
            <a:avLst/>
          </a:prstGeom>
        </p:spPr>
        <p:txBody>
          <a:bodyPr spcFirstLastPara="1" wrap="square" lIns="91425" tIns="91425" rIns="91425" bIns="91425" anchor="t" anchorCtr="0">
            <a:noAutofit/>
          </a:bodyPr>
          <a:lstStyle/>
          <a:p>
            <a:pPr marL="457200" lvl="0" indent="-431800" rtl="0">
              <a:spcBef>
                <a:spcPts val="640"/>
              </a:spcBef>
              <a:spcAft>
                <a:spcPts val="0"/>
              </a:spcAft>
              <a:buSzPts val="3200"/>
              <a:buAutoNum type="arabicPeriod"/>
            </a:pPr>
            <a:r>
              <a:rPr lang="en-US"/>
              <a:t>What does the word morph mean?</a:t>
            </a:r>
            <a:endParaRPr/>
          </a:p>
          <a:p>
            <a:pPr marL="457200" lvl="0" indent="-431800" rtl="0">
              <a:spcBef>
                <a:spcPts val="0"/>
              </a:spcBef>
              <a:spcAft>
                <a:spcPts val="0"/>
              </a:spcAft>
              <a:buSzPts val="3200"/>
              <a:buAutoNum type="arabicPeriod"/>
            </a:pPr>
            <a:r>
              <a:rPr lang="en-US"/>
              <a:t>How are metamorphic rocks formed?</a:t>
            </a:r>
            <a:endParaRPr/>
          </a:p>
          <a:p>
            <a:pPr marL="457200" lvl="0" indent="-431800" rtl="0">
              <a:spcBef>
                <a:spcPts val="0"/>
              </a:spcBef>
              <a:spcAft>
                <a:spcPts val="0"/>
              </a:spcAft>
              <a:buSzPts val="3200"/>
              <a:buAutoNum type="arabicPeriod"/>
            </a:pPr>
            <a:r>
              <a:rPr lang="en-US"/>
              <a:t>What happens to them when they are formed?</a:t>
            </a:r>
            <a:endParaRPr/>
          </a:p>
          <a:p>
            <a:pPr marL="457200" lvl="0" indent="-431800">
              <a:spcBef>
                <a:spcPts val="0"/>
              </a:spcBef>
              <a:spcAft>
                <a:spcPts val="0"/>
              </a:spcAft>
              <a:buSzPts val="3200"/>
              <a:buAutoNum type="arabicPeriod"/>
            </a:pPr>
            <a:r>
              <a:rPr lang="en-US"/>
              <a:t>What are the two main types of metamorphic rocks?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title"/>
          </p:nvPr>
        </p:nvSpPr>
        <p:spPr>
          <a:xfrm>
            <a:off x="685800" y="0"/>
            <a:ext cx="7772400" cy="1295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Font typeface="Corben"/>
              <a:buNone/>
            </a:pPr>
            <a:r>
              <a:rPr lang="en-US" sz="4400" b="0" i="0" u="none" strike="noStrike" cap="none">
                <a:solidFill>
                  <a:schemeClr val="lt2"/>
                </a:solidFill>
                <a:latin typeface="Corben"/>
                <a:ea typeface="Corben"/>
                <a:cs typeface="Corben"/>
                <a:sym typeface="Corben"/>
              </a:rPr>
              <a:t>Metamorphic Rocks</a:t>
            </a:r>
            <a:endParaRPr/>
          </a:p>
        </p:txBody>
      </p:sp>
      <p:sp>
        <p:nvSpPr>
          <p:cNvPr id="399" name="Shape 399"/>
          <p:cNvSpPr txBox="1">
            <a:spLocks noGrp="1"/>
          </p:cNvSpPr>
          <p:nvPr>
            <p:ph type="body" idx="1"/>
          </p:nvPr>
        </p:nvSpPr>
        <p:spPr>
          <a:xfrm>
            <a:off x="685800" y="1295400"/>
            <a:ext cx="7772400" cy="4953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1"/>
              </a:buClr>
              <a:buSzPts val="3200"/>
              <a:buFont typeface="Corben"/>
              <a:buChar char="•"/>
            </a:pPr>
            <a:r>
              <a:rPr lang="en-US" sz="3200" b="0" i="0" u="none" strike="noStrike" cap="none">
                <a:solidFill>
                  <a:schemeClr val="lt1"/>
                </a:solidFill>
                <a:latin typeface="Corben"/>
                <a:ea typeface="Corben"/>
                <a:cs typeface="Corben"/>
                <a:sym typeface="Corben"/>
              </a:rPr>
              <a:t>Form from </a:t>
            </a:r>
            <a:r>
              <a:rPr lang="en-US" sz="3200" b="0" i="0" u="sng" strike="noStrike" cap="none">
                <a:solidFill>
                  <a:schemeClr val="lt1"/>
                </a:solidFill>
                <a:latin typeface="Corben"/>
                <a:ea typeface="Corben"/>
                <a:cs typeface="Corben"/>
                <a:sym typeface="Corben"/>
              </a:rPr>
              <a:t>existing rocks that are changed by heat and/or pressure</a:t>
            </a:r>
            <a:endParaRPr/>
          </a:p>
          <a:p>
            <a:pPr marL="342900" marR="0" lvl="0" indent="-342900" algn="l" rtl="0">
              <a:lnSpc>
                <a:spcPct val="100000"/>
              </a:lnSpc>
              <a:spcBef>
                <a:spcPts val="640"/>
              </a:spcBef>
              <a:spcAft>
                <a:spcPts val="0"/>
              </a:spcAft>
              <a:buClr>
                <a:schemeClr val="lt1"/>
              </a:buClr>
              <a:buSzPts val="3200"/>
              <a:buFont typeface="Corben"/>
              <a:buChar char="•"/>
            </a:pPr>
            <a:r>
              <a:rPr lang="en-US" sz="3200" b="0" i="0" u="none" strike="noStrike" cap="none">
                <a:solidFill>
                  <a:schemeClr val="lt1"/>
                </a:solidFill>
                <a:latin typeface="Corben"/>
                <a:ea typeface="Corben"/>
                <a:cs typeface="Corben"/>
                <a:sym typeface="Corben"/>
              </a:rPr>
              <a:t>Two Types of Metamorphism</a:t>
            </a:r>
            <a:endParaRPr/>
          </a:p>
          <a:p>
            <a:pPr marL="742950" marR="0" lvl="1" indent="-285750" algn="l" rtl="0">
              <a:lnSpc>
                <a:spcPct val="100000"/>
              </a:lnSpc>
              <a:spcBef>
                <a:spcPts val="560"/>
              </a:spcBef>
              <a:spcAft>
                <a:spcPts val="0"/>
              </a:spcAft>
              <a:buClr>
                <a:schemeClr val="lt1"/>
              </a:buClr>
              <a:buSzPts val="2800"/>
              <a:buFont typeface="Corben"/>
              <a:buChar char="–"/>
            </a:pPr>
            <a:r>
              <a:rPr lang="en-US" sz="2800" b="0" i="0" u="none" strike="noStrike" cap="none">
                <a:solidFill>
                  <a:schemeClr val="lt1"/>
                </a:solidFill>
                <a:latin typeface="Corben"/>
                <a:ea typeface="Corben"/>
                <a:cs typeface="Corben"/>
                <a:sym typeface="Corben"/>
              </a:rPr>
              <a:t>Regional - </a:t>
            </a:r>
            <a:r>
              <a:rPr lang="en-US" sz="2800" b="0" i="0" u="sng" strike="noStrike" cap="none">
                <a:solidFill>
                  <a:schemeClr val="lt1"/>
                </a:solidFill>
                <a:latin typeface="Corben"/>
                <a:ea typeface="Corben"/>
                <a:cs typeface="Corben"/>
                <a:sym typeface="Corben"/>
              </a:rPr>
              <a:t>large area under intense heat and pressure </a:t>
            </a:r>
            <a:r>
              <a:rPr lang="en-US" sz="2800" b="0" i="0" u="none" strike="noStrike" cap="none">
                <a:solidFill>
                  <a:schemeClr val="lt1"/>
                </a:solidFill>
                <a:latin typeface="Corben"/>
                <a:ea typeface="Corben"/>
                <a:cs typeface="Corben"/>
                <a:sym typeface="Corben"/>
              </a:rPr>
              <a:t>- found in mountainous areas</a:t>
            </a:r>
            <a:endParaRPr/>
          </a:p>
          <a:p>
            <a:pPr marL="742950" marR="0" lvl="1" indent="-285750" algn="l" rtl="0">
              <a:lnSpc>
                <a:spcPct val="100000"/>
              </a:lnSpc>
              <a:spcBef>
                <a:spcPts val="560"/>
              </a:spcBef>
              <a:spcAft>
                <a:spcPts val="0"/>
              </a:spcAft>
              <a:buClr>
                <a:schemeClr val="lt1"/>
              </a:buClr>
              <a:buSzPts val="2800"/>
              <a:buFont typeface="Corben"/>
              <a:buChar char="–"/>
            </a:pPr>
            <a:r>
              <a:rPr lang="en-US" sz="2800" b="0" i="0" u="none" strike="noStrike" cap="none">
                <a:solidFill>
                  <a:schemeClr val="lt1"/>
                </a:solidFill>
                <a:latin typeface="Corben"/>
                <a:ea typeface="Corben"/>
                <a:cs typeface="Corben"/>
                <a:sym typeface="Corben"/>
              </a:rPr>
              <a:t>Thermal or Contact - </a:t>
            </a:r>
            <a:r>
              <a:rPr lang="en-US" sz="2800" b="0" i="0" u="sng" strike="noStrike" cap="none">
                <a:solidFill>
                  <a:schemeClr val="lt1"/>
                </a:solidFill>
                <a:latin typeface="Corben"/>
                <a:ea typeface="Corben"/>
                <a:cs typeface="Corben"/>
                <a:sym typeface="Corben"/>
              </a:rPr>
              <a:t>located near magma that heated the existing rock</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Font typeface="Corben"/>
              <a:buNone/>
            </a:pPr>
            <a:r>
              <a:rPr lang="en-US" sz="4400" b="0" i="0" u="none" strike="noStrike" cap="none">
                <a:solidFill>
                  <a:schemeClr val="lt2"/>
                </a:solidFill>
                <a:latin typeface="Corben"/>
                <a:ea typeface="Corben"/>
                <a:cs typeface="Corben"/>
                <a:sym typeface="Corben"/>
              </a:rPr>
              <a:t>Features of Metamorphic Rocks</a:t>
            </a:r>
            <a:endParaRPr/>
          </a:p>
        </p:txBody>
      </p:sp>
      <p:sp>
        <p:nvSpPr>
          <p:cNvPr id="405" name="Shape 405"/>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1"/>
              </a:buClr>
              <a:buSzPts val="2800"/>
              <a:buFont typeface="Corben"/>
              <a:buChar char="•"/>
            </a:pPr>
            <a:r>
              <a:rPr lang="en-US" sz="2800" b="0" i="0" u="none" strike="noStrike" cap="none">
                <a:solidFill>
                  <a:schemeClr val="lt1"/>
                </a:solidFill>
                <a:latin typeface="Corben"/>
                <a:ea typeface="Corben"/>
                <a:cs typeface="Corben"/>
                <a:sym typeface="Corben"/>
              </a:rPr>
              <a:t>Foliation - </a:t>
            </a:r>
            <a:r>
              <a:rPr lang="en-US" sz="2800" b="0" i="0" u="sng" strike="noStrike" cap="none">
                <a:solidFill>
                  <a:schemeClr val="lt1"/>
                </a:solidFill>
                <a:latin typeface="Corben"/>
                <a:ea typeface="Corben"/>
                <a:cs typeface="Corben"/>
                <a:sym typeface="Corben"/>
              </a:rPr>
              <a:t>bands of minerals</a:t>
            </a:r>
            <a:r>
              <a:rPr lang="en-US" sz="2800" b="0" i="0" u="none" strike="noStrike" cap="none">
                <a:solidFill>
                  <a:schemeClr val="lt1"/>
                </a:solidFill>
                <a:latin typeface="Corben"/>
                <a:ea typeface="Corben"/>
                <a:cs typeface="Corben"/>
                <a:sym typeface="Corben"/>
              </a:rPr>
              <a:t> that form from recrystalization</a:t>
            </a:r>
            <a:endParaRPr/>
          </a:p>
          <a:p>
            <a:pPr marL="342900" marR="0" lvl="0" indent="-342900" algn="l" rtl="0">
              <a:lnSpc>
                <a:spcPct val="100000"/>
              </a:lnSpc>
              <a:spcBef>
                <a:spcPts val="560"/>
              </a:spcBef>
              <a:spcAft>
                <a:spcPts val="0"/>
              </a:spcAft>
              <a:buClr>
                <a:schemeClr val="lt1"/>
              </a:buClr>
              <a:buSzPts val="2800"/>
              <a:buFont typeface="Corben"/>
              <a:buChar char="•"/>
            </a:pPr>
            <a:r>
              <a:rPr lang="en-US" sz="2800" b="0" i="0" u="none" strike="noStrike" cap="none">
                <a:solidFill>
                  <a:schemeClr val="lt1"/>
                </a:solidFill>
                <a:latin typeface="Corben"/>
                <a:ea typeface="Corben"/>
                <a:cs typeface="Corben"/>
                <a:sym typeface="Corben"/>
              </a:rPr>
              <a:t>Density - </a:t>
            </a:r>
            <a:r>
              <a:rPr lang="en-US" sz="2800" b="0" i="0" u="sng" strike="noStrike" cap="none">
                <a:solidFill>
                  <a:schemeClr val="lt1"/>
                </a:solidFill>
                <a:latin typeface="Corben"/>
                <a:ea typeface="Corben"/>
                <a:cs typeface="Corben"/>
                <a:sym typeface="Corben"/>
              </a:rPr>
              <a:t>pressure causes the rocks to become more dense</a:t>
            </a:r>
            <a:endParaRPr/>
          </a:p>
        </p:txBody>
      </p:sp>
      <p:sp>
        <p:nvSpPr>
          <p:cNvPr id="406" name="Shape 406"/>
          <p:cNvSpPr txBox="1">
            <a:spLocks noGrp="1"/>
          </p:cNvSpPr>
          <p:nvPr>
            <p:ph type="body" idx="1"/>
          </p:nvPr>
        </p:nvSpPr>
        <p:spPr>
          <a:xfrm>
            <a:off x="4648200" y="1981200"/>
            <a:ext cx="3810000" cy="4572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1"/>
              </a:buClr>
              <a:buSzPts val="2800"/>
              <a:buFont typeface="Corben"/>
              <a:buChar char="•"/>
            </a:pPr>
            <a:r>
              <a:rPr lang="en-US" sz="2800" b="0" i="0" u="none" strike="noStrike" cap="none">
                <a:solidFill>
                  <a:schemeClr val="lt1"/>
                </a:solidFill>
                <a:latin typeface="Corben"/>
                <a:ea typeface="Corben"/>
                <a:cs typeface="Corben"/>
                <a:sym typeface="Corben"/>
              </a:rPr>
              <a:t>Alignment:  </a:t>
            </a:r>
            <a:r>
              <a:rPr lang="en-US" sz="2800" b="0" i="0" u="sng" strike="noStrike" cap="none">
                <a:solidFill>
                  <a:schemeClr val="lt1"/>
                </a:solidFill>
                <a:latin typeface="Corben"/>
                <a:ea typeface="Corben"/>
                <a:cs typeface="Corben"/>
                <a:sym typeface="Corben"/>
              </a:rPr>
              <a:t>Minerals become aligned</a:t>
            </a:r>
            <a:endParaRPr/>
          </a:p>
          <a:p>
            <a:pPr marL="342900" marR="0" lvl="0" indent="-342900" algn="l" rtl="0">
              <a:lnSpc>
                <a:spcPct val="100000"/>
              </a:lnSpc>
              <a:spcBef>
                <a:spcPts val="560"/>
              </a:spcBef>
              <a:spcAft>
                <a:spcPts val="0"/>
              </a:spcAft>
              <a:buClr>
                <a:schemeClr val="lt1"/>
              </a:buClr>
              <a:buSzPts val="2800"/>
              <a:buFont typeface="Corben"/>
              <a:buChar char="•"/>
            </a:pPr>
            <a:r>
              <a:rPr lang="en-US" sz="2800" b="0" i="0" u="none" strike="noStrike" cap="none">
                <a:solidFill>
                  <a:schemeClr val="lt1"/>
                </a:solidFill>
                <a:latin typeface="Corben"/>
                <a:ea typeface="Corben"/>
                <a:cs typeface="Corben"/>
                <a:sym typeface="Corben"/>
              </a:rPr>
              <a:t>Distortion- </a:t>
            </a:r>
            <a:r>
              <a:rPr lang="en-US" sz="2800" b="0" i="0" u="sng" strike="noStrike" cap="none">
                <a:solidFill>
                  <a:schemeClr val="lt1"/>
                </a:solidFill>
                <a:latin typeface="Corben"/>
                <a:ea typeface="Corben"/>
                <a:cs typeface="Corben"/>
                <a:sym typeface="Corben"/>
              </a:rPr>
              <a:t>mineral bands </a:t>
            </a:r>
            <a:r>
              <a:rPr lang="en-US" sz="2800" b="0" i="0" u="none" strike="noStrike" cap="none">
                <a:solidFill>
                  <a:schemeClr val="lt1"/>
                </a:solidFill>
                <a:latin typeface="Corben"/>
                <a:ea typeface="Corben"/>
                <a:cs typeface="Corben"/>
                <a:sym typeface="Corben"/>
              </a:rPr>
              <a:t>or fragments </a:t>
            </a:r>
            <a:r>
              <a:rPr lang="en-US" sz="2800" b="0" i="0" u="sng" strike="noStrike" cap="none">
                <a:solidFill>
                  <a:schemeClr val="lt1"/>
                </a:solidFill>
                <a:latin typeface="Corben"/>
                <a:ea typeface="Corben"/>
                <a:cs typeface="Corben"/>
                <a:sym typeface="Corben"/>
              </a:rPr>
              <a:t>become bent or wavy</a:t>
            </a:r>
            <a:r>
              <a:rPr lang="en-US" sz="2800" b="0" i="0" u="none" strike="noStrike" cap="none">
                <a:solidFill>
                  <a:schemeClr val="lt1"/>
                </a:solidFill>
                <a:latin typeface="Corben"/>
                <a:ea typeface="Corben"/>
                <a:cs typeface="Corben"/>
                <a:sym typeface="Corben"/>
              </a:rPr>
              <a:t> due to pressure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685800" y="304800"/>
            <a:ext cx="7772400"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Font typeface="Corben"/>
              <a:buNone/>
            </a:pPr>
            <a:r>
              <a:rPr lang="en-US" sz="4400" b="0" i="0" u="none" strike="noStrike" cap="none">
                <a:solidFill>
                  <a:schemeClr val="lt2"/>
                </a:solidFill>
                <a:latin typeface="Corben"/>
                <a:ea typeface="Corben"/>
                <a:cs typeface="Corben"/>
                <a:sym typeface="Corben"/>
              </a:rPr>
              <a:t>Rocks</a:t>
            </a:r>
            <a:endParaRPr/>
          </a:p>
        </p:txBody>
      </p:sp>
      <p:sp>
        <p:nvSpPr>
          <p:cNvPr id="174" name="Shape 174"/>
          <p:cNvSpPr txBox="1">
            <a:spLocks noGrp="1"/>
          </p:cNvSpPr>
          <p:nvPr>
            <p:ph type="body" idx="1"/>
          </p:nvPr>
        </p:nvSpPr>
        <p:spPr>
          <a:xfrm>
            <a:off x="685800" y="1295400"/>
            <a:ext cx="7772400" cy="4724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1"/>
              </a:buClr>
              <a:buSzPts val="3200"/>
              <a:buFont typeface="Corben"/>
              <a:buChar char="•"/>
            </a:pPr>
            <a:r>
              <a:rPr lang="en-US" sz="3200" b="0" i="0" u="none" strike="noStrike" cap="none">
                <a:solidFill>
                  <a:schemeClr val="lt1"/>
                </a:solidFill>
                <a:latin typeface="Corben"/>
                <a:ea typeface="Corben"/>
                <a:cs typeface="Corben"/>
                <a:sym typeface="Corben"/>
              </a:rPr>
              <a:t>A rock is a </a:t>
            </a:r>
            <a:r>
              <a:rPr lang="en-US" sz="3200" b="0" i="0" u="sng" strike="noStrike" cap="none">
                <a:solidFill>
                  <a:schemeClr val="lt1"/>
                </a:solidFill>
                <a:latin typeface="Corben"/>
                <a:ea typeface="Corben"/>
                <a:cs typeface="Corben"/>
                <a:sym typeface="Corben"/>
              </a:rPr>
              <a:t>mixture of minerals</a:t>
            </a:r>
            <a:endParaRPr/>
          </a:p>
          <a:p>
            <a:pPr marL="342900" marR="0" lvl="0" indent="-342900" algn="l" rtl="0">
              <a:lnSpc>
                <a:spcPct val="100000"/>
              </a:lnSpc>
              <a:spcBef>
                <a:spcPts val="640"/>
              </a:spcBef>
              <a:spcAft>
                <a:spcPts val="0"/>
              </a:spcAft>
              <a:buClr>
                <a:schemeClr val="lt1"/>
              </a:buClr>
              <a:buSzPts val="3200"/>
              <a:buFont typeface="Corben"/>
              <a:buChar char="•"/>
            </a:pPr>
            <a:r>
              <a:rPr lang="en-US" sz="3200" b="0" i="0" u="none" strike="noStrike" cap="none">
                <a:solidFill>
                  <a:schemeClr val="lt1"/>
                </a:solidFill>
                <a:latin typeface="Corben"/>
                <a:ea typeface="Corben"/>
                <a:cs typeface="Corben"/>
                <a:sym typeface="Corben"/>
              </a:rPr>
              <a:t>Rocks can be:</a:t>
            </a:r>
            <a:endParaRPr/>
          </a:p>
          <a:p>
            <a:pPr marL="742950" marR="0" lvl="1" indent="-285750" algn="l" rtl="0">
              <a:lnSpc>
                <a:spcPct val="100000"/>
              </a:lnSpc>
              <a:spcBef>
                <a:spcPts val="560"/>
              </a:spcBef>
              <a:spcAft>
                <a:spcPts val="0"/>
              </a:spcAft>
              <a:buClr>
                <a:schemeClr val="lt1"/>
              </a:buClr>
              <a:buSzPts val="2800"/>
              <a:buFont typeface="Corben"/>
              <a:buChar char="–"/>
            </a:pPr>
            <a:r>
              <a:rPr lang="en-US" sz="2800" b="0" i="0" u="none" strike="noStrike" cap="none">
                <a:solidFill>
                  <a:schemeClr val="lt1"/>
                </a:solidFill>
                <a:latin typeface="Corben"/>
                <a:ea typeface="Corben"/>
                <a:cs typeface="Corben"/>
                <a:sym typeface="Corben"/>
              </a:rPr>
              <a:t>Monomineralic</a:t>
            </a:r>
            <a:endParaRPr/>
          </a:p>
          <a:p>
            <a:pPr marL="1143000" marR="0" lvl="2" indent="-228600" algn="l" rtl="0">
              <a:lnSpc>
                <a:spcPct val="100000"/>
              </a:lnSpc>
              <a:spcBef>
                <a:spcPts val="480"/>
              </a:spcBef>
              <a:spcAft>
                <a:spcPts val="0"/>
              </a:spcAft>
              <a:buClr>
                <a:schemeClr val="lt1"/>
              </a:buClr>
              <a:buSzPts val="2400"/>
              <a:buFont typeface="Corben"/>
              <a:buChar char="•"/>
            </a:pPr>
            <a:r>
              <a:rPr lang="en-US" sz="2400" b="0" i="0" u="sng" strike="noStrike" cap="none">
                <a:solidFill>
                  <a:schemeClr val="lt1"/>
                </a:solidFill>
                <a:latin typeface="Corben"/>
                <a:ea typeface="Corben"/>
                <a:cs typeface="Corben"/>
                <a:sym typeface="Corben"/>
              </a:rPr>
              <a:t>Made of just one mineral</a:t>
            </a:r>
            <a:endParaRPr/>
          </a:p>
          <a:p>
            <a:pPr marL="1143000" marR="0" lvl="2" indent="-228600" algn="l" rtl="0">
              <a:lnSpc>
                <a:spcPct val="100000"/>
              </a:lnSpc>
              <a:spcBef>
                <a:spcPts val="480"/>
              </a:spcBef>
              <a:spcAft>
                <a:spcPts val="0"/>
              </a:spcAft>
              <a:buClr>
                <a:schemeClr val="lt1"/>
              </a:buClr>
              <a:buSzPts val="2400"/>
              <a:buFont typeface="Corben"/>
              <a:buChar char="•"/>
            </a:pPr>
            <a:r>
              <a:rPr lang="en-US" sz="2400" b="0" i="0" u="none" strike="noStrike" cap="none">
                <a:solidFill>
                  <a:schemeClr val="lt1"/>
                </a:solidFill>
                <a:latin typeface="Corben"/>
                <a:ea typeface="Corben"/>
                <a:cs typeface="Corben"/>
                <a:sym typeface="Corben"/>
              </a:rPr>
              <a:t>Example: </a:t>
            </a:r>
            <a:r>
              <a:rPr lang="en-US" sz="2400" b="0" i="0" u="sng" strike="noStrike" cap="none">
                <a:solidFill>
                  <a:schemeClr val="lt1"/>
                </a:solidFill>
                <a:latin typeface="Corben"/>
                <a:ea typeface="Corben"/>
                <a:cs typeface="Corben"/>
                <a:sym typeface="Corben"/>
              </a:rPr>
              <a:t>rock salt (Halite)</a:t>
            </a:r>
            <a:endParaRPr/>
          </a:p>
          <a:p>
            <a:pPr marL="742950" marR="0" lvl="1" indent="-285750" algn="l" rtl="0">
              <a:lnSpc>
                <a:spcPct val="100000"/>
              </a:lnSpc>
              <a:spcBef>
                <a:spcPts val="560"/>
              </a:spcBef>
              <a:spcAft>
                <a:spcPts val="0"/>
              </a:spcAft>
              <a:buClr>
                <a:schemeClr val="lt1"/>
              </a:buClr>
              <a:buSzPts val="2800"/>
              <a:buFont typeface="Corben"/>
              <a:buChar char="–"/>
            </a:pPr>
            <a:r>
              <a:rPr lang="en-US" sz="2800" b="0" i="0" u="none" strike="noStrike" cap="none">
                <a:solidFill>
                  <a:schemeClr val="lt1"/>
                </a:solidFill>
                <a:latin typeface="Corben"/>
                <a:ea typeface="Corben"/>
                <a:cs typeface="Corben"/>
                <a:sym typeface="Corben"/>
              </a:rPr>
              <a:t>Polymineralic</a:t>
            </a:r>
            <a:endParaRPr/>
          </a:p>
          <a:p>
            <a:pPr marL="1143000" marR="0" lvl="2" indent="-228600" algn="l" rtl="0">
              <a:lnSpc>
                <a:spcPct val="100000"/>
              </a:lnSpc>
              <a:spcBef>
                <a:spcPts val="480"/>
              </a:spcBef>
              <a:spcAft>
                <a:spcPts val="0"/>
              </a:spcAft>
              <a:buClr>
                <a:schemeClr val="lt1"/>
              </a:buClr>
              <a:buSzPts val="2400"/>
              <a:buFont typeface="Corben"/>
              <a:buChar char="•"/>
            </a:pPr>
            <a:r>
              <a:rPr lang="en-US" sz="2400" b="0" i="0" u="sng" strike="noStrike" cap="none">
                <a:solidFill>
                  <a:schemeClr val="lt1"/>
                </a:solidFill>
                <a:latin typeface="Corben"/>
                <a:ea typeface="Corben"/>
                <a:cs typeface="Corben"/>
                <a:sym typeface="Corben"/>
              </a:rPr>
              <a:t>Made of more than one mineral</a:t>
            </a:r>
            <a:endParaRPr/>
          </a:p>
          <a:p>
            <a:pPr marL="1143000" marR="0" lvl="2" indent="-228600" algn="l" rtl="0">
              <a:lnSpc>
                <a:spcPct val="100000"/>
              </a:lnSpc>
              <a:spcBef>
                <a:spcPts val="480"/>
              </a:spcBef>
              <a:spcAft>
                <a:spcPts val="0"/>
              </a:spcAft>
              <a:buClr>
                <a:schemeClr val="lt1"/>
              </a:buClr>
              <a:buSzPts val="2400"/>
              <a:buFont typeface="Corben"/>
              <a:buChar char="•"/>
            </a:pPr>
            <a:r>
              <a:rPr lang="en-US" sz="2400" b="0" i="0" u="none" strike="noStrike" cap="none">
                <a:solidFill>
                  <a:schemeClr val="lt1"/>
                </a:solidFill>
                <a:latin typeface="Corben"/>
                <a:ea typeface="Corben"/>
                <a:cs typeface="Corben"/>
                <a:sym typeface="Corben"/>
              </a:rPr>
              <a:t>Example: </a:t>
            </a:r>
            <a:r>
              <a:rPr lang="en-US" sz="2400" b="0" i="0" u="sng" strike="noStrike" cap="none">
                <a:solidFill>
                  <a:schemeClr val="lt1"/>
                </a:solidFill>
                <a:latin typeface="Corben"/>
                <a:ea typeface="Corben"/>
                <a:cs typeface="Corben"/>
                <a:sym typeface="Corben"/>
              </a:rPr>
              <a:t>Granite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Font typeface="Corben"/>
              <a:buNone/>
            </a:pPr>
            <a:r>
              <a:rPr lang="en-US" sz="4400" b="0" i="0" u="none" strike="noStrike" cap="none">
                <a:solidFill>
                  <a:schemeClr val="lt2"/>
                </a:solidFill>
                <a:latin typeface="Corben"/>
                <a:ea typeface="Corben"/>
                <a:cs typeface="Corben"/>
                <a:sym typeface="Corben"/>
              </a:rPr>
              <a:t>Metamorphic Rock Identification</a:t>
            </a:r>
            <a:endParaRPr/>
          </a:p>
        </p:txBody>
      </p:sp>
      <p:sp>
        <p:nvSpPr>
          <p:cNvPr id="412" name="Shape 412"/>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1"/>
              </a:buClr>
              <a:buSzPts val="3200"/>
              <a:buFont typeface="Corben"/>
              <a:buChar char="•"/>
            </a:pPr>
            <a:r>
              <a:rPr lang="en-US" sz="3200" b="0" i="0" u="none" strike="noStrike" cap="none">
                <a:solidFill>
                  <a:schemeClr val="lt1"/>
                </a:solidFill>
                <a:latin typeface="Corben"/>
                <a:ea typeface="Corben"/>
                <a:cs typeface="Corben"/>
                <a:sym typeface="Corben"/>
              </a:rPr>
              <a:t>Foliated or Nonfoliated</a:t>
            </a:r>
            <a:endParaRPr/>
          </a:p>
          <a:p>
            <a:pPr marL="742950" marR="0" lvl="1" indent="-285750" algn="l" rtl="0">
              <a:lnSpc>
                <a:spcPct val="100000"/>
              </a:lnSpc>
              <a:spcBef>
                <a:spcPts val="560"/>
              </a:spcBef>
              <a:spcAft>
                <a:spcPts val="0"/>
              </a:spcAft>
              <a:buClr>
                <a:schemeClr val="lt1"/>
              </a:buClr>
              <a:buSzPts val="2800"/>
              <a:buFont typeface="Corben"/>
              <a:buChar char="–"/>
            </a:pPr>
            <a:r>
              <a:rPr lang="en-US" sz="2800" b="0" i="0" u="sng" strike="noStrike" cap="none">
                <a:solidFill>
                  <a:schemeClr val="lt1"/>
                </a:solidFill>
                <a:latin typeface="Corben"/>
                <a:ea typeface="Corben"/>
                <a:cs typeface="Corben"/>
                <a:sym typeface="Corben"/>
              </a:rPr>
              <a:t>Look for banding and distortion</a:t>
            </a:r>
            <a:endParaRPr/>
          </a:p>
          <a:p>
            <a:pPr marL="342900" marR="0" lvl="0" indent="-342900" algn="l" rtl="0">
              <a:lnSpc>
                <a:spcPct val="100000"/>
              </a:lnSpc>
              <a:spcBef>
                <a:spcPts val="640"/>
              </a:spcBef>
              <a:spcAft>
                <a:spcPts val="0"/>
              </a:spcAft>
              <a:buClr>
                <a:schemeClr val="lt1"/>
              </a:buClr>
              <a:buSzPts val="3200"/>
              <a:buFont typeface="Corben"/>
              <a:buChar char="•"/>
            </a:pPr>
            <a:r>
              <a:rPr lang="en-US" sz="3200" b="0" i="0" u="none" strike="noStrike" cap="none">
                <a:solidFill>
                  <a:schemeClr val="lt1"/>
                </a:solidFill>
                <a:latin typeface="Corben"/>
                <a:ea typeface="Corben"/>
                <a:cs typeface="Corben"/>
                <a:sym typeface="Corben"/>
              </a:rPr>
              <a:t>Probable Rock Origin</a:t>
            </a:r>
            <a:endParaRPr/>
          </a:p>
          <a:p>
            <a:pPr marL="742950" marR="0" lvl="1" indent="-285750" algn="l" rtl="0">
              <a:lnSpc>
                <a:spcPct val="100000"/>
              </a:lnSpc>
              <a:spcBef>
                <a:spcPts val="560"/>
              </a:spcBef>
              <a:spcAft>
                <a:spcPts val="0"/>
              </a:spcAft>
              <a:buClr>
                <a:schemeClr val="lt1"/>
              </a:buClr>
              <a:buSzPts val="2800"/>
              <a:buFont typeface="Corben"/>
              <a:buChar char="–"/>
            </a:pPr>
            <a:r>
              <a:rPr lang="en-US" sz="2800" b="0" i="0" u="sng" strike="noStrike" cap="none">
                <a:solidFill>
                  <a:schemeClr val="lt1"/>
                </a:solidFill>
                <a:latin typeface="Corben"/>
                <a:ea typeface="Corben"/>
                <a:cs typeface="Corben"/>
                <a:sym typeface="Corben"/>
              </a:rPr>
              <a:t>What igneous or sedimentary rock does it look like</a:t>
            </a:r>
            <a:r>
              <a:rPr lang="en-US" sz="2800" b="0" i="0" u="none" strike="noStrike" cap="none">
                <a:solidFill>
                  <a:schemeClr val="lt1"/>
                </a:solidFill>
                <a:latin typeface="Corben"/>
                <a:ea typeface="Corben"/>
                <a:cs typeface="Corben"/>
                <a:sym typeface="Corben"/>
              </a:rPr>
              <a:t>?</a:t>
            </a:r>
            <a:endParaRPr/>
          </a:p>
          <a:p>
            <a:pPr marL="342900" marR="0" lvl="0" indent="-342900" algn="l" rtl="0">
              <a:lnSpc>
                <a:spcPct val="100000"/>
              </a:lnSpc>
              <a:spcBef>
                <a:spcPts val="640"/>
              </a:spcBef>
              <a:spcAft>
                <a:spcPts val="0"/>
              </a:spcAft>
              <a:buClr>
                <a:schemeClr val="lt1"/>
              </a:buClr>
              <a:buSzPts val="3200"/>
              <a:buFont typeface="Corben"/>
              <a:buChar char="•"/>
            </a:pPr>
            <a:r>
              <a:rPr lang="en-US" sz="3200" b="0" i="0" u="none" strike="noStrike" cap="none">
                <a:solidFill>
                  <a:schemeClr val="lt1"/>
                </a:solidFill>
                <a:latin typeface="Corben"/>
                <a:ea typeface="Corben"/>
                <a:cs typeface="Corben"/>
                <a:sym typeface="Corben"/>
              </a:rPr>
              <a:t>Composition</a:t>
            </a:r>
            <a:endParaRPr/>
          </a:p>
          <a:p>
            <a:pPr marL="742950" marR="0" lvl="1" indent="-285750" algn="l" rtl="0">
              <a:lnSpc>
                <a:spcPct val="100000"/>
              </a:lnSpc>
              <a:spcBef>
                <a:spcPts val="560"/>
              </a:spcBef>
              <a:spcAft>
                <a:spcPts val="0"/>
              </a:spcAft>
              <a:buClr>
                <a:schemeClr val="lt1"/>
              </a:buClr>
              <a:buSzPts val="2800"/>
              <a:buFont typeface="Corben"/>
              <a:buChar char="–"/>
            </a:pPr>
            <a:r>
              <a:rPr lang="en-US" sz="2800" b="0" i="0" u="sng" strike="noStrike" cap="none">
                <a:solidFill>
                  <a:schemeClr val="lt1"/>
                </a:solidFill>
                <a:latin typeface="Corben"/>
                <a:ea typeface="Corben"/>
                <a:cs typeface="Corben"/>
                <a:sym typeface="Corben"/>
              </a:rPr>
              <a:t>Determine the minerals present</a:t>
            </a:r>
            <a:endParaRPr/>
          </a:p>
          <a:p>
            <a:pPr marL="742950" marR="0" lvl="1" indent="-285750" algn="l" rtl="0">
              <a:lnSpc>
                <a:spcPct val="100000"/>
              </a:lnSpc>
              <a:spcBef>
                <a:spcPts val="560"/>
              </a:spcBef>
              <a:spcAft>
                <a:spcPts val="0"/>
              </a:spcAft>
              <a:buClr>
                <a:schemeClr val="lt1"/>
              </a:buClr>
              <a:buSzPts val="2800"/>
              <a:buFont typeface="Corben"/>
              <a:buChar char="–"/>
            </a:pPr>
            <a:r>
              <a:rPr lang="en-US" sz="2800" b="0" i="0" u="sng" strike="noStrike" cap="none">
                <a:solidFill>
                  <a:schemeClr val="lt1"/>
                </a:solidFill>
                <a:latin typeface="Corben"/>
                <a:ea typeface="Corben"/>
                <a:cs typeface="Corben"/>
                <a:sym typeface="Corben"/>
              </a:rPr>
              <a:t>Acid Test for Calcite</a:t>
            </a:r>
            <a:r>
              <a:rPr lang="en-US" sz="2800" b="0" i="0" u="none" strike="noStrike" cap="none">
                <a:solidFill>
                  <a:schemeClr val="lt1"/>
                </a:solidFill>
                <a:latin typeface="Corben"/>
                <a:ea typeface="Corben"/>
                <a:cs typeface="Corben"/>
                <a:sym typeface="Corben"/>
              </a:rPr>
              <a: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417" name="Shape 417"/>
          <p:cNvPicPr preferRelativeResize="0"/>
          <p:nvPr/>
        </p:nvPicPr>
        <p:blipFill>
          <a:blip r:embed="rId3">
            <a:alphaModFix/>
          </a:blip>
          <a:stretch>
            <a:fillRect/>
          </a:stretch>
        </p:blipFill>
        <p:spPr>
          <a:xfrm>
            <a:off x="158175" y="442225"/>
            <a:ext cx="8827649" cy="59735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Shape 446"/>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Font typeface="Corben"/>
              <a:buNone/>
            </a:pPr>
            <a:r>
              <a:rPr lang="en-US" sz="4400" b="0" i="0" u="none" strike="noStrike" cap="none">
                <a:solidFill>
                  <a:schemeClr val="lt2"/>
                </a:solidFill>
                <a:latin typeface="Corben"/>
                <a:ea typeface="Corben"/>
                <a:cs typeface="Corben"/>
                <a:sym typeface="Corben"/>
              </a:rPr>
              <a:t>Rock Classification</a:t>
            </a:r>
            <a:endParaRPr/>
          </a:p>
        </p:txBody>
      </p:sp>
      <p:pic>
        <p:nvPicPr>
          <p:cNvPr id="447" name="Shape 447"/>
          <p:cNvPicPr preferRelativeResize="0">
            <a:picLocks noGrp="1"/>
          </p:cNvPicPr>
          <p:nvPr>
            <p:ph type="dgm" idx="2"/>
          </p:nvPr>
        </p:nvPicPr>
        <p:blipFill rotWithShape="1">
          <a:blip r:embed="rId3">
            <a:alphaModFix/>
          </a:blip>
          <a:srcRect/>
          <a:stretch/>
        </p:blipFill>
        <p:spPr>
          <a:xfrm>
            <a:off x="381000" y="2057400"/>
            <a:ext cx="8382000" cy="43434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Shape 452"/>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Font typeface="Corben"/>
              <a:buNone/>
            </a:pPr>
            <a:r>
              <a:rPr lang="en-US" sz="4400" b="0" i="0" u="none" strike="noStrike" cap="none">
                <a:solidFill>
                  <a:schemeClr val="lt2"/>
                </a:solidFill>
                <a:latin typeface="Corben"/>
                <a:ea typeface="Corben"/>
                <a:cs typeface="Corben"/>
                <a:sym typeface="Corben"/>
              </a:rPr>
              <a:t>Rock Cycle</a:t>
            </a:r>
            <a:endParaRPr/>
          </a:p>
        </p:txBody>
      </p:sp>
      <p:sp>
        <p:nvSpPr>
          <p:cNvPr id="453" name="Shape 453"/>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1"/>
              </a:buClr>
              <a:buSzPts val="3200"/>
              <a:buFont typeface="Corben"/>
              <a:buChar char="•"/>
            </a:pPr>
            <a:r>
              <a:rPr lang="en-US" sz="3200" b="0" i="0" u="none" strike="noStrike" cap="none">
                <a:solidFill>
                  <a:schemeClr val="lt1"/>
                </a:solidFill>
                <a:latin typeface="Corben"/>
                <a:ea typeface="Corben"/>
                <a:cs typeface="Corben"/>
                <a:sym typeface="Corben"/>
              </a:rPr>
              <a:t>Materials </a:t>
            </a:r>
            <a:r>
              <a:rPr lang="en-US" sz="3200" b="0" i="0" u="sng" strike="noStrike" cap="none">
                <a:solidFill>
                  <a:schemeClr val="lt1"/>
                </a:solidFill>
                <a:latin typeface="Corben"/>
                <a:ea typeface="Corben"/>
                <a:cs typeface="Corben"/>
                <a:sym typeface="Corben"/>
              </a:rPr>
              <a:t>are constantly being cycled through the three rock types.</a:t>
            </a:r>
            <a:endParaRPr/>
          </a:p>
          <a:p>
            <a:pPr marL="342900" marR="0" lvl="0" indent="-342900" algn="l" rtl="0">
              <a:lnSpc>
                <a:spcPct val="100000"/>
              </a:lnSpc>
              <a:spcBef>
                <a:spcPts val="640"/>
              </a:spcBef>
              <a:spcAft>
                <a:spcPts val="0"/>
              </a:spcAft>
              <a:buClr>
                <a:schemeClr val="lt1"/>
              </a:buClr>
              <a:buSzPts val="3200"/>
              <a:buFont typeface="Corben"/>
              <a:buChar char="•"/>
            </a:pPr>
            <a:r>
              <a:rPr lang="en-US" sz="3200" b="0" i="0" u="none" strike="noStrike" cap="none">
                <a:solidFill>
                  <a:schemeClr val="lt1"/>
                </a:solidFill>
                <a:latin typeface="Corben"/>
                <a:ea typeface="Corben"/>
                <a:cs typeface="Corben"/>
                <a:sym typeface="Corben"/>
              </a:rPr>
              <a:t>Melting: </a:t>
            </a:r>
            <a:r>
              <a:rPr lang="en-US" sz="3200" b="0" i="0" u="sng" strike="noStrike" cap="none">
                <a:solidFill>
                  <a:schemeClr val="lt1"/>
                </a:solidFill>
                <a:latin typeface="Corben"/>
                <a:ea typeface="Corben"/>
                <a:cs typeface="Corben"/>
                <a:sym typeface="Corben"/>
              </a:rPr>
              <a:t>Igneous Rocks</a:t>
            </a:r>
            <a:endParaRPr/>
          </a:p>
          <a:p>
            <a:pPr marL="342900" marR="0" lvl="0" indent="-342900" algn="l" rtl="0">
              <a:lnSpc>
                <a:spcPct val="100000"/>
              </a:lnSpc>
              <a:spcBef>
                <a:spcPts val="640"/>
              </a:spcBef>
              <a:spcAft>
                <a:spcPts val="0"/>
              </a:spcAft>
              <a:buClr>
                <a:schemeClr val="lt1"/>
              </a:buClr>
              <a:buSzPts val="3200"/>
              <a:buFont typeface="Corben"/>
              <a:buChar char="•"/>
            </a:pPr>
            <a:r>
              <a:rPr lang="en-US" sz="3200" b="0" i="0" u="none" strike="noStrike" cap="none">
                <a:solidFill>
                  <a:schemeClr val="lt1"/>
                </a:solidFill>
                <a:latin typeface="Corben"/>
                <a:ea typeface="Corben"/>
                <a:cs typeface="Corben"/>
                <a:sym typeface="Corben"/>
              </a:rPr>
              <a:t>Cementation/Compaction: </a:t>
            </a:r>
            <a:r>
              <a:rPr lang="en-US" sz="3200" b="0" i="0" u="sng" strike="noStrike" cap="none">
                <a:solidFill>
                  <a:schemeClr val="lt1"/>
                </a:solidFill>
                <a:latin typeface="Corben"/>
                <a:ea typeface="Corben"/>
                <a:cs typeface="Corben"/>
                <a:sym typeface="Corben"/>
              </a:rPr>
              <a:t>Sedimentary Rocks</a:t>
            </a:r>
            <a:endParaRPr/>
          </a:p>
          <a:p>
            <a:pPr marL="342900" marR="0" lvl="0" indent="-342900" algn="l" rtl="0">
              <a:lnSpc>
                <a:spcPct val="100000"/>
              </a:lnSpc>
              <a:spcBef>
                <a:spcPts val="640"/>
              </a:spcBef>
              <a:spcAft>
                <a:spcPts val="0"/>
              </a:spcAft>
              <a:buClr>
                <a:schemeClr val="lt1"/>
              </a:buClr>
              <a:buSzPts val="3200"/>
              <a:buFont typeface="Corben"/>
              <a:buChar char="•"/>
            </a:pPr>
            <a:r>
              <a:rPr lang="en-US" sz="3200" b="0" i="0" u="none" strike="noStrike" cap="none">
                <a:solidFill>
                  <a:schemeClr val="lt1"/>
                </a:solidFill>
                <a:latin typeface="Corben"/>
                <a:ea typeface="Corben"/>
                <a:cs typeface="Corben"/>
                <a:sym typeface="Corben"/>
              </a:rPr>
              <a:t>Heat/Pressure:  </a:t>
            </a:r>
            <a:r>
              <a:rPr lang="en-US" sz="3200" b="0" i="0" u="sng" strike="noStrike" cap="none">
                <a:solidFill>
                  <a:schemeClr val="lt1"/>
                </a:solidFill>
                <a:latin typeface="Corben"/>
                <a:ea typeface="Corben"/>
                <a:cs typeface="Corben"/>
                <a:sym typeface="Corben"/>
              </a:rPr>
              <a:t>Metamorphic Rocks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descr="Earth Science - Rock Cycle And Types Of Rock | Iken Edu  Find 1500+ education videos available at http://www.youtube.com/user/IkenEdu There are many types rock on the earth like igneous, sedimentary etc. but do you think why are they are named so or how they are made? In this video, you will learn about complete rock cycle as how they changed with time and how they converted from one form to another.  Watch the complete video and share your views on this. Also share this with your friends to help them learn.  For more videos visit https://www.youtube.com/ikenedu Follow us on twitter https://twitter.com/ikenedu Like us on https://www.facebook.com/ikenconnect" title="Earth Science - Rock Cycle And Types Of Rock | Iken Edu">
            <a:hlinkClick r:id="rId3"/>
          </p:cNvPr>
          <p:cNvSpPr/>
          <p:nvPr/>
        </p:nvSpPr>
        <p:spPr>
          <a:xfrm>
            <a:off x="2286000" y="1714500"/>
            <a:ext cx="4572000" cy="3429000"/>
          </a:xfrm>
          <a:prstGeom prst="rect">
            <a:avLst/>
          </a:prstGeom>
          <a:blipFill>
            <a:blip r:embed="rId4">
              <a:alphaModFix/>
            </a:blip>
            <a:stretch>
              <a:fillRect/>
            </a:stretch>
          </a:blipFill>
          <a:ln>
            <a:noFill/>
          </a:ln>
        </p:spPr>
      </p:sp>
    </p:spTree>
    <p:extLst>
      <p:ext uri="{BB962C8B-B14F-4D97-AF65-F5344CB8AC3E}">
        <p14:creationId xmlns:p14="http://schemas.microsoft.com/office/powerpoint/2010/main" val="1523417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685800" y="609600"/>
            <a:ext cx="77724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Turn and Talk</a:t>
            </a:r>
            <a:endParaRPr/>
          </a:p>
        </p:txBody>
      </p:sp>
      <p:sp>
        <p:nvSpPr>
          <p:cNvPr id="203" name="Shape 203"/>
          <p:cNvSpPr txBox="1">
            <a:spLocks noGrp="1"/>
          </p:cNvSpPr>
          <p:nvPr>
            <p:ph type="body" idx="1"/>
          </p:nvPr>
        </p:nvSpPr>
        <p:spPr>
          <a:xfrm>
            <a:off x="685800" y="1981200"/>
            <a:ext cx="7772400" cy="4114800"/>
          </a:xfrm>
          <a:prstGeom prst="rect">
            <a:avLst/>
          </a:prstGeom>
        </p:spPr>
        <p:txBody>
          <a:bodyPr spcFirstLastPara="1" wrap="square" lIns="91425" tIns="91425" rIns="91425" bIns="91425" anchor="t" anchorCtr="0">
            <a:noAutofit/>
          </a:bodyPr>
          <a:lstStyle/>
          <a:p>
            <a:pPr marL="457200" lvl="0" indent="-431800" rtl="0">
              <a:spcBef>
                <a:spcPts val="640"/>
              </a:spcBef>
              <a:spcAft>
                <a:spcPts val="0"/>
              </a:spcAft>
              <a:buSzPts val="3200"/>
              <a:buAutoNum type="arabicPeriod"/>
            </a:pPr>
            <a:r>
              <a:rPr lang="en-US"/>
              <a:t>What process creates sediment?</a:t>
            </a:r>
            <a:endParaRPr/>
          </a:p>
          <a:p>
            <a:pPr marL="457200" lvl="0" indent="-431800" rtl="0">
              <a:spcBef>
                <a:spcPts val="0"/>
              </a:spcBef>
              <a:spcAft>
                <a:spcPts val="0"/>
              </a:spcAft>
              <a:buSzPts val="3200"/>
              <a:buAutoNum type="arabicPeriod"/>
            </a:pPr>
            <a:r>
              <a:rPr lang="en-US"/>
              <a:t>What process creates metamorphic?</a:t>
            </a:r>
            <a:endParaRPr/>
          </a:p>
          <a:p>
            <a:pPr marL="457200" lvl="0" indent="-431800">
              <a:spcBef>
                <a:spcPts val="0"/>
              </a:spcBef>
              <a:spcAft>
                <a:spcPts val="0"/>
              </a:spcAft>
              <a:buSzPts val="3200"/>
              <a:buAutoNum type="arabicPeriod"/>
            </a:pPr>
            <a:r>
              <a:rPr lang="en-US"/>
              <a:t>What process creates igneous?</a:t>
            </a:r>
            <a:endParaRPr/>
          </a:p>
        </p:txBody>
      </p:sp>
    </p:spTree>
    <p:extLst>
      <p:ext uri="{BB962C8B-B14F-4D97-AF65-F5344CB8AC3E}">
        <p14:creationId xmlns:p14="http://schemas.microsoft.com/office/powerpoint/2010/main" val="34714226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pic>
        <p:nvPicPr>
          <p:cNvPr id="458" name="Shape 458"/>
          <p:cNvPicPr preferRelativeResize="0"/>
          <p:nvPr/>
        </p:nvPicPr>
        <p:blipFill rotWithShape="1">
          <a:blip r:embed="rId3">
            <a:alphaModFix/>
          </a:blip>
          <a:srcRect/>
          <a:stretch/>
        </p:blipFill>
        <p:spPr>
          <a:xfrm>
            <a:off x="900112" y="457200"/>
            <a:ext cx="7177087" cy="6096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3" name="Shape 463"/>
          <p:cNvPicPr preferRelativeResize="0"/>
          <p:nvPr/>
        </p:nvPicPr>
        <p:blipFill rotWithShape="1">
          <a:blip r:embed="rId3">
            <a:alphaModFix/>
          </a:blip>
          <a:srcRect/>
          <a:stretch/>
        </p:blipFill>
        <p:spPr>
          <a:xfrm>
            <a:off x="1295400" y="0"/>
            <a:ext cx="6721475" cy="602456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pic>
        <p:nvPicPr>
          <p:cNvPr id="468" name="Shape 468"/>
          <p:cNvPicPr preferRelativeResize="0"/>
          <p:nvPr/>
        </p:nvPicPr>
        <p:blipFill rotWithShape="1">
          <a:blip r:embed="rId3">
            <a:alphaModFix/>
          </a:blip>
          <a:srcRect/>
          <a:stretch/>
        </p:blipFill>
        <p:spPr>
          <a:xfrm>
            <a:off x="1447800" y="130175"/>
            <a:ext cx="6781800" cy="5986462"/>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pic>
        <p:nvPicPr>
          <p:cNvPr id="473" name="Shape 473"/>
          <p:cNvPicPr preferRelativeResize="0"/>
          <p:nvPr/>
        </p:nvPicPr>
        <p:blipFill rotWithShape="1">
          <a:blip r:embed="rId3">
            <a:alphaModFix/>
          </a:blip>
          <a:srcRect/>
          <a:stretch/>
        </p:blipFill>
        <p:spPr>
          <a:xfrm>
            <a:off x="1524000" y="280987"/>
            <a:ext cx="6553200" cy="588486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Font typeface="Corben"/>
              <a:buNone/>
            </a:pPr>
            <a:r>
              <a:rPr lang="en-US" sz="4400" b="0" i="0" u="none" strike="noStrike" cap="none">
                <a:solidFill>
                  <a:schemeClr val="lt2"/>
                </a:solidFill>
                <a:latin typeface="Corben"/>
                <a:ea typeface="Corben"/>
                <a:cs typeface="Corben"/>
                <a:sym typeface="Corben"/>
              </a:rPr>
              <a:t>TYPES OF ROCKS</a:t>
            </a:r>
            <a:endParaRPr/>
          </a:p>
        </p:txBody>
      </p:sp>
      <p:sp>
        <p:nvSpPr>
          <p:cNvPr id="180" name="Shape 180"/>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1"/>
              </a:buClr>
              <a:buSzPts val="3200"/>
              <a:buFont typeface="Corben"/>
              <a:buChar char="•"/>
            </a:pPr>
            <a:r>
              <a:rPr lang="en-US" sz="3200" b="0" i="0" u="none" strike="noStrike" cap="none">
                <a:solidFill>
                  <a:schemeClr val="lt1"/>
                </a:solidFill>
                <a:latin typeface="Corben"/>
                <a:ea typeface="Corben"/>
                <a:cs typeface="Corben"/>
                <a:sym typeface="Corben"/>
              </a:rPr>
              <a:t>Rocks are classified based on </a:t>
            </a:r>
            <a:r>
              <a:rPr lang="en-US" sz="3200" b="0" i="0" u="sng" strike="noStrike" cap="none">
                <a:solidFill>
                  <a:schemeClr val="lt1"/>
                </a:solidFill>
                <a:latin typeface="Corben"/>
                <a:ea typeface="Corben"/>
                <a:cs typeface="Corben"/>
                <a:sym typeface="Corben"/>
              </a:rPr>
              <a:t>their environment of formation</a:t>
            </a:r>
            <a:endParaRPr sz="3200" b="0" i="0" u="sng" strike="noStrike" cap="none">
              <a:solidFill>
                <a:schemeClr val="lt1"/>
              </a:solidFill>
              <a:latin typeface="Corben"/>
              <a:ea typeface="Corben"/>
              <a:cs typeface="Corben"/>
              <a:sym typeface="Corben"/>
            </a:endParaRPr>
          </a:p>
          <a:p>
            <a:pPr marL="342900" marR="0" lvl="0" indent="-342900" algn="l" rtl="0">
              <a:lnSpc>
                <a:spcPct val="100000"/>
              </a:lnSpc>
              <a:spcBef>
                <a:spcPts val="0"/>
              </a:spcBef>
              <a:spcAft>
                <a:spcPts val="0"/>
              </a:spcAft>
              <a:buClr>
                <a:schemeClr val="lt1"/>
              </a:buClr>
              <a:buSzPts val="3200"/>
              <a:buFont typeface="Corben"/>
              <a:buChar char="•"/>
            </a:pPr>
            <a:r>
              <a:rPr lang="en-US"/>
              <a:t>What are rocks classified based on?</a:t>
            </a:r>
            <a:endParaRPr/>
          </a:p>
          <a:p>
            <a:pPr marL="342900" marR="0" lvl="0" indent="-342900" algn="l" rtl="0">
              <a:lnSpc>
                <a:spcPct val="100000"/>
              </a:lnSpc>
              <a:spcBef>
                <a:spcPts val="640"/>
              </a:spcBef>
              <a:spcAft>
                <a:spcPts val="0"/>
              </a:spcAft>
              <a:buClr>
                <a:schemeClr val="lt1"/>
              </a:buClr>
              <a:buSzPts val="3200"/>
              <a:buFont typeface="Corben"/>
              <a:buChar char="•"/>
            </a:pPr>
            <a:r>
              <a:rPr lang="en-US" sz="3200" b="0" i="0" u="none" strike="noStrike" cap="none">
                <a:solidFill>
                  <a:schemeClr val="lt1"/>
                </a:solidFill>
                <a:latin typeface="Corben"/>
                <a:ea typeface="Corben"/>
                <a:cs typeface="Corben"/>
                <a:sym typeface="Corben"/>
              </a:rPr>
              <a:t>Three Types</a:t>
            </a:r>
            <a:endParaRPr/>
          </a:p>
          <a:p>
            <a:pPr marL="742950" marR="0" lvl="1" indent="-285750" algn="l" rtl="0">
              <a:lnSpc>
                <a:spcPct val="100000"/>
              </a:lnSpc>
              <a:spcBef>
                <a:spcPts val="560"/>
              </a:spcBef>
              <a:spcAft>
                <a:spcPts val="0"/>
              </a:spcAft>
              <a:buClr>
                <a:schemeClr val="lt1"/>
              </a:buClr>
              <a:buSzPts val="2800"/>
              <a:buFont typeface="Corben"/>
              <a:buChar char="–"/>
            </a:pPr>
            <a:r>
              <a:rPr lang="en-US" sz="2800" b="0" i="0" u="sng" strike="noStrike" cap="none">
                <a:solidFill>
                  <a:schemeClr val="lt1"/>
                </a:solidFill>
                <a:latin typeface="Corben"/>
                <a:ea typeface="Corben"/>
                <a:cs typeface="Corben"/>
                <a:sym typeface="Corben"/>
              </a:rPr>
              <a:t>Igneous Rocks</a:t>
            </a:r>
            <a:endParaRPr/>
          </a:p>
          <a:p>
            <a:pPr marL="742950" marR="0" lvl="1" indent="-285750" algn="l" rtl="0">
              <a:lnSpc>
                <a:spcPct val="100000"/>
              </a:lnSpc>
              <a:spcBef>
                <a:spcPts val="560"/>
              </a:spcBef>
              <a:spcAft>
                <a:spcPts val="0"/>
              </a:spcAft>
              <a:buClr>
                <a:schemeClr val="lt1"/>
              </a:buClr>
              <a:buSzPts val="2800"/>
              <a:buFont typeface="Corben"/>
              <a:buChar char="–"/>
            </a:pPr>
            <a:r>
              <a:rPr lang="en-US" sz="2800" b="0" i="0" u="sng" strike="noStrike" cap="none">
                <a:solidFill>
                  <a:schemeClr val="lt1"/>
                </a:solidFill>
                <a:latin typeface="Corben"/>
                <a:ea typeface="Corben"/>
                <a:cs typeface="Corben"/>
                <a:sym typeface="Corben"/>
              </a:rPr>
              <a:t>Sedimentary Rocks</a:t>
            </a:r>
            <a:endParaRPr/>
          </a:p>
          <a:p>
            <a:pPr marL="742950" marR="0" lvl="1" indent="-285750" algn="l" rtl="0">
              <a:lnSpc>
                <a:spcPct val="100000"/>
              </a:lnSpc>
              <a:spcBef>
                <a:spcPts val="560"/>
              </a:spcBef>
              <a:spcAft>
                <a:spcPts val="0"/>
              </a:spcAft>
              <a:buClr>
                <a:schemeClr val="lt1"/>
              </a:buClr>
              <a:buSzPts val="2800"/>
              <a:buFont typeface="Corben"/>
              <a:buChar char="–"/>
            </a:pPr>
            <a:r>
              <a:rPr lang="en-US" sz="2800" b="0" i="0" u="sng" strike="noStrike" cap="none">
                <a:solidFill>
                  <a:schemeClr val="lt1"/>
                </a:solidFill>
                <a:latin typeface="Corben"/>
                <a:ea typeface="Corben"/>
                <a:cs typeface="Corben"/>
                <a:sym typeface="Corben"/>
              </a:rPr>
              <a:t>Metamorphic Rocks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pic>
        <p:nvPicPr>
          <p:cNvPr id="478" name="Shape 478"/>
          <p:cNvPicPr preferRelativeResize="0"/>
          <p:nvPr/>
        </p:nvPicPr>
        <p:blipFill rotWithShape="1">
          <a:blip r:embed="rId3">
            <a:alphaModFix/>
          </a:blip>
          <a:srcRect/>
          <a:stretch/>
        </p:blipFill>
        <p:spPr>
          <a:xfrm>
            <a:off x="1752600" y="919162"/>
            <a:ext cx="5638800" cy="50196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483" name="Shape 483"/>
          <p:cNvPicPr preferRelativeResize="0"/>
          <p:nvPr/>
        </p:nvPicPr>
        <p:blipFill rotWithShape="1">
          <a:blip r:embed="rId3">
            <a:alphaModFix/>
          </a:blip>
          <a:srcRect/>
          <a:stretch/>
        </p:blipFill>
        <p:spPr>
          <a:xfrm>
            <a:off x="1600200" y="665162"/>
            <a:ext cx="6172200" cy="53308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pic>
        <p:nvPicPr>
          <p:cNvPr id="488" name="Shape 488"/>
          <p:cNvPicPr preferRelativeResize="0"/>
          <p:nvPr/>
        </p:nvPicPr>
        <p:blipFill rotWithShape="1">
          <a:blip r:embed="rId3">
            <a:alphaModFix/>
          </a:blip>
          <a:srcRect/>
          <a:stretch/>
        </p:blipFill>
        <p:spPr>
          <a:xfrm>
            <a:off x="1752600" y="685800"/>
            <a:ext cx="5715000" cy="51847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pic>
        <p:nvPicPr>
          <p:cNvPr id="493" name="Shape 493"/>
          <p:cNvPicPr preferRelativeResize="0"/>
          <p:nvPr/>
        </p:nvPicPr>
        <p:blipFill rotWithShape="1">
          <a:blip r:embed="rId3">
            <a:alphaModFix/>
          </a:blip>
          <a:srcRect/>
          <a:stretch/>
        </p:blipFill>
        <p:spPr>
          <a:xfrm>
            <a:off x="1600200" y="609600"/>
            <a:ext cx="5791200" cy="51879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pic>
        <p:nvPicPr>
          <p:cNvPr id="498" name="Shape 498"/>
          <p:cNvPicPr preferRelativeResize="0"/>
          <p:nvPr/>
        </p:nvPicPr>
        <p:blipFill rotWithShape="1">
          <a:blip r:embed="rId3">
            <a:alphaModFix/>
          </a:blip>
          <a:srcRect/>
          <a:stretch/>
        </p:blipFill>
        <p:spPr>
          <a:xfrm>
            <a:off x="1676400" y="990600"/>
            <a:ext cx="5638800" cy="49434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pic>
        <p:nvPicPr>
          <p:cNvPr id="503" name="Shape 503"/>
          <p:cNvPicPr preferRelativeResize="0"/>
          <p:nvPr/>
        </p:nvPicPr>
        <p:blipFill rotWithShape="1">
          <a:blip r:embed="rId3">
            <a:alphaModFix/>
          </a:blip>
          <a:srcRect/>
          <a:stretch/>
        </p:blipFill>
        <p:spPr>
          <a:xfrm>
            <a:off x="1524000" y="847725"/>
            <a:ext cx="6019800" cy="5227637"/>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pic>
        <p:nvPicPr>
          <p:cNvPr id="508" name="Shape 508"/>
          <p:cNvPicPr preferRelativeResize="0"/>
          <p:nvPr/>
        </p:nvPicPr>
        <p:blipFill rotWithShape="1">
          <a:blip r:embed="rId3">
            <a:alphaModFix/>
          </a:blip>
          <a:srcRect/>
          <a:stretch/>
        </p:blipFill>
        <p:spPr>
          <a:xfrm>
            <a:off x="1676400" y="769937"/>
            <a:ext cx="5867400" cy="5249862"/>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pic>
        <p:nvPicPr>
          <p:cNvPr id="513" name="Shape 513"/>
          <p:cNvPicPr preferRelativeResize="0"/>
          <p:nvPr/>
        </p:nvPicPr>
        <p:blipFill rotWithShape="1">
          <a:blip r:embed="rId3">
            <a:alphaModFix/>
          </a:blip>
          <a:srcRect/>
          <a:stretch/>
        </p:blipFill>
        <p:spPr>
          <a:xfrm>
            <a:off x="1752600" y="1104900"/>
            <a:ext cx="5486400" cy="4779962"/>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pic>
        <p:nvPicPr>
          <p:cNvPr id="518" name="Shape 518"/>
          <p:cNvPicPr preferRelativeResize="0"/>
          <p:nvPr/>
        </p:nvPicPr>
        <p:blipFill rotWithShape="1">
          <a:blip r:embed="rId3">
            <a:alphaModFix/>
          </a:blip>
          <a:srcRect/>
          <a:stretch/>
        </p:blipFill>
        <p:spPr>
          <a:xfrm>
            <a:off x="1371600" y="457200"/>
            <a:ext cx="6705600" cy="56959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Shape 595"/>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Font typeface="Corben"/>
              <a:buNone/>
            </a:pPr>
            <a:r>
              <a:rPr lang="en-US"/>
              <a:t>Clastic</a:t>
            </a:r>
            <a:endParaRPr/>
          </a:p>
        </p:txBody>
      </p:sp>
      <p:pic>
        <p:nvPicPr>
          <p:cNvPr id="596" name="Shape 596"/>
          <p:cNvPicPr preferRelativeResize="0">
            <a:picLocks noGrp="1"/>
          </p:cNvPicPr>
          <p:nvPr>
            <p:ph type="body" idx="1"/>
          </p:nvPr>
        </p:nvPicPr>
        <p:blipFill rotWithShape="1">
          <a:blip r:embed="rId3">
            <a:alphaModFix/>
          </a:blip>
          <a:srcRect/>
          <a:stretch/>
        </p:blipFill>
        <p:spPr>
          <a:xfrm>
            <a:off x="685800" y="1981200"/>
            <a:ext cx="7772400" cy="4114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b="0" i="0" u="none" strike="noStrike" cap="none">
              <a:solidFill>
                <a:schemeClr val="lt2"/>
              </a:solidFill>
              <a:latin typeface="Corben"/>
              <a:ea typeface="Corben"/>
              <a:cs typeface="Corben"/>
              <a:sym typeface="Corben"/>
            </a:endParaRPr>
          </a:p>
        </p:txBody>
      </p:sp>
      <p:pic>
        <p:nvPicPr>
          <p:cNvPr id="186" name="Shape 186"/>
          <p:cNvPicPr preferRelativeResize="0">
            <a:picLocks noGrp="1"/>
          </p:cNvPicPr>
          <p:nvPr>
            <p:ph type="body" idx="1"/>
          </p:nvPr>
        </p:nvPicPr>
        <p:blipFill rotWithShape="1">
          <a:blip r:embed="rId3">
            <a:alphaModFix/>
          </a:blip>
          <a:srcRect/>
          <a:stretch/>
        </p:blipFill>
        <p:spPr>
          <a:xfrm>
            <a:off x="914400" y="533400"/>
            <a:ext cx="7848600" cy="58864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Shape 601"/>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Font typeface="Corben"/>
              <a:buNone/>
            </a:pPr>
            <a:r>
              <a:rPr lang="en-US"/>
              <a:t>Organic</a:t>
            </a:r>
            <a:endParaRPr/>
          </a:p>
        </p:txBody>
      </p:sp>
      <p:pic>
        <p:nvPicPr>
          <p:cNvPr id="602" name="Shape 602"/>
          <p:cNvPicPr preferRelativeResize="0"/>
          <p:nvPr/>
        </p:nvPicPr>
        <p:blipFill>
          <a:blip r:embed="rId3">
            <a:alphaModFix/>
          </a:blip>
          <a:stretch>
            <a:fillRect/>
          </a:stretch>
        </p:blipFill>
        <p:spPr>
          <a:xfrm>
            <a:off x="1263925" y="1752600"/>
            <a:ext cx="6857375" cy="489812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Shape 607"/>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Font typeface="Corben"/>
              <a:buNone/>
            </a:pPr>
            <a:r>
              <a:rPr lang="en-US"/>
              <a:t>Chemical</a:t>
            </a:r>
            <a:endParaRPr/>
          </a:p>
        </p:txBody>
      </p:sp>
      <p:pic>
        <p:nvPicPr>
          <p:cNvPr id="608" name="Shape 608"/>
          <p:cNvPicPr preferRelativeResize="0"/>
          <p:nvPr/>
        </p:nvPicPr>
        <p:blipFill>
          <a:blip r:embed="rId3">
            <a:alphaModFix/>
          </a:blip>
          <a:stretch>
            <a:fillRect/>
          </a:stretch>
        </p:blipFill>
        <p:spPr>
          <a:xfrm>
            <a:off x="1662425" y="1632350"/>
            <a:ext cx="6076950" cy="456247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Shape 613"/>
          <p:cNvSpPr txBox="1">
            <a:spLocks noGrp="1"/>
          </p:cNvSpPr>
          <p:nvPr>
            <p:ph type="title"/>
          </p:nvPr>
        </p:nvSpPr>
        <p:spPr>
          <a:xfrm>
            <a:off x="685800" y="609600"/>
            <a:ext cx="77724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Stratification (Strata)</a:t>
            </a:r>
            <a:endParaRPr/>
          </a:p>
        </p:txBody>
      </p:sp>
      <p:pic>
        <p:nvPicPr>
          <p:cNvPr id="614" name="Shape 614"/>
          <p:cNvPicPr preferRelativeResize="0"/>
          <p:nvPr/>
        </p:nvPicPr>
        <p:blipFill>
          <a:blip r:embed="rId3">
            <a:alphaModFix/>
          </a:blip>
          <a:stretch>
            <a:fillRect/>
          </a:stretch>
        </p:blipFill>
        <p:spPr>
          <a:xfrm>
            <a:off x="1180050" y="1867950"/>
            <a:ext cx="7218200" cy="480337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Shape 631"/>
          <p:cNvSpPr txBox="1">
            <a:spLocks noGrp="1"/>
          </p:cNvSpPr>
          <p:nvPr>
            <p:ph type="title"/>
          </p:nvPr>
        </p:nvSpPr>
        <p:spPr>
          <a:xfrm>
            <a:off x="685800" y="609600"/>
            <a:ext cx="77724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Coarse Grained</a:t>
            </a:r>
            <a:endParaRPr/>
          </a:p>
        </p:txBody>
      </p:sp>
      <p:pic>
        <p:nvPicPr>
          <p:cNvPr id="632" name="Shape 632"/>
          <p:cNvPicPr preferRelativeResize="0"/>
          <p:nvPr/>
        </p:nvPicPr>
        <p:blipFill>
          <a:blip r:embed="rId3">
            <a:alphaModFix/>
          </a:blip>
          <a:stretch>
            <a:fillRect/>
          </a:stretch>
        </p:blipFill>
        <p:spPr>
          <a:xfrm>
            <a:off x="1583438" y="1651000"/>
            <a:ext cx="5977125" cy="448285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Shape 637"/>
          <p:cNvSpPr txBox="1">
            <a:spLocks noGrp="1"/>
          </p:cNvSpPr>
          <p:nvPr>
            <p:ph type="title"/>
          </p:nvPr>
        </p:nvSpPr>
        <p:spPr>
          <a:xfrm>
            <a:off x="685800" y="609600"/>
            <a:ext cx="7772400" cy="1143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Fine Grained</a:t>
            </a:r>
            <a:endParaRPr/>
          </a:p>
        </p:txBody>
      </p:sp>
      <p:pic>
        <p:nvPicPr>
          <p:cNvPr id="638" name="Shape 638"/>
          <p:cNvPicPr preferRelativeResize="0"/>
          <p:nvPr/>
        </p:nvPicPr>
        <p:blipFill>
          <a:blip r:embed="rId3">
            <a:alphaModFix/>
          </a:blip>
          <a:stretch>
            <a:fillRect/>
          </a:stretch>
        </p:blipFill>
        <p:spPr>
          <a:xfrm>
            <a:off x="1524000" y="1835725"/>
            <a:ext cx="6096000" cy="45720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Shape 643"/>
          <p:cNvSpPr txBox="1">
            <a:spLocks noGrp="1"/>
          </p:cNvSpPr>
          <p:nvPr>
            <p:ph type="title"/>
          </p:nvPr>
        </p:nvSpPr>
        <p:spPr>
          <a:xfrm>
            <a:off x="685800" y="609600"/>
            <a:ext cx="77724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Glassy Texture</a:t>
            </a:r>
            <a:endParaRPr/>
          </a:p>
        </p:txBody>
      </p:sp>
      <p:pic>
        <p:nvPicPr>
          <p:cNvPr id="644" name="Shape 644"/>
          <p:cNvPicPr preferRelativeResize="0"/>
          <p:nvPr/>
        </p:nvPicPr>
        <p:blipFill>
          <a:blip r:embed="rId3">
            <a:alphaModFix/>
          </a:blip>
          <a:stretch>
            <a:fillRect/>
          </a:stretch>
        </p:blipFill>
        <p:spPr>
          <a:xfrm>
            <a:off x="1652713" y="2043550"/>
            <a:ext cx="5838575" cy="43535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pic>
        <p:nvPicPr>
          <p:cNvPr id="649" name="Shape 649"/>
          <p:cNvPicPr preferRelativeResize="0"/>
          <p:nvPr/>
        </p:nvPicPr>
        <p:blipFill>
          <a:blip r:embed="rId3">
            <a:alphaModFix/>
          </a:blip>
          <a:stretch>
            <a:fillRect/>
          </a:stretch>
        </p:blipFill>
        <p:spPr>
          <a:xfrm>
            <a:off x="152400" y="152400"/>
            <a:ext cx="8771125" cy="627237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Shape 684"/>
          <p:cNvSpPr txBox="1">
            <a:spLocks noGrp="1"/>
          </p:cNvSpPr>
          <p:nvPr>
            <p:ph type="title"/>
          </p:nvPr>
        </p:nvSpPr>
        <p:spPr>
          <a:xfrm>
            <a:off x="685800" y="609600"/>
            <a:ext cx="77724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Metamorphic Rocks</a:t>
            </a:r>
            <a:endParaRPr/>
          </a:p>
        </p:txBody>
      </p:sp>
      <p:sp>
        <p:nvSpPr>
          <p:cNvPr id="685" name="Shape 685"/>
          <p:cNvSpPr txBox="1">
            <a:spLocks noGrp="1"/>
          </p:cNvSpPr>
          <p:nvPr>
            <p:ph type="body" idx="1"/>
          </p:nvPr>
        </p:nvSpPr>
        <p:spPr>
          <a:xfrm>
            <a:off x="685800" y="1981200"/>
            <a:ext cx="7772400" cy="4719300"/>
          </a:xfrm>
          <a:prstGeom prst="rect">
            <a:avLst/>
          </a:prstGeom>
        </p:spPr>
        <p:txBody>
          <a:bodyPr spcFirstLastPara="1" wrap="square" lIns="91425" tIns="91425" rIns="91425" bIns="91425" anchor="t" anchorCtr="0">
            <a:noAutofit/>
          </a:bodyPr>
          <a:lstStyle/>
          <a:p>
            <a:pPr marL="342900" lvl="0" indent="-139700">
              <a:spcBef>
                <a:spcPts val="640"/>
              </a:spcBef>
              <a:spcAft>
                <a:spcPts val="0"/>
              </a:spcAft>
              <a:buNone/>
            </a:pPr>
            <a:r>
              <a:rPr lang="en-US"/>
              <a:t>Foliated</a:t>
            </a:r>
            <a:endParaRPr/>
          </a:p>
          <a:p>
            <a:pPr marL="457200" lvl="0" indent="-431800" rtl="0">
              <a:spcBef>
                <a:spcPts val="640"/>
              </a:spcBef>
              <a:spcAft>
                <a:spcPts val="0"/>
              </a:spcAft>
              <a:buSzPts val="3200"/>
              <a:buChar char="-"/>
            </a:pPr>
            <a:r>
              <a:rPr lang="en-US"/>
              <a:t>Layered bands</a:t>
            </a:r>
            <a:endParaRPr/>
          </a:p>
          <a:p>
            <a:pPr marL="0" lvl="0" indent="0" rtl="0">
              <a:spcBef>
                <a:spcPts val="640"/>
              </a:spcBef>
              <a:spcAft>
                <a:spcPts val="0"/>
              </a:spcAft>
              <a:buNone/>
            </a:pPr>
            <a:r>
              <a:rPr lang="en-US"/>
              <a:t>Distorted Structure</a:t>
            </a:r>
            <a:endParaRPr/>
          </a:p>
          <a:p>
            <a:pPr marL="457200" lvl="0" indent="-431800" rtl="0">
              <a:spcBef>
                <a:spcPts val="640"/>
              </a:spcBef>
              <a:spcAft>
                <a:spcPts val="0"/>
              </a:spcAft>
              <a:buSzPts val="3200"/>
              <a:buChar char="-"/>
            </a:pPr>
            <a:r>
              <a:rPr lang="en-US"/>
              <a:t>Layered bands are distorted</a:t>
            </a:r>
            <a:endParaRPr/>
          </a:p>
          <a:p>
            <a:pPr marL="0" lvl="0" indent="0" rtl="0">
              <a:spcBef>
                <a:spcPts val="640"/>
              </a:spcBef>
              <a:spcAft>
                <a:spcPts val="0"/>
              </a:spcAft>
              <a:buNone/>
            </a:pPr>
            <a:r>
              <a:rPr lang="en-US"/>
              <a:t>Garnet</a:t>
            </a:r>
            <a:endParaRPr/>
          </a:p>
          <a:p>
            <a:pPr marL="457200" lvl="0" indent="-431800" rtl="0">
              <a:spcBef>
                <a:spcPts val="640"/>
              </a:spcBef>
              <a:spcAft>
                <a:spcPts val="0"/>
              </a:spcAft>
              <a:buSzPts val="3200"/>
              <a:buChar char="-"/>
            </a:pPr>
            <a:r>
              <a:rPr lang="en-US"/>
              <a:t>Redish brownish gem</a:t>
            </a:r>
            <a:endParaRPr/>
          </a:p>
          <a:p>
            <a:pPr marL="0" lvl="0" indent="0" rtl="0">
              <a:spcBef>
                <a:spcPts val="640"/>
              </a:spcBef>
              <a:spcAft>
                <a:spcPts val="0"/>
              </a:spcAft>
              <a:buNone/>
            </a:pPr>
            <a:r>
              <a:rPr lang="en-US"/>
              <a:t>Mica</a:t>
            </a:r>
            <a:endParaRPr/>
          </a:p>
          <a:p>
            <a:pPr marL="457200" lvl="0" indent="-431800">
              <a:spcBef>
                <a:spcPts val="640"/>
              </a:spcBef>
              <a:spcAft>
                <a:spcPts val="0"/>
              </a:spcAft>
              <a:buSzPts val="3200"/>
              <a:buChar char="-"/>
            </a:pPr>
            <a:r>
              <a:rPr lang="en-US"/>
              <a:t>Pinkish clear gem</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b="0" i="0" u="none" strike="noStrike" cap="none">
              <a:solidFill>
                <a:schemeClr val="lt2"/>
              </a:solidFill>
              <a:latin typeface="Corben"/>
              <a:ea typeface="Corben"/>
              <a:cs typeface="Corben"/>
              <a:sym typeface="Corben"/>
            </a:endParaRPr>
          </a:p>
        </p:txBody>
      </p:sp>
      <p:pic>
        <p:nvPicPr>
          <p:cNvPr id="192" name="Shape 192"/>
          <p:cNvPicPr preferRelativeResize="0">
            <a:picLocks noGrp="1"/>
          </p:cNvPicPr>
          <p:nvPr>
            <p:ph type="body" idx="1"/>
          </p:nvPr>
        </p:nvPicPr>
        <p:blipFill rotWithShape="1">
          <a:blip r:embed="rId3">
            <a:alphaModFix/>
          </a:blip>
          <a:srcRect/>
          <a:stretch/>
        </p:blipFill>
        <p:spPr>
          <a:xfrm>
            <a:off x="1066800" y="411162"/>
            <a:ext cx="7239000" cy="64468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Font typeface="Corben"/>
              <a:buNone/>
            </a:pPr>
            <a:r>
              <a:rPr lang="en-US" sz="4400" b="0" i="0" u="none" strike="noStrike" cap="none">
                <a:solidFill>
                  <a:schemeClr val="lt2"/>
                </a:solidFill>
                <a:latin typeface="Corben"/>
                <a:ea typeface="Corben"/>
                <a:cs typeface="Corben"/>
                <a:sym typeface="Corben"/>
              </a:rPr>
              <a:t>Igneous Rocks</a:t>
            </a:r>
            <a:endParaRPr/>
          </a:p>
        </p:txBody>
      </p:sp>
      <p:sp>
        <p:nvSpPr>
          <p:cNvPr id="209" name="Shape 209"/>
          <p:cNvSpPr txBox="1">
            <a:spLocks noGrp="1"/>
          </p:cNvSpPr>
          <p:nvPr>
            <p:ph type="body" idx="1"/>
          </p:nvPr>
        </p:nvSpPr>
        <p:spPr>
          <a:xfrm>
            <a:off x="685800" y="1981200"/>
            <a:ext cx="7772400" cy="4572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1"/>
              </a:buClr>
              <a:buSzPts val="3200"/>
              <a:buFont typeface="Corben"/>
              <a:buChar char="•"/>
            </a:pPr>
            <a:r>
              <a:rPr lang="en-US" sz="3200" b="0" i="0" u="none" strike="noStrike" cap="none">
                <a:solidFill>
                  <a:schemeClr val="lt1"/>
                </a:solidFill>
                <a:latin typeface="Corben"/>
                <a:ea typeface="Corben"/>
                <a:cs typeface="Corben"/>
                <a:sym typeface="Corben"/>
              </a:rPr>
              <a:t>Form from </a:t>
            </a:r>
            <a:r>
              <a:rPr lang="en-US" sz="3200" b="0" i="0" u="sng" strike="noStrike" cap="none">
                <a:solidFill>
                  <a:schemeClr val="lt1"/>
                </a:solidFill>
                <a:latin typeface="Corben"/>
                <a:ea typeface="Corben"/>
                <a:cs typeface="Corben"/>
                <a:sym typeface="Corben"/>
              </a:rPr>
              <a:t>cooling of molten rock</a:t>
            </a:r>
            <a:r>
              <a:rPr lang="en-US" sz="3200" b="0" i="0" u="none" strike="noStrike" cap="none">
                <a:solidFill>
                  <a:schemeClr val="lt1"/>
                </a:solidFill>
                <a:latin typeface="Corben"/>
                <a:ea typeface="Corben"/>
                <a:cs typeface="Corben"/>
                <a:sym typeface="Corben"/>
              </a:rPr>
              <a:t> (lava or magma)</a:t>
            </a:r>
            <a:endParaRPr/>
          </a:p>
          <a:p>
            <a:pPr marL="342900" marR="0" lvl="0" indent="-342900" algn="l" rtl="0">
              <a:lnSpc>
                <a:spcPct val="100000"/>
              </a:lnSpc>
              <a:spcBef>
                <a:spcPts val="640"/>
              </a:spcBef>
              <a:spcAft>
                <a:spcPts val="0"/>
              </a:spcAft>
              <a:buClr>
                <a:schemeClr val="lt1"/>
              </a:buClr>
              <a:buSzPts val="3200"/>
              <a:buFont typeface="Corben"/>
              <a:buChar char="•"/>
            </a:pPr>
            <a:r>
              <a:rPr lang="en-US" sz="3200" b="0" i="0" u="none" strike="noStrike" cap="none">
                <a:solidFill>
                  <a:schemeClr val="lt1"/>
                </a:solidFill>
                <a:latin typeface="Corben"/>
                <a:ea typeface="Corben"/>
                <a:cs typeface="Corben"/>
                <a:sym typeface="Corben"/>
              </a:rPr>
              <a:t>2 kinds:</a:t>
            </a:r>
            <a:endParaRPr/>
          </a:p>
          <a:p>
            <a:pPr marL="742950" marR="0" lvl="1" indent="-285750" algn="l" rtl="0">
              <a:lnSpc>
                <a:spcPct val="100000"/>
              </a:lnSpc>
              <a:spcBef>
                <a:spcPts val="560"/>
              </a:spcBef>
              <a:spcAft>
                <a:spcPts val="0"/>
              </a:spcAft>
              <a:buClr>
                <a:schemeClr val="lt1"/>
              </a:buClr>
              <a:buSzPts val="2800"/>
              <a:buFont typeface="Corben"/>
              <a:buChar char="–"/>
            </a:pPr>
            <a:r>
              <a:rPr lang="en-US" sz="2800" b="0" i="0" u="none" strike="noStrike" cap="none">
                <a:solidFill>
                  <a:schemeClr val="lt1"/>
                </a:solidFill>
                <a:latin typeface="Corben"/>
                <a:ea typeface="Corben"/>
                <a:cs typeface="Corben"/>
                <a:sym typeface="Corben"/>
              </a:rPr>
              <a:t>Intrusive (Plutonic)</a:t>
            </a:r>
            <a:endParaRPr/>
          </a:p>
          <a:p>
            <a:pPr marL="1143000" marR="0" lvl="2" indent="-228600" algn="l" rtl="0">
              <a:lnSpc>
                <a:spcPct val="100000"/>
              </a:lnSpc>
              <a:spcBef>
                <a:spcPts val="480"/>
              </a:spcBef>
              <a:spcAft>
                <a:spcPts val="0"/>
              </a:spcAft>
              <a:buClr>
                <a:schemeClr val="lt1"/>
              </a:buClr>
              <a:buSzPts val="2400"/>
              <a:buFont typeface="Corben"/>
              <a:buChar char="•"/>
            </a:pPr>
            <a:r>
              <a:rPr lang="en-US" sz="2400" b="0" i="0" u="sng" strike="noStrike" cap="none">
                <a:solidFill>
                  <a:schemeClr val="lt1"/>
                </a:solidFill>
                <a:latin typeface="Corben"/>
                <a:ea typeface="Corben"/>
                <a:cs typeface="Corben"/>
                <a:sym typeface="Corben"/>
              </a:rPr>
              <a:t>Cool slowly, deep below the surface</a:t>
            </a:r>
            <a:endParaRPr/>
          </a:p>
          <a:p>
            <a:pPr marL="1143000" marR="0" lvl="2" indent="-228600" algn="l" rtl="0">
              <a:lnSpc>
                <a:spcPct val="100000"/>
              </a:lnSpc>
              <a:spcBef>
                <a:spcPts val="480"/>
              </a:spcBef>
              <a:spcAft>
                <a:spcPts val="0"/>
              </a:spcAft>
              <a:buClr>
                <a:schemeClr val="lt1"/>
              </a:buClr>
              <a:buSzPts val="2400"/>
              <a:buFont typeface="Corben"/>
              <a:buChar char="•"/>
            </a:pPr>
            <a:r>
              <a:rPr lang="en-US" sz="2400" b="0" i="0" u="sng" strike="noStrike" cap="none">
                <a:solidFill>
                  <a:schemeClr val="lt1"/>
                </a:solidFill>
                <a:latin typeface="Corben"/>
                <a:ea typeface="Corben"/>
                <a:cs typeface="Corben"/>
                <a:sym typeface="Corben"/>
              </a:rPr>
              <a:t>FORM LARGE INDIVIDUAL CRYSTALS</a:t>
            </a:r>
            <a:endParaRPr/>
          </a:p>
          <a:p>
            <a:pPr marL="742950" marR="0" lvl="1" indent="-285750" algn="l" rtl="0">
              <a:lnSpc>
                <a:spcPct val="100000"/>
              </a:lnSpc>
              <a:spcBef>
                <a:spcPts val="560"/>
              </a:spcBef>
              <a:spcAft>
                <a:spcPts val="0"/>
              </a:spcAft>
              <a:buClr>
                <a:schemeClr val="lt1"/>
              </a:buClr>
              <a:buSzPts val="2800"/>
              <a:buFont typeface="Corben"/>
              <a:buChar char="–"/>
            </a:pPr>
            <a:r>
              <a:rPr lang="en-US" sz="2800" b="0" i="0" u="none" strike="noStrike" cap="none">
                <a:solidFill>
                  <a:schemeClr val="lt1"/>
                </a:solidFill>
                <a:latin typeface="Corben"/>
                <a:ea typeface="Corben"/>
                <a:cs typeface="Corben"/>
                <a:sym typeface="Corben"/>
              </a:rPr>
              <a:t>Extrusive (Volcanic)</a:t>
            </a:r>
            <a:endParaRPr/>
          </a:p>
          <a:p>
            <a:pPr marL="1143000" marR="0" lvl="2" indent="-228600" algn="l" rtl="0">
              <a:lnSpc>
                <a:spcPct val="100000"/>
              </a:lnSpc>
              <a:spcBef>
                <a:spcPts val="480"/>
              </a:spcBef>
              <a:spcAft>
                <a:spcPts val="0"/>
              </a:spcAft>
              <a:buClr>
                <a:schemeClr val="lt1"/>
              </a:buClr>
              <a:buSzPts val="2400"/>
              <a:buFont typeface="Corben"/>
              <a:buChar char="•"/>
            </a:pPr>
            <a:r>
              <a:rPr lang="en-US" sz="2400" b="0" i="0" u="sng" strike="noStrike" cap="none">
                <a:solidFill>
                  <a:schemeClr val="lt1"/>
                </a:solidFill>
                <a:latin typeface="Corben"/>
                <a:ea typeface="Corben"/>
                <a:cs typeface="Corben"/>
                <a:sym typeface="Corben"/>
              </a:rPr>
              <a:t>Cool quickly, at or near the surface</a:t>
            </a:r>
            <a:endParaRPr/>
          </a:p>
          <a:p>
            <a:pPr marL="1143000" marR="0" lvl="2" indent="-228600" algn="l" rtl="0">
              <a:lnSpc>
                <a:spcPct val="100000"/>
              </a:lnSpc>
              <a:spcBef>
                <a:spcPts val="480"/>
              </a:spcBef>
              <a:spcAft>
                <a:spcPts val="0"/>
              </a:spcAft>
              <a:buClr>
                <a:schemeClr val="lt1"/>
              </a:buClr>
              <a:buSzPts val="2400"/>
              <a:buFont typeface="Corben"/>
              <a:buChar char="•"/>
            </a:pPr>
            <a:r>
              <a:rPr lang="en-US" sz="2400" b="0" i="0" u="sng" strike="noStrike" cap="none">
                <a:solidFill>
                  <a:schemeClr val="lt1"/>
                </a:solidFill>
                <a:latin typeface="Corben"/>
                <a:ea typeface="Corben"/>
                <a:cs typeface="Corben"/>
                <a:sym typeface="Corben"/>
              </a:rPr>
              <a:t>Form small crystals or no crystals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Font typeface="Corben"/>
              <a:buNone/>
            </a:pPr>
            <a:r>
              <a:rPr lang="en-US" sz="4400" b="0" i="0" u="none" strike="noStrike" cap="none">
                <a:solidFill>
                  <a:schemeClr val="lt2"/>
                </a:solidFill>
                <a:latin typeface="Corben"/>
                <a:ea typeface="Corben"/>
                <a:cs typeface="Corben"/>
                <a:sym typeface="Corben"/>
              </a:rPr>
              <a:t>Igneous Rock Identification</a:t>
            </a:r>
            <a:endParaRPr/>
          </a:p>
        </p:txBody>
      </p:sp>
      <p:sp>
        <p:nvSpPr>
          <p:cNvPr id="215" name="Shape 215"/>
          <p:cNvSpPr txBox="1">
            <a:spLocks noGrp="1"/>
          </p:cNvSpPr>
          <p:nvPr>
            <p:ph type="body" idx="1"/>
          </p:nvPr>
        </p:nvSpPr>
        <p:spPr>
          <a:xfrm>
            <a:off x="685800" y="1828800"/>
            <a:ext cx="7772400" cy="4724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1"/>
              </a:buClr>
              <a:buSzPts val="3200"/>
              <a:buFont typeface="Corben"/>
              <a:buChar char="•"/>
            </a:pPr>
            <a:r>
              <a:rPr lang="en-US" sz="3200" b="0" i="0" u="none" strike="noStrike" cap="none">
                <a:solidFill>
                  <a:schemeClr val="lt1"/>
                </a:solidFill>
                <a:latin typeface="Corben"/>
                <a:ea typeface="Corben"/>
                <a:cs typeface="Corben"/>
                <a:sym typeface="Corben"/>
              </a:rPr>
              <a:t>Chemical Composition</a:t>
            </a:r>
            <a:endParaRPr/>
          </a:p>
          <a:p>
            <a:pPr marL="742950" marR="0" lvl="1" indent="-285750" algn="l" rtl="0">
              <a:lnSpc>
                <a:spcPct val="100000"/>
              </a:lnSpc>
              <a:spcBef>
                <a:spcPts val="560"/>
              </a:spcBef>
              <a:spcAft>
                <a:spcPts val="0"/>
              </a:spcAft>
              <a:buClr>
                <a:schemeClr val="lt1"/>
              </a:buClr>
              <a:buSzPts val="2800"/>
              <a:buFont typeface="Corben"/>
              <a:buChar char="–"/>
            </a:pPr>
            <a:r>
              <a:rPr lang="en-US" sz="2800" b="0" i="0" u="none" strike="noStrike" cap="none">
                <a:solidFill>
                  <a:schemeClr val="lt1"/>
                </a:solidFill>
                <a:latin typeface="Corben"/>
                <a:ea typeface="Corben"/>
                <a:cs typeface="Corben"/>
                <a:sym typeface="Corben"/>
              </a:rPr>
              <a:t>Felsic: </a:t>
            </a:r>
            <a:r>
              <a:rPr lang="en-US" sz="2800" b="0" i="0" u="sng" strike="noStrike" cap="none">
                <a:solidFill>
                  <a:schemeClr val="lt1"/>
                </a:solidFill>
                <a:latin typeface="Corben"/>
                <a:ea typeface="Corben"/>
                <a:cs typeface="Corben"/>
                <a:sym typeface="Corben"/>
              </a:rPr>
              <a:t>light colored, low density</a:t>
            </a:r>
            <a:endParaRPr/>
          </a:p>
          <a:p>
            <a:pPr marL="742950" marR="0" lvl="1" indent="-285750" algn="l" rtl="0">
              <a:lnSpc>
                <a:spcPct val="100000"/>
              </a:lnSpc>
              <a:spcBef>
                <a:spcPts val="560"/>
              </a:spcBef>
              <a:spcAft>
                <a:spcPts val="0"/>
              </a:spcAft>
              <a:buClr>
                <a:schemeClr val="lt1"/>
              </a:buClr>
              <a:buSzPts val="2800"/>
              <a:buFont typeface="Corben"/>
              <a:buChar char="–"/>
            </a:pPr>
            <a:r>
              <a:rPr lang="en-US" sz="2800" b="0" i="0" u="none" strike="noStrike" cap="none">
                <a:solidFill>
                  <a:schemeClr val="lt1"/>
                </a:solidFill>
                <a:latin typeface="Corben"/>
                <a:ea typeface="Corben"/>
                <a:cs typeface="Corben"/>
                <a:sym typeface="Corben"/>
              </a:rPr>
              <a:t>Mafic: </a:t>
            </a:r>
            <a:r>
              <a:rPr lang="en-US" sz="2800" b="0" i="0" u="sng" strike="noStrike" cap="none">
                <a:solidFill>
                  <a:schemeClr val="lt1"/>
                </a:solidFill>
                <a:latin typeface="Corben"/>
                <a:ea typeface="Corben"/>
                <a:cs typeface="Corben"/>
                <a:sym typeface="Corben"/>
              </a:rPr>
              <a:t>dark colored, high density</a:t>
            </a:r>
            <a:endParaRPr/>
          </a:p>
          <a:p>
            <a:pPr marL="342900" marR="0" lvl="0" indent="-342900" algn="l" rtl="0">
              <a:lnSpc>
                <a:spcPct val="100000"/>
              </a:lnSpc>
              <a:spcBef>
                <a:spcPts val="640"/>
              </a:spcBef>
              <a:spcAft>
                <a:spcPts val="0"/>
              </a:spcAft>
              <a:buClr>
                <a:schemeClr val="lt1"/>
              </a:buClr>
              <a:buSzPts val="3200"/>
              <a:buFont typeface="Corben"/>
              <a:buChar char="•"/>
            </a:pPr>
            <a:r>
              <a:rPr lang="en-US" sz="3200" b="0" i="0" u="none" strike="noStrike" cap="none">
                <a:solidFill>
                  <a:schemeClr val="lt1"/>
                </a:solidFill>
                <a:latin typeface="Corben"/>
                <a:ea typeface="Corben"/>
                <a:cs typeface="Corben"/>
                <a:sym typeface="Corben"/>
              </a:rPr>
              <a:t>Texture- CRYSTAL SIZE</a:t>
            </a:r>
            <a:endParaRPr/>
          </a:p>
          <a:p>
            <a:pPr marL="742950" marR="0" lvl="1" indent="-285750" algn="l" rtl="0">
              <a:lnSpc>
                <a:spcPct val="100000"/>
              </a:lnSpc>
              <a:spcBef>
                <a:spcPts val="560"/>
              </a:spcBef>
              <a:spcAft>
                <a:spcPts val="0"/>
              </a:spcAft>
              <a:buClr>
                <a:schemeClr val="lt1"/>
              </a:buClr>
              <a:buSzPts val="2800"/>
              <a:buFont typeface="Corben"/>
              <a:buChar char="–"/>
            </a:pPr>
            <a:r>
              <a:rPr lang="en-US" sz="2800" b="0" i="0" u="none" strike="noStrike" cap="none">
                <a:solidFill>
                  <a:schemeClr val="lt1"/>
                </a:solidFill>
                <a:latin typeface="Corben"/>
                <a:ea typeface="Corben"/>
                <a:cs typeface="Corben"/>
                <a:sym typeface="Corben"/>
              </a:rPr>
              <a:t>Course-grained - </a:t>
            </a:r>
            <a:r>
              <a:rPr lang="en-US" sz="2800" b="0" i="0" u="sng" strike="noStrike" cap="none">
                <a:solidFill>
                  <a:schemeClr val="lt1"/>
                </a:solidFill>
                <a:latin typeface="Corben"/>
                <a:ea typeface="Corben"/>
                <a:cs typeface="Corben"/>
                <a:sym typeface="Corben"/>
              </a:rPr>
              <a:t>large crystals</a:t>
            </a:r>
            <a:endParaRPr/>
          </a:p>
          <a:p>
            <a:pPr marL="742950" marR="0" lvl="1" indent="-285750" algn="l" rtl="0">
              <a:lnSpc>
                <a:spcPct val="100000"/>
              </a:lnSpc>
              <a:spcBef>
                <a:spcPts val="560"/>
              </a:spcBef>
              <a:spcAft>
                <a:spcPts val="0"/>
              </a:spcAft>
              <a:buClr>
                <a:schemeClr val="lt1"/>
              </a:buClr>
              <a:buSzPts val="2800"/>
              <a:buFont typeface="Corben"/>
              <a:buChar char="–"/>
            </a:pPr>
            <a:r>
              <a:rPr lang="en-US" sz="2800" b="0" i="0" u="none" strike="noStrike" cap="none">
                <a:solidFill>
                  <a:schemeClr val="lt1"/>
                </a:solidFill>
                <a:latin typeface="Corben"/>
                <a:ea typeface="Corben"/>
                <a:cs typeface="Corben"/>
                <a:sym typeface="Corben"/>
              </a:rPr>
              <a:t>Fine-grained - </a:t>
            </a:r>
            <a:r>
              <a:rPr lang="en-US" sz="2800" b="0" i="0" u="sng" strike="noStrike" cap="none">
                <a:solidFill>
                  <a:schemeClr val="lt1"/>
                </a:solidFill>
                <a:latin typeface="Corben"/>
                <a:ea typeface="Corben"/>
                <a:cs typeface="Corben"/>
                <a:sym typeface="Corben"/>
              </a:rPr>
              <a:t>small crystals</a:t>
            </a:r>
            <a:endParaRPr/>
          </a:p>
          <a:p>
            <a:pPr marL="742950" marR="0" lvl="1" indent="-285750" algn="l" rtl="0">
              <a:lnSpc>
                <a:spcPct val="100000"/>
              </a:lnSpc>
              <a:spcBef>
                <a:spcPts val="560"/>
              </a:spcBef>
              <a:spcAft>
                <a:spcPts val="0"/>
              </a:spcAft>
              <a:buClr>
                <a:schemeClr val="lt1"/>
              </a:buClr>
              <a:buSzPts val="2800"/>
              <a:buFont typeface="Corben"/>
              <a:buChar char="–"/>
            </a:pPr>
            <a:r>
              <a:rPr lang="en-US" sz="2800" b="0" i="0" u="none" strike="noStrike" cap="none">
                <a:solidFill>
                  <a:schemeClr val="lt1"/>
                </a:solidFill>
                <a:latin typeface="Corben"/>
                <a:ea typeface="Corben"/>
                <a:cs typeface="Corben"/>
                <a:sym typeface="Corben"/>
              </a:rPr>
              <a:t>Glassy - </a:t>
            </a:r>
            <a:r>
              <a:rPr lang="en-US" sz="2800" b="0" i="0" u="sng" strike="noStrike" cap="none">
                <a:solidFill>
                  <a:schemeClr val="lt1"/>
                </a:solidFill>
                <a:latin typeface="Corben"/>
                <a:ea typeface="Corben"/>
                <a:cs typeface="Corben"/>
                <a:sym typeface="Corben"/>
              </a:rPr>
              <a:t>no visible crystals</a:t>
            </a:r>
            <a:endParaRPr/>
          </a:p>
          <a:p>
            <a:pPr marL="742950" marR="0" lvl="1" indent="-285750" algn="l" rtl="0">
              <a:lnSpc>
                <a:spcPct val="100000"/>
              </a:lnSpc>
              <a:spcBef>
                <a:spcPts val="560"/>
              </a:spcBef>
              <a:spcAft>
                <a:spcPts val="0"/>
              </a:spcAft>
              <a:buClr>
                <a:schemeClr val="lt1"/>
              </a:buClr>
              <a:buSzPts val="2800"/>
              <a:buFont typeface="Corben"/>
              <a:buChar char="–"/>
            </a:pPr>
            <a:r>
              <a:rPr lang="en-US" sz="2800" b="0" i="0" u="none" strike="noStrike" cap="none">
                <a:solidFill>
                  <a:schemeClr val="lt1"/>
                </a:solidFill>
                <a:latin typeface="Corben"/>
                <a:ea typeface="Corben"/>
                <a:cs typeface="Corben"/>
                <a:sym typeface="Corben"/>
              </a:rPr>
              <a:t>Porphyry - </a:t>
            </a:r>
            <a:r>
              <a:rPr lang="en-US" sz="2800" b="0" i="0" u="sng" strike="noStrike" cap="none">
                <a:solidFill>
                  <a:schemeClr val="lt1"/>
                </a:solidFill>
                <a:latin typeface="Corben"/>
                <a:ea typeface="Corben"/>
                <a:cs typeface="Corben"/>
                <a:sym typeface="Corben"/>
              </a:rPr>
              <a:t>large crystals surrounded by a fine grained mass</a:t>
            </a:r>
            <a:endParaRPr u="sng"/>
          </a:p>
          <a:p>
            <a:pPr marL="342900" marR="0" lvl="0" indent="-165100" algn="l" rtl="0">
              <a:spcBef>
                <a:spcPts val="560"/>
              </a:spcBef>
              <a:spcAft>
                <a:spcPts val="0"/>
              </a:spcAft>
              <a:buClr>
                <a:schemeClr val="lt1"/>
              </a:buClr>
              <a:buSzPts val="2800"/>
              <a:buFont typeface="Corben"/>
              <a:buNone/>
            </a:pPr>
            <a:endParaRPr sz="2800" b="0" i="0" u="none" strike="noStrike" cap="none">
              <a:solidFill>
                <a:schemeClr val="lt1"/>
              </a:solidFill>
              <a:latin typeface="Corben"/>
              <a:ea typeface="Corben"/>
              <a:cs typeface="Corben"/>
              <a:sym typeface="Corbe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Font typeface="Corben"/>
              <a:buNone/>
            </a:pPr>
            <a:r>
              <a:rPr lang="en-US" sz="4000" b="0" i="0" u="none" strike="noStrike" cap="none">
                <a:solidFill>
                  <a:schemeClr val="lt2"/>
                </a:solidFill>
                <a:latin typeface="Corben"/>
                <a:ea typeface="Corben"/>
                <a:cs typeface="Corben"/>
                <a:sym typeface="Corben"/>
              </a:rPr>
              <a:t>Intrusive:  Cooled Slowly, Coarse-grained rock = large crystals</a:t>
            </a:r>
            <a:endParaRPr/>
          </a:p>
        </p:txBody>
      </p:sp>
      <p:pic>
        <p:nvPicPr>
          <p:cNvPr id="221" name="Shape 221"/>
          <p:cNvPicPr preferRelativeResize="0">
            <a:picLocks noGrp="1"/>
          </p:cNvPicPr>
          <p:nvPr>
            <p:ph type="body" idx="1"/>
          </p:nvPr>
        </p:nvPicPr>
        <p:blipFill rotWithShape="1">
          <a:blip r:embed="rId3">
            <a:alphaModFix/>
          </a:blip>
          <a:srcRect/>
          <a:stretch/>
        </p:blipFill>
        <p:spPr>
          <a:xfrm>
            <a:off x="685800" y="2362200"/>
            <a:ext cx="7772400" cy="4114800"/>
          </a:xfrm>
          <a:prstGeom prst="rect">
            <a:avLst/>
          </a:prstGeom>
          <a:noFill/>
          <a:ln>
            <a:noFill/>
          </a:ln>
        </p:spPr>
      </p:pic>
    </p:spTree>
  </p:cSld>
  <p:clrMapOvr>
    <a:masterClrMapping/>
  </p:clrMapOvr>
</p:sld>
</file>

<file path=ppt/theme/theme1.xml><?xml version="1.0" encoding="utf-8"?>
<a:theme xmlns:a="http://schemas.openxmlformats.org/drawingml/2006/main" name="1_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675</Words>
  <Application>Microsoft Office PowerPoint</Application>
  <PresentationFormat>On-screen Show (4:3)</PresentationFormat>
  <Paragraphs>135</Paragraphs>
  <Slides>57</Slides>
  <Notes>57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57</vt:i4>
      </vt:variant>
    </vt:vector>
  </HeadingPairs>
  <TitlesOfParts>
    <vt:vector size="62" baseType="lpstr">
      <vt:lpstr>Corben</vt:lpstr>
      <vt:lpstr>Arial</vt:lpstr>
      <vt:lpstr>Times New Roman</vt:lpstr>
      <vt:lpstr>1_Ribbons</vt:lpstr>
      <vt:lpstr>Ribbons</vt:lpstr>
      <vt:lpstr>Bill Nye Rocks and Soil</vt:lpstr>
      <vt:lpstr>ROCKS! ROCKS! ROCKS!</vt:lpstr>
      <vt:lpstr>Rocks</vt:lpstr>
      <vt:lpstr>TYPES OF ROCKS</vt:lpstr>
      <vt:lpstr>PowerPoint Presentation</vt:lpstr>
      <vt:lpstr>PowerPoint Presentation</vt:lpstr>
      <vt:lpstr>Igneous Rocks</vt:lpstr>
      <vt:lpstr>Igneous Rock Identification</vt:lpstr>
      <vt:lpstr>Intrusive:  Cooled Slowly, Coarse-grained rock = large crystals</vt:lpstr>
      <vt:lpstr>Extrusive:  Fine-grained</vt:lpstr>
      <vt:lpstr>Obsidian: Extrusive or Intrusive? It is an extrusive, fine-grained, igneous rock.</vt:lpstr>
      <vt:lpstr>Vesicles (gas holes) = Igneous Rock</vt:lpstr>
      <vt:lpstr>PowerPoint Presentation</vt:lpstr>
      <vt:lpstr>PowerPoint Presentation</vt:lpstr>
      <vt:lpstr>Sedimentary Rock</vt:lpstr>
      <vt:lpstr>Sedimentary Rocks</vt:lpstr>
      <vt:lpstr>Clastic Sedimentary Rocks</vt:lpstr>
      <vt:lpstr>Cemented Conglomerate</vt:lpstr>
      <vt:lpstr>Chemical Sedimentary Rocks</vt:lpstr>
      <vt:lpstr>Organic Sedimentary Rock (Bioclastic)</vt:lpstr>
      <vt:lpstr>Sedimentary Rock Identification</vt:lpstr>
      <vt:lpstr>Features of Sedimentary Rocks</vt:lpstr>
      <vt:lpstr>Chiroptera Fossil</vt:lpstr>
      <vt:lpstr>Turn and Talk</vt:lpstr>
      <vt:lpstr>PowerPoint Presentation</vt:lpstr>
      <vt:lpstr>Metamorphic Video</vt:lpstr>
      <vt:lpstr>Turn and Talk</vt:lpstr>
      <vt:lpstr>Metamorphic Rocks</vt:lpstr>
      <vt:lpstr>Features of Metamorphic Rocks</vt:lpstr>
      <vt:lpstr>Metamorphic Rock Identification</vt:lpstr>
      <vt:lpstr>PowerPoint Presentation</vt:lpstr>
      <vt:lpstr>Rock Classification</vt:lpstr>
      <vt:lpstr>Rock Cycle</vt:lpstr>
      <vt:lpstr>PowerPoint Presentation</vt:lpstr>
      <vt:lpstr>Turn and Talk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Clastic</vt:lpstr>
      <vt:lpstr>Organic</vt:lpstr>
      <vt:lpstr>Chemical</vt:lpstr>
      <vt:lpstr>Stratification (Strata)</vt:lpstr>
      <vt:lpstr>Coarse Grained</vt:lpstr>
      <vt:lpstr>Fine Grained</vt:lpstr>
      <vt:lpstr>Glassy Texture</vt:lpstr>
      <vt:lpstr>PowerPoint Presentation</vt:lpstr>
      <vt:lpstr>Metamorphic Rocks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dc:title>
  <dc:creator>Owner</dc:creator>
  <cp:lastModifiedBy>Tim Ferro</cp:lastModifiedBy>
  <cp:revision>2</cp:revision>
  <dcterms:modified xsi:type="dcterms:W3CDTF">2018-04-09T00:49:38Z</dcterms:modified>
</cp:coreProperties>
</file>