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8"/>
  </p:notesMasterIdLst>
  <p:sldIdLst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C1960-CA99-420F-BF60-5239F526D8B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27398-4734-4C91-9D00-DED77356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9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85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26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36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184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48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15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77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34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90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23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8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48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78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06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CA7C-C974-4096-82B4-385B3FC22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9FC5-0EA8-446F-9D07-D63E59C46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3173-D148-4613-83BA-B4254CF9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3569-72F1-497A-8F31-C7FCB3E5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4250-C09D-4C4B-BB72-B3B66F50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4AD4-1B15-4953-B56F-C943CACD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FC6D3-ADB2-4DCB-955A-E55B12552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B973-755B-44F5-8B85-8787A6E2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A440-E8B4-4E83-8595-2BF134AC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45D2D-4E4C-4D3C-B76A-3C15DA40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F9574-B7D9-4EE7-A263-3F716D863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8C741-CAAB-45CA-8D74-C33402BD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E65D-E54B-4C1C-8148-AA2CB9E8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5080-52A1-4585-AC45-E208D2F5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94D66-6ED7-46AE-BD63-A88A48D3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09600" y="1447800"/>
            <a:ext cx="109728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7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 rot="5400000">
            <a:off x="7277100" y="1790700"/>
            <a:ext cx="5867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1689100" y="-850900"/>
            <a:ext cx="58674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5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3848100" y="-1638300"/>
            <a:ext cx="4495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1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3C4B-E0AE-4B6F-A9CE-B97C1B6C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E036-25E3-41B3-91C1-DDDA4E1A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5AE5-7513-4424-9148-DFA16FD5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7089-BE82-4902-AB25-F62F8182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34E09-2937-4E77-B81C-2A6CBA75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9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3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34AB-3AF0-4E05-A871-5A06476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92D09-F71B-431F-9D0D-BD9B6F16A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7BB3B-AB4F-476D-9077-83F458D3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1EA01-B939-4DAF-9936-1F45F78F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63A67-5B45-4D17-BB9F-02DE17CF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01CB-9DD7-4197-A866-56266A0A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B857-0AFF-4AB2-891C-D2F17480E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1E669-B3BA-40D8-935B-B8FA20312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473CD-C885-4C7D-98B6-5716ED28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E6223-4110-4155-8238-4FA3DCDF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7240A-3899-4D56-83F8-68D5C5D7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3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4D75-7610-4716-B036-4089C13A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CE2B-DF82-4781-9FDB-9723A82C4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3318F-BFC3-4F1A-836C-BE5D80DE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0CF6D-E4B3-4864-BA11-086A13C89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1BD06-FFBA-464E-891D-BD704B14D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7F5BC-DB6C-4206-90FE-0CF48255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D06CD3-3DEF-44FE-9E8B-435E804A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86B59-0220-43B9-AD21-E3A17529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1175-557E-4116-83D8-AA5B3F2D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42E23-31E8-4057-880E-CAFF067C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354F0-89F7-4757-8CA9-7FCE99C2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F48DB-8BAF-4C82-BFD7-9BE582C3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990E6-E2BE-4C54-8A63-F00D608D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071A7-6F4E-4898-8A68-4F6112CF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3077D-AD62-497E-85D2-BC17215B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3AB0-B41C-4676-8BD9-EDFB27DA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A07A-F549-4049-8C49-4211EEC3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ABE2-FF72-484B-9015-9CE5C7151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29C84-6812-42DE-B853-623EF92B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82750-A422-4065-BED9-55F02F62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8F3D9-5030-44C0-A817-F6381891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8464-3252-49B1-8B31-74FFFEB1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7D2A6-4796-4990-AF13-300D87839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3B33B-998C-4D02-A204-EDEE9ABC5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34D5B-5D47-4A79-BA6B-566A0EE9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191CB-2C6A-4C72-A973-F76DA44C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58CCA-FBD2-474C-BAA6-5880159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A8E71-8E08-4B41-900A-747A5B3C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D78-10BB-41A0-BA02-0A294BFB4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9565-6A14-46DC-A4B6-565A43805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BD45-1CA6-4216-BDD5-F3FADACBF235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2282F-D0E5-4FA9-A8E9-6EA9A97E4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D7D36-748D-4956-91BA-DE41D7077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35E2-A738-46DA-B7F7-02372FBF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8467" y="20637"/>
            <a:ext cx="12192000" cy="6858000"/>
            <a:chOff x="0" y="0"/>
            <a:chExt cx="9144000" cy="6858000"/>
          </a:xfrm>
        </p:grpSpPr>
        <p:sp>
          <p:nvSpPr>
            <p:cNvPr id="108" name="Shape 108"/>
            <p:cNvSpPr/>
            <p:nvPr/>
          </p:nvSpPr>
          <p:spPr>
            <a:xfrm>
              <a:off x="0" y="4876800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0"/>
              <a:ext cx="9144000" cy="487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Shape 110"/>
          <p:cNvSpPr/>
          <p:nvPr/>
        </p:nvSpPr>
        <p:spPr>
          <a:xfrm>
            <a:off x="8322733" y="6269037"/>
            <a:ext cx="3860800" cy="6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-2116" y="6034087"/>
            <a:ext cx="10460600" cy="850812"/>
            <a:chOff x="0" y="6019800"/>
            <a:chExt cx="7845450" cy="850812"/>
          </a:xfrm>
        </p:grpSpPr>
        <p:sp>
          <p:nvSpPr>
            <p:cNvPr id="112" name="Shape 112"/>
            <p:cNvSpPr/>
            <p:nvPr/>
          </p:nvSpPr>
          <p:spPr>
            <a:xfrm>
              <a:off x="2362200" y="6019800"/>
              <a:ext cx="5143500" cy="85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5000"/>
                  </a:moveTo>
                  <a:lnTo>
                    <a:pt x="110925" y="88432"/>
                  </a:lnTo>
                  <a:lnTo>
                    <a:pt x="107814" y="83955"/>
                  </a:lnTo>
                  <a:lnTo>
                    <a:pt x="99185" y="51044"/>
                  </a:lnTo>
                  <a:lnTo>
                    <a:pt x="94555" y="16567"/>
                  </a:lnTo>
                  <a:lnTo>
                    <a:pt x="91000" y="1567"/>
                  </a:lnTo>
                  <a:lnTo>
                    <a:pt x="89000" y="10522"/>
                  </a:lnTo>
                  <a:lnTo>
                    <a:pt x="84777" y="16567"/>
                  </a:lnTo>
                  <a:lnTo>
                    <a:pt x="79037" y="16567"/>
                  </a:lnTo>
                  <a:lnTo>
                    <a:pt x="75703" y="28656"/>
                  </a:lnTo>
                  <a:lnTo>
                    <a:pt x="65740" y="49701"/>
                  </a:lnTo>
                  <a:lnTo>
                    <a:pt x="59333" y="40522"/>
                  </a:lnTo>
                  <a:lnTo>
                    <a:pt x="57777" y="22611"/>
                  </a:lnTo>
                  <a:lnTo>
                    <a:pt x="57111" y="19477"/>
                  </a:lnTo>
                  <a:lnTo>
                    <a:pt x="53555" y="13432"/>
                  </a:lnTo>
                  <a:lnTo>
                    <a:pt x="50925" y="16567"/>
                  </a:lnTo>
                  <a:lnTo>
                    <a:pt x="48481" y="19477"/>
                  </a:lnTo>
                  <a:lnTo>
                    <a:pt x="46037" y="2910"/>
                  </a:lnTo>
                  <a:lnTo>
                    <a:pt x="45370" y="0"/>
                  </a:lnTo>
                  <a:lnTo>
                    <a:pt x="44037" y="0"/>
                  </a:lnTo>
                  <a:lnTo>
                    <a:pt x="40962" y="7611"/>
                  </a:lnTo>
                  <a:lnTo>
                    <a:pt x="40962" y="7611"/>
                  </a:lnTo>
                  <a:lnTo>
                    <a:pt x="40518" y="8955"/>
                  </a:lnTo>
                  <a:lnTo>
                    <a:pt x="39629" y="12089"/>
                  </a:lnTo>
                  <a:lnTo>
                    <a:pt x="38296" y="16567"/>
                  </a:lnTo>
                  <a:lnTo>
                    <a:pt x="37185" y="16567"/>
                  </a:lnTo>
                  <a:lnTo>
                    <a:pt x="36518" y="16567"/>
                  </a:lnTo>
                  <a:lnTo>
                    <a:pt x="35407" y="18134"/>
                  </a:lnTo>
                  <a:lnTo>
                    <a:pt x="34074" y="21044"/>
                  </a:lnTo>
                  <a:lnTo>
                    <a:pt x="32740" y="23955"/>
                  </a:lnTo>
                  <a:lnTo>
                    <a:pt x="31222" y="28656"/>
                  </a:lnTo>
                  <a:lnTo>
                    <a:pt x="30111" y="31567"/>
                  </a:lnTo>
                  <a:lnTo>
                    <a:pt x="29222" y="33134"/>
                  </a:lnTo>
                  <a:lnTo>
                    <a:pt x="29000" y="34477"/>
                  </a:lnTo>
                  <a:lnTo>
                    <a:pt x="20592" y="51044"/>
                  </a:lnTo>
                  <a:lnTo>
                    <a:pt x="14592" y="65820"/>
                  </a:lnTo>
                  <a:lnTo>
                    <a:pt x="3962" y="10343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16000" y="105000"/>
                  </a:lnTo>
                  <a:lnTo>
                    <a:pt x="116000" y="105000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Shape 113"/>
            <p:cNvGrpSpPr/>
            <p:nvPr/>
          </p:nvGrpSpPr>
          <p:grpSpPr>
            <a:xfrm>
              <a:off x="3946525" y="6019800"/>
              <a:ext cx="3898925" cy="850812"/>
              <a:chOff x="3946525" y="6019800"/>
              <a:chExt cx="3898925" cy="850812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6267450" y="6030912"/>
                <a:ext cx="1578000" cy="83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780" y="84612"/>
                    </a:moveTo>
                    <a:lnTo>
                      <a:pt x="59758" y="83931"/>
                    </a:lnTo>
                    <a:lnTo>
                      <a:pt x="33802" y="56483"/>
                    </a:lnTo>
                    <a:lnTo>
                      <a:pt x="15331" y="14971"/>
                    </a:lnTo>
                    <a:lnTo>
                      <a:pt x="0" y="0"/>
                    </a:lnTo>
                    <a:lnTo>
                      <a:pt x="2655" y="5897"/>
                    </a:lnTo>
                    <a:lnTo>
                      <a:pt x="0" y="14744"/>
                    </a:lnTo>
                    <a:lnTo>
                      <a:pt x="3621" y="26994"/>
                    </a:lnTo>
                    <a:lnTo>
                      <a:pt x="9054" y="55122"/>
                    </a:lnTo>
                    <a:lnTo>
                      <a:pt x="5432" y="95727"/>
                    </a:lnTo>
                    <a:lnTo>
                      <a:pt x="24144" y="74631"/>
                    </a:lnTo>
                    <a:lnTo>
                      <a:pt x="71468" y="119546"/>
                    </a:lnTo>
                    <a:lnTo>
                      <a:pt x="120000" y="120000"/>
                    </a:lnTo>
                    <a:lnTo>
                      <a:pt x="99959" y="107296"/>
                    </a:lnTo>
                    <a:lnTo>
                      <a:pt x="76780" y="846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249737" y="6019800"/>
                <a:ext cx="295200" cy="627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225" y="0"/>
                    </a:moveTo>
                    <a:lnTo>
                      <a:pt x="34838" y="6118"/>
                    </a:lnTo>
                    <a:lnTo>
                      <a:pt x="15483" y="10198"/>
                    </a:lnTo>
                    <a:lnTo>
                      <a:pt x="11612" y="22436"/>
                    </a:lnTo>
                    <a:lnTo>
                      <a:pt x="27096" y="38753"/>
                    </a:lnTo>
                    <a:lnTo>
                      <a:pt x="30967" y="55070"/>
                    </a:lnTo>
                    <a:lnTo>
                      <a:pt x="0" y="120000"/>
                    </a:lnTo>
                    <a:lnTo>
                      <a:pt x="34838" y="79206"/>
                    </a:lnTo>
                    <a:lnTo>
                      <a:pt x="54193" y="73427"/>
                    </a:lnTo>
                    <a:lnTo>
                      <a:pt x="81290" y="42832"/>
                    </a:lnTo>
                    <a:lnTo>
                      <a:pt x="92903" y="40793"/>
                    </a:lnTo>
                    <a:lnTo>
                      <a:pt x="92903" y="30594"/>
                    </a:lnTo>
                    <a:lnTo>
                      <a:pt x="120000" y="22436"/>
                    </a:lnTo>
                    <a:lnTo>
                      <a:pt x="104516" y="20396"/>
                    </a:lnTo>
                    <a:lnTo>
                      <a:pt x="23225" y="0"/>
                    </a:lnTo>
                    <a:lnTo>
                      <a:pt x="23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4810125" y="6180137"/>
                <a:ext cx="600000" cy="4302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4" y="0"/>
                    </a:moveTo>
                    <a:lnTo>
                      <a:pt x="3809" y="5756"/>
                    </a:lnTo>
                    <a:lnTo>
                      <a:pt x="0" y="17712"/>
                    </a:lnTo>
                    <a:lnTo>
                      <a:pt x="19047" y="53579"/>
                    </a:lnTo>
                    <a:lnTo>
                      <a:pt x="98412" y="120000"/>
                    </a:lnTo>
                    <a:lnTo>
                      <a:pt x="92063" y="61549"/>
                    </a:lnTo>
                    <a:lnTo>
                      <a:pt x="120000" y="33653"/>
                    </a:lnTo>
                    <a:lnTo>
                      <a:pt x="79682" y="41623"/>
                    </a:lnTo>
                    <a:lnTo>
                      <a:pt x="28571" y="23911"/>
                    </a:lnTo>
                    <a:lnTo>
                      <a:pt x="5714" y="0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5759450" y="6137275"/>
                <a:ext cx="246000" cy="11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25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5" y="10909"/>
                    </a:lnTo>
                    <a:lnTo>
                      <a:pt x="4645" y="32727"/>
                    </a:lnTo>
                    <a:lnTo>
                      <a:pt x="0" y="43636"/>
                    </a:lnTo>
                    <a:lnTo>
                      <a:pt x="60387" y="109090"/>
                    </a:lnTo>
                    <a:lnTo>
                      <a:pt x="74322" y="76363"/>
                    </a:lnTo>
                    <a:lnTo>
                      <a:pt x="120000" y="120000"/>
                    </a:lnTo>
                    <a:lnTo>
                      <a:pt x="97548" y="43636"/>
                    </a:lnTo>
                    <a:lnTo>
                      <a:pt x="115354" y="0"/>
                    </a:lnTo>
                    <a:lnTo>
                      <a:pt x="88258" y="0"/>
                    </a:lnTo>
                    <a:lnTo>
                      <a:pt x="882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3946525" y="6126162"/>
                <a:ext cx="66600" cy="128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42" y="60000"/>
                    </a:moveTo>
                    <a:lnTo>
                      <a:pt x="0" y="30000"/>
                    </a:lnTo>
                    <a:lnTo>
                      <a:pt x="34285" y="10000"/>
                    </a:lnTo>
                    <a:lnTo>
                      <a:pt x="0" y="10000"/>
                    </a:lnTo>
                    <a:lnTo>
                      <a:pt x="34285" y="10000"/>
                    </a:lnTo>
                    <a:lnTo>
                      <a:pt x="68571" y="10000"/>
                    </a:lnTo>
                    <a:lnTo>
                      <a:pt x="102857" y="10000"/>
                    </a:lnTo>
                    <a:lnTo>
                      <a:pt x="120000" y="0"/>
                    </a:lnTo>
                    <a:lnTo>
                      <a:pt x="85714" y="30000"/>
                    </a:lnTo>
                    <a:lnTo>
                      <a:pt x="120000" y="80000"/>
                    </a:lnTo>
                    <a:lnTo>
                      <a:pt x="34285" y="120000"/>
                    </a:lnTo>
                    <a:lnTo>
                      <a:pt x="17142" y="60000"/>
                    </a:lnTo>
                    <a:lnTo>
                      <a:pt x="17142" y="6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Shape 119"/>
            <p:cNvSpPr/>
            <p:nvPr/>
          </p:nvSpPr>
          <p:spPr>
            <a:xfrm>
              <a:off x="0" y="6019800"/>
              <a:ext cx="6312000" cy="84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9818" y="120000"/>
                  </a:lnTo>
                  <a:lnTo>
                    <a:pt x="116016" y="115901"/>
                  </a:lnTo>
                  <a:lnTo>
                    <a:pt x="75060" y="69449"/>
                  </a:lnTo>
                  <a:lnTo>
                    <a:pt x="61539" y="8197"/>
                  </a:lnTo>
                  <a:lnTo>
                    <a:pt x="57555" y="5464"/>
                  </a:lnTo>
                  <a:lnTo>
                    <a:pt x="56830" y="12296"/>
                  </a:lnTo>
                  <a:lnTo>
                    <a:pt x="56106" y="12296"/>
                  </a:lnTo>
                  <a:lnTo>
                    <a:pt x="55231" y="6831"/>
                  </a:lnTo>
                  <a:lnTo>
                    <a:pt x="51428" y="23225"/>
                  </a:lnTo>
                  <a:lnTo>
                    <a:pt x="48531" y="28690"/>
                  </a:lnTo>
                  <a:lnTo>
                    <a:pt x="47112" y="30056"/>
                  </a:lnTo>
                  <a:lnTo>
                    <a:pt x="45120" y="23225"/>
                  </a:lnTo>
                  <a:lnTo>
                    <a:pt x="40955" y="28690"/>
                  </a:lnTo>
                  <a:lnTo>
                    <a:pt x="38782" y="5464"/>
                  </a:lnTo>
                  <a:lnTo>
                    <a:pt x="38631" y="4098"/>
                  </a:lnTo>
                  <a:lnTo>
                    <a:pt x="38088" y="2732"/>
                  </a:lnTo>
                  <a:lnTo>
                    <a:pt x="37364" y="1366"/>
                  </a:lnTo>
                  <a:lnTo>
                    <a:pt x="36820" y="0"/>
                  </a:lnTo>
                  <a:lnTo>
                    <a:pt x="36096" y="0"/>
                  </a:lnTo>
                  <a:lnTo>
                    <a:pt x="35191" y="0"/>
                  </a:lnTo>
                  <a:lnTo>
                    <a:pt x="34466" y="0"/>
                  </a:lnTo>
                  <a:lnTo>
                    <a:pt x="34285" y="0"/>
                  </a:lnTo>
                  <a:lnTo>
                    <a:pt x="34104" y="0"/>
                  </a:lnTo>
                  <a:lnTo>
                    <a:pt x="33923" y="1366"/>
                  </a:lnTo>
                  <a:lnTo>
                    <a:pt x="33742" y="2732"/>
                  </a:lnTo>
                  <a:lnTo>
                    <a:pt x="33199" y="4098"/>
                  </a:lnTo>
                  <a:lnTo>
                    <a:pt x="32837" y="4098"/>
                  </a:lnTo>
                  <a:lnTo>
                    <a:pt x="32293" y="5464"/>
                  </a:lnTo>
                  <a:lnTo>
                    <a:pt x="31750" y="6831"/>
                  </a:lnTo>
                  <a:lnTo>
                    <a:pt x="31207" y="8197"/>
                  </a:lnTo>
                  <a:lnTo>
                    <a:pt x="31026" y="9563"/>
                  </a:lnTo>
                  <a:lnTo>
                    <a:pt x="29245" y="13662"/>
                  </a:lnTo>
                  <a:lnTo>
                    <a:pt x="27796" y="16394"/>
                  </a:lnTo>
                  <a:lnTo>
                    <a:pt x="25804" y="10929"/>
                  </a:lnTo>
                  <a:lnTo>
                    <a:pt x="24899" y="10929"/>
                  </a:lnTo>
                  <a:lnTo>
                    <a:pt x="22907" y="16394"/>
                  </a:lnTo>
                  <a:lnTo>
                    <a:pt x="22183" y="16394"/>
                  </a:lnTo>
                  <a:lnTo>
                    <a:pt x="21307" y="13662"/>
                  </a:lnTo>
                  <a:lnTo>
                    <a:pt x="19315" y="13662"/>
                  </a:lnTo>
                  <a:lnTo>
                    <a:pt x="16418" y="16394"/>
                  </a:lnTo>
                  <a:lnTo>
                    <a:pt x="11740" y="4098"/>
                  </a:lnTo>
                  <a:lnTo>
                    <a:pt x="9748" y="13662"/>
                  </a:lnTo>
                  <a:lnTo>
                    <a:pt x="9567" y="13662"/>
                  </a:lnTo>
                  <a:lnTo>
                    <a:pt x="9205" y="16394"/>
                  </a:lnTo>
                  <a:lnTo>
                    <a:pt x="8661" y="17760"/>
                  </a:lnTo>
                  <a:lnTo>
                    <a:pt x="7937" y="20493"/>
                  </a:lnTo>
                  <a:lnTo>
                    <a:pt x="6126" y="27324"/>
                  </a:lnTo>
                  <a:lnTo>
                    <a:pt x="4496" y="34155"/>
                  </a:lnTo>
                  <a:lnTo>
                    <a:pt x="2354" y="38254"/>
                  </a:lnTo>
                  <a:lnTo>
                    <a:pt x="0" y="40986"/>
                  </a:lnTo>
                  <a:lnTo>
                    <a:pt x="0" y="120000"/>
                  </a:lnTo>
                  <a:lnTo>
                    <a:pt x="30482" y="120000"/>
                  </a:lnTo>
                  <a:lnTo>
                    <a:pt x="112424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Shape 120"/>
          <p:cNvGrpSpPr/>
          <p:nvPr/>
        </p:nvGrpSpPr>
        <p:grpSpPr>
          <a:xfrm>
            <a:off x="836083" y="6021387"/>
            <a:ext cx="7579800" cy="849450"/>
            <a:chOff x="627062" y="6021387"/>
            <a:chExt cx="5684850" cy="849450"/>
          </a:xfrm>
        </p:grpSpPr>
        <p:sp>
          <p:nvSpPr>
            <p:cNvPr id="121" name="Shape 121"/>
            <p:cNvSpPr/>
            <p:nvPr/>
          </p:nvSpPr>
          <p:spPr>
            <a:xfrm>
              <a:off x="1898650" y="6021387"/>
              <a:ext cx="579300" cy="462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90" y="10034"/>
                  </a:moveTo>
                  <a:lnTo>
                    <a:pt x="0" y="25087"/>
                  </a:lnTo>
                  <a:lnTo>
                    <a:pt x="21698" y="45156"/>
                  </a:lnTo>
                  <a:lnTo>
                    <a:pt x="47013" y="75261"/>
                  </a:lnTo>
                  <a:lnTo>
                    <a:pt x="62794" y="70243"/>
                  </a:lnTo>
                  <a:lnTo>
                    <a:pt x="112109" y="120000"/>
                  </a:lnTo>
                  <a:lnTo>
                    <a:pt x="100273" y="72752"/>
                  </a:lnTo>
                  <a:lnTo>
                    <a:pt x="119999" y="55191"/>
                  </a:lnTo>
                  <a:lnTo>
                    <a:pt x="118027" y="52682"/>
                  </a:lnTo>
                  <a:lnTo>
                    <a:pt x="110136" y="47665"/>
                  </a:lnTo>
                  <a:lnTo>
                    <a:pt x="98301" y="37630"/>
                  </a:lnTo>
                  <a:lnTo>
                    <a:pt x="84493" y="30104"/>
                  </a:lnTo>
                  <a:lnTo>
                    <a:pt x="70684" y="22578"/>
                  </a:lnTo>
                  <a:lnTo>
                    <a:pt x="56876" y="15052"/>
                  </a:lnTo>
                  <a:lnTo>
                    <a:pt x="47013" y="10034"/>
                  </a:lnTo>
                  <a:lnTo>
                    <a:pt x="43068" y="7526"/>
                  </a:lnTo>
                  <a:lnTo>
                    <a:pt x="35178" y="7526"/>
                  </a:lnTo>
                  <a:lnTo>
                    <a:pt x="31232" y="7526"/>
                  </a:lnTo>
                  <a:lnTo>
                    <a:pt x="23671" y="5017"/>
                  </a:lnTo>
                  <a:lnTo>
                    <a:pt x="21698" y="5017"/>
                  </a:lnTo>
                  <a:lnTo>
                    <a:pt x="17753" y="2508"/>
                  </a:lnTo>
                  <a:lnTo>
                    <a:pt x="13808" y="0"/>
                  </a:lnTo>
                  <a:lnTo>
                    <a:pt x="9863" y="0"/>
                  </a:lnTo>
                  <a:lnTo>
                    <a:pt x="7890" y="10034"/>
                  </a:lnTo>
                  <a:lnTo>
                    <a:pt x="7890" y="100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084512" y="6078537"/>
              <a:ext cx="3227400" cy="7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78" y="4328"/>
                  </a:moveTo>
                  <a:lnTo>
                    <a:pt x="8145" y="1442"/>
                  </a:lnTo>
                  <a:lnTo>
                    <a:pt x="5666" y="0"/>
                  </a:lnTo>
                  <a:lnTo>
                    <a:pt x="2124" y="0"/>
                  </a:lnTo>
                  <a:lnTo>
                    <a:pt x="708" y="6012"/>
                  </a:lnTo>
                  <a:lnTo>
                    <a:pt x="0" y="30781"/>
                  </a:lnTo>
                  <a:lnTo>
                    <a:pt x="3541" y="25010"/>
                  </a:lnTo>
                  <a:lnTo>
                    <a:pt x="5312" y="32224"/>
                  </a:lnTo>
                  <a:lnTo>
                    <a:pt x="8853" y="36793"/>
                  </a:lnTo>
                  <a:lnTo>
                    <a:pt x="12336" y="65651"/>
                  </a:lnTo>
                  <a:lnTo>
                    <a:pt x="23669" y="86332"/>
                  </a:lnTo>
                  <a:lnTo>
                    <a:pt x="45863" y="8633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7520" y="118557"/>
                  </a:lnTo>
                  <a:lnTo>
                    <a:pt x="39901" y="58436"/>
                  </a:lnTo>
                  <a:lnTo>
                    <a:pt x="30339" y="38236"/>
                  </a:lnTo>
                  <a:lnTo>
                    <a:pt x="25086" y="26452"/>
                  </a:lnTo>
                  <a:lnTo>
                    <a:pt x="21544" y="22124"/>
                  </a:lnTo>
                  <a:lnTo>
                    <a:pt x="16586" y="14669"/>
                  </a:lnTo>
                  <a:lnTo>
                    <a:pt x="10978" y="4328"/>
                  </a:lnTo>
                  <a:lnTo>
                    <a:pt x="10978" y="43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2905125" y="6069012"/>
              <a:ext cx="1128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lnTo>
                    <a:pt x="10140" y="36000"/>
                  </a:lnTo>
                  <a:lnTo>
                    <a:pt x="20281" y="24000"/>
                  </a:lnTo>
                  <a:lnTo>
                    <a:pt x="10140" y="12000"/>
                  </a:lnTo>
                  <a:lnTo>
                    <a:pt x="0" y="0"/>
                  </a:lnTo>
                  <a:lnTo>
                    <a:pt x="49014" y="36000"/>
                  </a:lnTo>
                  <a:lnTo>
                    <a:pt x="89577" y="36000"/>
                  </a:lnTo>
                  <a:lnTo>
                    <a:pt x="99718" y="60000"/>
                  </a:lnTo>
                  <a:lnTo>
                    <a:pt x="109859" y="84000"/>
                  </a:lnTo>
                  <a:lnTo>
                    <a:pt x="120000" y="108000"/>
                  </a:lnTo>
                  <a:lnTo>
                    <a:pt x="120000" y="120000"/>
                  </a:lnTo>
                  <a:lnTo>
                    <a:pt x="99718" y="108000"/>
                  </a:lnTo>
                  <a:lnTo>
                    <a:pt x="79436" y="84000"/>
                  </a:lnTo>
                  <a:lnTo>
                    <a:pt x="38873" y="60000"/>
                  </a:lnTo>
                  <a:lnTo>
                    <a:pt x="38873" y="72000"/>
                  </a:lnTo>
                  <a:lnTo>
                    <a:pt x="30422" y="84000"/>
                  </a:lnTo>
                  <a:lnTo>
                    <a:pt x="20281" y="96000"/>
                  </a:lnTo>
                  <a:lnTo>
                    <a:pt x="10140" y="96000"/>
                  </a:lnTo>
                  <a:lnTo>
                    <a:pt x="10140" y="96000"/>
                  </a:lnTo>
                  <a:lnTo>
                    <a:pt x="10140" y="72000"/>
                  </a:lnTo>
                  <a:lnTo>
                    <a:pt x="0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357312" y="6099175"/>
              <a:ext cx="255600" cy="260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360" y="0"/>
                  </a:moveTo>
                  <a:lnTo>
                    <a:pt x="35776" y="4444"/>
                  </a:lnTo>
                  <a:lnTo>
                    <a:pt x="53664" y="4444"/>
                  </a:lnTo>
                  <a:lnTo>
                    <a:pt x="84968" y="8888"/>
                  </a:lnTo>
                  <a:lnTo>
                    <a:pt x="71552" y="40000"/>
                  </a:lnTo>
                  <a:lnTo>
                    <a:pt x="71552" y="44444"/>
                  </a:lnTo>
                  <a:lnTo>
                    <a:pt x="76024" y="53333"/>
                  </a:lnTo>
                  <a:lnTo>
                    <a:pt x="80496" y="62222"/>
                  </a:lnTo>
                  <a:lnTo>
                    <a:pt x="89440" y="71111"/>
                  </a:lnTo>
                  <a:lnTo>
                    <a:pt x="106583" y="84444"/>
                  </a:lnTo>
                  <a:lnTo>
                    <a:pt x="115527" y="102222"/>
                  </a:lnTo>
                  <a:lnTo>
                    <a:pt x="120000" y="115555"/>
                  </a:lnTo>
                  <a:lnTo>
                    <a:pt x="120000" y="120000"/>
                  </a:lnTo>
                  <a:lnTo>
                    <a:pt x="71552" y="75555"/>
                  </a:lnTo>
                  <a:lnTo>
                    <a:pt x="22360" y="40000"/>
                  </a:lnTo>
                  <a:lnTo>
                    <a:pt x="0" y="0"/>
                  </a:lnTo>
                  <a:lnTo>
                    <a:pt x="22360" y="0"/>
                  </a:lnTo>
                  <a:lnTo>
                    <a:pt x="2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120775" y="6118225"/>
              <a:ext cx="936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"/>
                  </a:moveTo>
                  <a:lnTo>
                    <a:pt x="83389" y="60000"/>
                  </a:lnTo>
                  <a:lnTo>
                    <a:pt x="83389" y="72000"/>
                  </a:lnTo>
                  <a:lnTo>
                    <a:pt x="95593" y="84000"/>
                  </a:lnTo>
                  <a:lnTo>
                    <a:pt x="107796" y="108000"/>
                  </a:lnTo>
                  <a:lnTo>
                    <a:pt x="107796" y="120000"/>
                  </a:lnTo>
                  <a:lnTo>
                    <a:pt x="95593" y="108000"/>
                  </a:lnTo>
                  <a:lnTo>
                    <a:pt x="71186" y="96000"/>
                  </a:lnTo>
                  <a:lnTo>
                    <a:pt x="46779" y="72000"/>
                  </a:lnTo>
                  <a:lnTo>
                    <a:pt x="34576" y="60000"/>
                  </a:lnTo>
                  <a:lnTo>
                    <a:pt x="0" y="0"/>
                  </a:lnTo>
                  <a:lnTo>
                    <a:pt x="120000" y="12000"/>
                  </a:lnTo>
                  <a:lnTo>
                    <a:pt x="120000" y="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627062" y="6049962"/>
              <a:ext cx="388800" cy="328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22" y="21176"/>
                  </a:moveTo>
                  <a:lnTo>
                    <a:pt x="120000" y="24705"/>
                  </a:lnTo>
                  <a:lnTo>
                    <a:pt x="102367" y="49411"/>
                  </a:lnTo>
                  <a:lnTo>
                    <a:pt x="70040" y="77647"/>
                  </a:lnTo>
                  <a:lnTo>
                    <a:pt x="81795" y="91764"/>
                  </a:lnTo>
                  <a:lnTo>
                    <a:pt x="87673" y="120000"/>
                  </a:lnTo>
                  <a:lnTo>
                    <a:pt x="37714" y="77647"/>
                  </a:lnTo>
                  <a:lnTo>
                    <a:pt x="23020" y="49411"/>
                  </a:lnTo>
                  <a:lnTo>
                    <a:pt x="43591" y="38823"/>
                  </a:lnTo>
                  <a:lnTo>
                    <a:pt x="28897" y="21176"/>
                  </a:lnTo>
                  <a:lnTo>
                    <a:pt x="0" y="7058"/>
                  </a:lnTo>
                  <a:lnTo>
                    <a:pt x="0" y="0"/>
                  </a:lnTo>
                  <a:lnTo>
                    <a:pt x="2938" y="0"/>
                  </a:lnTo>
                  <a:lnTo>
                    <a:pt x="5877" y="0"/>
                  </a:lnTo>
                  <a:lnTo>
                    <a:pt x="23020" y="3529"/>
                  </a:lnTo>
                  <a:lnTo>
                    <a:pt x="37714" y="3529"/>
                  </a:lnTo>
                  <a:lnTo>
                    <a:pt x="40653" y="3529"/>
                  </a:lnTo>
                  <a:lnTo>
                    <a:pt x="43591" y="3529"/>
                  </a:lnTo>
                  <a:lnTo>
                    <a:pt x="49469" y="7058"/>
                  </a:lnTo>
                  <a:lnTo>
                    <a:pt x="61224" y="7058"/>
                  </a:lnTo>
                  <a:lnTo>
                    <a:pt x="70040" y="10588"/>
                  </a:lnTo>
                  <a:lnTo>
                    <a:pt x="72979" y="10588"/>
                  </a:lnTo>
                  <a:lnTo>
                    <a:pt x="72979" y="10588"/>
                  </a:lnTo>
                  <a:lnTo>
                    <a:pt x="99428" y="14117"/>
                  </a:lnTo>
                  <a:lnTo>
                    <a:pt x="114122" y="21176"/>
                  </a:lnTo>
                  <a:lnTo>
                    <a:pt x="114122" y="2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184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4876800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4876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>
            <a:off x="8331200" y="6262687"/>
            <a:ext cx="3860800" cy="6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120000" y="0"/>
                </a:lnTo>
                <a:lnTo>
                  <a:pt x="120000" y="120000"/>
                </a:lnTo>
                <a:lnTo>
                  <a:pt x="120000" y="12000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0" y="6019801"/>
            <a:ext cx="10464800" cy="857249"/>
            <a:chOff x="0" y="6019800"/>
            <a:chExt cx="7848600" cy="857249"/>
          </a:xfrm>
        </p:grpSpPr>
        <p:sp>
          <p:nvSpPr>
            <p:cNvPr id="11" name="Shape 11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000" y="105000"/>
                  </a:moveTo>
                  <a:lnTo>
                    <a:pt x="110925" y="88432"/>
                  </a:lnTo>
                  <a:lnTo>
                    <a:pt x="107814" y="83955"/>
                  </a:lnTo>
                  <a:lnTo>
                    <a:pt x="99185" y="51044"/>
                  </a:lnTo>
                  <a:lnTo>
                    <a:pt x="94555" y="16567"/>
                  </a:lnTo>
                  <a:lnTo>
                    <a:pt x="91000" y="1567"/>
                  </a:lnTo>
                  <a:lnTo>
                    <a:pt x="89000" y="10522"/>
                  </a:lnTo>
                  <a:lnTo>
                    <a:pt x="84777" y="16567"/>
                  </a:lnTo>
                  <a:lnTo>
                    <a:pt x="79037" y="16567"/>
                  </a:lnTo>
                  <a:lnTo>
                    <a:pt x="75703" y="28656"/>
                  </a:lnTo>
                  <a:lnTo>
                    <a:pt x="65740" y="49701"/>
                  </a:lnTo>
                  <a:lnTo>
                    <a:pt x="59333" y="40522"/>
                  </a:lnTo>
                  <a:lnTo>
                    <a:pt x="57777" y="22611"/>
                  </a:lnTo>
                  <a:lnTo>
                    <a:pt x="57111" y="19477"/>
                  </a:lnTo>
                  <a:lnTo>
                    <a:pt x="53555" y="13432"/>
                  </a:lnTo>
                  <a:lnTo>
                    <a:pt x="50925" y="16567"/>
                  </a:lnTo>
                  <a:lnTo>
                    <a:pt x="48481" y="19477"/>
                  </a:lnTo>
                  <a:lnTo>
                    <a:pt x="46037" y="2910"/>
                  </a:lnTo>
                  <a:lnTo>
                    <a:pt x="45370" y="0"/>
                  </a:lnTo>
                  <a:lnTo>
                    <a:pt x="44037" y="0"/>
                  </a:lnTo>
                  <a:lnTo>
                    <a:pt x="40962" y="7611"/>
                  </a:lnTo>
                  <a:lnTo>
                    <a:pt x="40962" y="7611"/>
                  </a:lnTo>
                  <a:lnTo>
                    <a:pt x="40518" y="8955"/>
                  </a:lnTo>
                  <a:lnTo>
                    <a:pt x="39629" y="12089"/>
                  </a:lnTo>
                  <a:lnTo>
                    <a:pt x="38296" y="16567"/>
                  </a:lnTo>
                  <a:lnTo>
                    <a:pt x="37185" y="16567"/>
                  </a:lnTo>
                  <a:lnTo>
                    <a:pt x="36518" y="16567"/>
                  </a:lnTo>
                  <a:lnTo>
                    <a:pt x="35407" y="18134"/>
                  </a:lnTo>
                  <a:lnTo>
                    <a:pt x="34074" y="21044"/>
                  </a:lnTo>
                  <a:lnTo>
                    <a:pt x="32740" y="23955"/>
                  </a:lnTo>
                  <a:lnTo>
                    <a:pt x="31222" y="28656"/>
                  </a:lnTo>
                  <a:lnTo>
                    <a:pt x="30111" y="31567"/>
                  </a:lnTo>
                  <a:lnTo>
                    <a:pt x="29222" y="33134"/>
                  </a:lnTo>
                  <a:lnTo>
                    <a:pt x="29000" y="34477"/>
                  </a:lnTo>
                  <a:lnTo>
                    <a:pt x="20592" y="51044"/>
                  </a:lnTo>
                  <a:lnTo>
                    <a:pt x="14592" y="65820"/>
                  </a:lnTo>
                  <a:lnTo>
                    <a:pt x="3962" y="10343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16000" y="105000"/>
                  </a:lnTo>
                  <a:lnTo>
                    <a:pt x="116000" y="105000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6267450" y="6030912"/>
                <a:ext cx="1581150" cy="8461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26" y="83977"/>
                    </a:moveTo>
                    <a:lnTo>
                      <a:pt x="59638" y="83302"/>
                    </a:lnTo>
                    <a:lnTo>
                      <a:pt x="33734" y="56060"/>
                    </a:lnTo>
                    <a:lnTo>
                      <a:pt x="15301" y="14859"/>
                    </a:lnTo>
                    <a:lnTo>
                      <a:pt x="0" y="0"/>
                    </a:lnTo>
                    <a:lnTo>
                      <a:pt x="2650" y="5853"/>
                    </a:lnTo>
                    <a:lnTo>
                      <a:pt x="0" y="14634"/>
                    </a:lnTo>
                    <a:lnTo>
                      <a:pt x="3614" y="26791"/>
                    </a:lnTo>
                    <a:lnTo>
                      <a:pt x="9036" y="54709"/>
                    </a:lnTo>
                    <a:lnTo>
                      <a:pt x="5421" y="95009"/>
                    </a:lnTo>
                    <a:lnTo>
                      <a:pt x="24096" y="74071"/>
                    </a:lnTo>
                    <a:lnTo>
                      <a:pt x="73734" y="120000"/>
                    </a:lnTo>
                    <a:lnTo>
                      <a:pt x="120000" y="119099"/>
                    </a:lnTo>
                    <a:lnTo>
                      <a:pt x="99759" y="106491"/>
                    </a:lnTo>
                    <a:lnTo>
                      <a:pt x="76626" y="839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249737" y="6019800"/>
                <a:ext cx="295275" cy="627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225" y="0"/>
                    </a:moveTo>
                    <a:lnTo>
                      <a:pt x="34838" y="6118"/>
                    </a:lnTo>
                    <a:lnTo>
                      <a:pt x="15483" y="10198"/>
                    </a:lnTo>
                    <a:lnTo>
                      <a:pt x="11612" y="22436"/>
                    </a:lnTo>
                    <a:lnTo>
                      <a:pt x="27096" y="38753"/>
                    </a:lnTo>
                    <a:lnTo>
                      <a:pt x="30967" y="55070"/>
                    </a:lnTo>
                    <a:lnTo>
                      <a:pt x="0" y="120000"/>
                    </a:lnTo>
                    <a:lnTo>
                      <a:pt x="34838" y="79206"/>
                    </a:lnTo>
                    <a:lnTo>
                      <a:pt x="54193" y="73427"/>
                    </a:lnTo>
                    <a:lnTo>
                      <a:pt x="81290" y="42832"/>
                    </a:lnTo>
                    <a:lnTo>
                      <a:pt x="92903" y="40793"/>
                    </a:lnTo>
                    <a:lnTo>
                      <a:pt x="92903" y="30594"/>
                    </a:lnTo>
                    <a:lnTo>
                      <a:pt x="120000" y="22436"/>
                    </a:lnTo>
                    <a:lnTo>
                      <a:pt x="104516" y="20396"/>
                    </a:lnTo>
                    <a:lnTo>
                      <a:pt x="23225" y="0"/>
                    </a:lnTo>
                    <a:lnTo>
                      <a:pt x="232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14" y="0"/>
                    </a:moveTo>
                    <a:lnTo>
                      <a:pt x="3809" y="5756"/>
                    </a:lnTo>
                    <a:lnTo>
                      <a:pt x="0" y="17712"/>
                    </a:lnTo>
                    <a:lnTo>
                      <a:pt x="19047" y="53579"/>
                    </a:lnTo>
                    <a:lnTo>
                      <a:pt x="98412" y="120000"/>
                    </a:lnTo>
                    <a:lnTo>
                      <a:pt x="92063" y="61549"/>
                    </a:lnTo>
                    <a:lnTo>
                      <a:pt x="120000" y="33653"/>
                    </a:lnTo>
                    <a:lnTo>
                      <a:pt x="79682" y="41623"/>
                    </a:lnTo>
                    <a:lnTo>
                      <a:pt x="28571" y="23911"/>
                    </a:lnTo>
                    <a:lnTo>
                      <a:pt x="5714" y="0"/>
                    </a:lnTo>
                    <a:lnTo>
                      <a:pt x="5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759450" y="6137275"/>
                <a:ext cx="246062" cy="117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258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5" y="10909"/>
                    </a:lnTo>
                    <a:lnTo>
                      <a:pt x="4645" y="32727"/>
                    </a:lnTo>
                    <a:lnTo>
                      <a:pt x="0" y="43636"/>
                    </a:lnTo>
                    <a:lnTo>
                      <a:pt x="60387" y="109090"/>
                    </a:lnTo>
                    <a:lnTo>
                      <a:pt x="74322" y="76363"/>
                    </a:lnTo>
                    <a:lnTo>
                      <a:pt x="120000" y="120000"/>
                    </a:lnTo>
                    <a:lnTo>
                      <a:pt x="97548" y="43636"/>
                    </a:lnTo>
                    <a:lnTo>
                      <a:pt x="115354" y="0"/>
                    </a:lnTo>
                    <a:lnTo>
                      <a:pt x="88258" y="0"/>
                    </a:lnTo>
                    <a:lnTo>
                      <a:pt x="882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42" y="60000"/>
                    </a:moveTo>
                    <a:lnTo>
                      <a:pt x="0" y="30000"/>
                    </a:lnTo>
                    <a:lnTo>
                      <a:pt x="34285" y="10000"/>
                    </a:lnTo>
                    <a:lnTo>
                      <a:pt x="0" y="10000"/>
                    </a:lnTo>
                    <a:lnTo>
                      <a:pt x="34285" y="10000"/>
                    </a:lnTo>
                    <a:lnTo>
                      <a:pt x="68571" y="10000"/>
                    </a:lnTo>
                    <a:lnTo>
                      <a:pt x="102857" y="10000"/>
                    </a:lnTo>
                    <a:lnTo>
                      <a:pt x="120000" y="0"/>
                    </a:lnTo>
                    <a:lnTo>
                      <a:pt x="85714" y="30000"/>
                    </a:lnTo>
                    <a:lnTo>
                      <a:pt x="120000" y="80000"/>
                    </a:lnTo>
                    <a:lnTo>
                      <a:pt x="34285" y="120000"/>
                    </a:lnTo>
                    <a:lnTo>
                      <a:pt x="17142" y="60000"/>
                    </a:lnTo>
                    <a:lnTo>
                      <a:pt x="17142" y="60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Shape 18"/>
            <p:cNvSpPr/>
            <p:nvPr/>
          </p:nvSpPr>
          <p:spPr>
            <a:xfrm>
              <a:off x="0" y="6019800"/>
              <a:ext cx="6311900" cy="849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19818" y="120000"/>
                  </a:lnTo>
                  <a:lnTo>
                    <a:pt x="116016" y="115901"/>
                  </a:lnTo>
                  <a:lnTo>
                    <a:pt x="75060" y="69449"/>
                  </a:lnTo>
                  <a:lnTo>
                    <a:pt x="61539" y="8197"/>
                  </a:lnTo>
                  <a:lnTo>
                    <a:pt x="57555" y="5464"/>
                  </a:lnTo>
                  <a:lnTo>
                    <a:pt x="56830" y="12296"/>
                  </a:lnTo>
                  <a:lnTo>
                    <a:pt x="56106" y="12296"/>
                  </a:lnTo>
                  <a:lnTo>
                    <a:pt x="55231" y="6831"/>
                  </a:lnTo>
                  <a:lnTo>
                    <a:pt x="51428" y="23225"/>
                  </a:lnTo>
                  <a:lnTo>
                    <a:pt x="48531" y="28690"/>
                  </a:lnTo>
                  <a:lnTo>
                    <a:pt x="47112" y="30056"/>
                  </a:lnTo>
                  <a:lnTo>
                    <a:pt x="45120" y="23225"/>
                  </a:lnTo>
                  <a:lnTo>
                    <a:pt x="40955" y="28690"/>
                  </a:lnTo>
                  <a:lnTo>
                    <a:pt x="38782" y="5464"/>
                  </a:lnTo>
                  <a:lnTo>
                    <a:pt x="38631" y="4098"/>
                  </a:lnTo>
                  <a:lnTo>
                    <a:pt x="38088" y="2732"/>
                  </a:lnTo>
                  <a:lnTo>
                    <a:pt x="37364" y="1366"/>
                  </a:lnTo>
                  <a:lnTo>
                    <a:pt x="36820" y="0"/>
                  </a:lnTo>
                  <a:lnTo>
                    <a:pt x="36096" y="0"/>
                  </a:lnTo>
                  <a:lnTo>
                    <a:pt x="35191" y="0"/>
                  </a:lnTo>
                  <a:lnTo>
                    <a:pt x="34466" y="0"/>
                  </a:lnTo>
                  <a:lnTo>
                    <a:pt x="34285" y="0"/>
                  </a:lnTo>
                  <a:lnTo>
                    <a:pt x="34104" y="0"/>
                  </a:lnTo>
                  <a:lnTo>
                    <a:pt x="33923" y="1366"/>
                  </a:lnTo>
                  <a:lnTo>
                    <a:pt x="33742" y="2732"/>
                  </a:lnTo>
                  <a:lnTo>
                    <a:pt x="33199" y="4098"/>
                  </a:lnTo>
                  <a:lnTo>
                    <a:pt x="32837" y="4098"/>
                  </a:lnTo>
                  <a:lnTo>
                    <a:pt x="32293" y="5464"/>
                  </a:lnTo>
                  <a:lnTo>
                    <a:pt x="31750" y="6831"/>
                  </a:lnTo>
                  <a:lnTo>
                    <a:pt x="31207" y="8197"/>
                  </a:lnTo>
                  <a:lnTo>
                    <a:pt x="31026" y="9563"/>
                  </a:lnTo>
                  <a:lnTo>
                    <a:pt x="29245" y="13662"/>
                  </a:lnTo>
                  <a:lnTo>
                    <a:pt x="27796" y="16394"/>
                  </a:lnTo>
                  <a:lnTo>
                    <a:pt x="25804" y="10929"/>
                  </a:lnTo>
                  <a:lnTo>
                    <a:pt x="24899" y="10929"/>
                  </a:lnTo>
                  <a:lnTo>
                    <a:pt x="22907" y="16394"/>
                  </a:lnTo>
                  <a:lnTo>
                    <a:pt x="22183" y="16394"/>
                  </a:lnTo>
                  <a:lnTo>
                    <a:pt x="21307" y="13662"/>
                  </a:lnTo>
                  <a:lnTo>
                    <a:pt x="19315" y="13662"/>
                  </a:lnTo>
                  <a:lnTo>
                    <a:pt x="16418" y="16394"/>
                  </a:lnTo>
                  <a:lnTo>
                    <a:pt x="11740" y="4098"/>
                  </a:lnTo>
                  <a:lnTo>
                    <a:pt x="9748" y="13662"/>
                  </a:lnTo>
                  <a:lnTo>
                    <a:pt x="9567" y="13662"/>
                  </a:lnTo>
                  <a:lnTo>
                    <a:pt x="9205" y="16394"/>
                  </a:lnTo>
                  <a:lnTo>
                    <a:pt x="8661" y="17760"/>
                  </a:lnTo>
                  <a:lnTo>
                    <a:pt x="7937" y="20493"/>
                  </a:lnTo>
                  <a:lnTo>
                    <a:pt x="6126" y="27324"/>
                  </a:lnTo>
                  <a:lnTo>
                    <a:pt x="4496" y="34155"/>
                  </a:lnTo>
                  <a:lnTo>
                    <a:pt x="2354" y="38254"/>
                  </a:lnTo>
                  <a:lnTo>
                    <a:pt x="0" y="40986"/>
                  </a:lnTo>
                  <a:lnTo>
                    <a:pt x="0" y="120000"/>
                  </a:lnTo>
                  <a:lnTo>
                    <a:pt x="30482" y="120000"/>
                  </a:lnTo>
                  <a:lnTo>
                    <a:pt x="112424" y="12000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836083" y="6021387"/>
            <a:ext cx="7579783" cy="849312"/>
            <a:chOff x="627062" y="6021387"/>
            <a:chExt cx="5684837" cy="849312"/>
          </a:xfrm>
        </p:grpSpPr>
        <p:sp>
          <p:nvSpPr>
            <p:cNvPr id="20" name="Shape 20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90" y="10034"/>
                  </a:moveTo>
                  <a:lnTo>
                    <a:pt x="0" y="25087"/>
                  </a:lnTo>
                  <a:lnTo>
                    <a:pt x="21698" y="45156"/>
                  </a:lnTo>
                  <a:lnTo>
                    <a:pt x="47013" y="75261"/>
                  </a:lnTo>
                  <a:lnTo>
                    <a:pt x="62794" y="70243"/>
                  </a:lnTo>
                  <a:lnTo>
                    <a:pt x="112109" y="120000"/>
                  </a:lnTo>
                  <a:lnTo>
                    <a:pt x="100273" y="72752"/>
                  </a:lnTo>
                  <a:lnTo>
                    <a:pt x="119999" y="55191"/>
                  </a:lnTo>
                  <a:lnTo>
                    <a:pt x="118027" y="52682"/>
                  </a:lnTo>
                  <a:lnTo>
                    <a:pt x="110136" y="47665"/>
                  </a:lnTo>
                  <a:lnTo>
                    <a:pt x="98301" y="37630"/>
                  </a:lnTo>
                  <a:lnTo>
                    <a:pt x="84493" y="30104"/>
                  </a:lnTo>
                  <a:lnTo>
                    <a:pt x="70684" y="22578"/>
                  </a:lnTo>
                  <a:lnTo>
                    <a:pt x="56876" y="15052"/>
                  </a:lnTo>
                  <a:lnTo>
                    <a:pt x="47013" y="10034"/>
                  </a:lnTo>
                  <a:lnTo>
                    <a:pt x="43068" y="7526"/>
                  </a:lnTo>
                  <a:lnTo>
                    <a:pt x="35178" y="7526"/>
                  </a:lnTo>
                  <a:lnTo>
                    <a:pt x="31232" y="7526"/>
                  </a:lnTo>
                  <a:lnTo>
                    <a:pt x="23671" y="5017"/>
                  </a:lnTo>
                  <a:lnTo>
                    <a:pt x="21698" y="5017"/>
                  </a:lnTo>
                  <a:lnTo>
                    <a:pt x="17753" y="2508"/>
                  </a:lnTo>
                  <a:lnTo>
                    <a:pt x="13808" y="0"/>
                  </a:lnTo>
                  <a:lnTo>
                    <a:pt x="9863" y="0"/>
                  </a:lnTo>
                  <a:lnTo>
                    <a:pt x="7890" y="10034"/>
                  </a:lnTo>
                  <a:lnTo>
                    <a:pt x="7890" y="100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084512" y="6078537"/>
              <a:ext cx="3227387" cy="7921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78" y="4328"/>
                  </a:moveTo>
                  <a:lnTo>
                    <a:pt x="8145" y="1442"/>
                  </a:lnTo>
                  <a:lnTo>
                    <a:pt x="5666" y="0"/>
                  </a:lnTo>
                  <a:lnTo>
                    <a:pt x="2124" y="0"/>
                  </a:lnTo>
                  <a:lnTo>
                    <a:pt x="708" y="6012"/>
                  </a:lnTo>
                  <a:lnTo>
                    <a:pt x="0" y="30781"/>
                  </a:lnTo>
                  <a:lnTo>
                    <a:pt x="3541" y="25010"/>
                  </a:lnTo>
                  <a:lnTo>
                    <a:pt x="5312" y="32224"/>
                  </a:lnTo>
                  <a:lnTo>
                    <a:pt x="8853" y="36793"/>
                  </a:lnTo>
                  <a:lnTo>
                    <a:pt x="12336" y="65651"/>
                  </a:lnTo>
                  <a:lnTo>
                    <a:pt x="23669" y="86332"/>
                  </a:lnTo>
                  <a:lnTo>
                    <a:pt x="45863" y="8633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7520" y="118557"/>
                  </a:lnTo>
                  <a:lnTo>
                    <a:pt x="39901" y="58436"/>
                  </a:lnTo>
                  <a:lnTo>
                    <a:pt x="30339" y="38236"/>
                  </a:lnTo>
                  <a:lnTo>
                    <a:pt x="25086" y="26452"/>
                  </a:lnTo>
                  <a:lnTo>
                    <a:pt x="21544" y="22124"/>
                  </a:lnTo>
                  <a:lnTo>
                    <a:pt x="16586" y="14669"/>
                  </a:lnTo>
                  <a:lnTo>
                    <a:pt x="10978" y="4328"/>
                  </a:lnTo>
                  <a:lnTo>
                    <a:pt x="10978" y="43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2905125" y="6069012"/>
              <a:ext cx="11271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lnTo>
                    <a:pt x="10140" y="36000"/>
                  </a:lnTo>
                  <a:lnTo>
                    <a:pt x="20281" y="24000"/>
                  </a:lnTo>
                  <a:lnTo>
                    <a:pt x="10140" y="12000"/>
                  </a:lnTo>
                  <a:lnTo>
                    <a:pt x="0" y="0"/>
                  </a:lnTo>
                  <a:lnTo>
                    <a:pt x="49014" y="36000"/>
                  </a:lnTo>
                  <a:lnTo>
                    <a:pt x="89577" y="36000"/>
                  </a:lnTo>
                  <a:lnTo>
                    <a:pt x="99718" y="60000"/>
                  </a:lnTo>
                  <a:lnTo>
                    <a:pt x="109859" y="84000"/>
                  </a:lnTo>
                  <a:lnTo>
                    <a:pt x="120000" y="108000"/>
                  </a:lnTo>
                  <a:lnTo>
                    <a:pt x="120000" y="120000"/>
                  </a:lnTo>
                  <a:lnTo>
                    <a:pt x="99718" y="108000"/>
                  </a:lnTo>
                  <a:lnTo>
                    <a:pt x="79436" y="84000"/>
                  </a:lnTo>
                  <a:lnTo>
                    <a:pt x="38873" y="60000"/>
                  </a:lnTo>
                  <a:lnTo>
                    <a:pt x="38873" y="72000"/>
                  </a:lnTo>
                  <a:lnTo>
                    <a:pt x="30422" y="84000"/>
                  </a:lnTo>
                  <a:lnTo>
                    <a:pt x="20281" y="96000"/>
                  </a:lnTo>
                  <a:lnTo>
                    <a:pt x="10140" y="96000"/>
                  </a:lnTo>
                  <a:lnTo>
                    <a:pt x="10140" y="96000"/>
                  </a:lnTo>
                  <a:lnTo>
                    <a:pt x="10140" y="72000"/>
                  </a:lnTo>
                  <a:lnTo>
                    <a:pt x="0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1357312" y="6099175"/>
              <a:ext cx="255587" cy="260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360" y="0"/>
                  </a:moveTo>
                  <a:lnTo>
                    <a:pt x="35776" y="4444"/>
                  </a:lnTo>
                  <a:lnTo>
                    <a:pt x="53664" y="4444"/>
                  </a:lnTo>
                  <a:lnTo>
                    <a:pt x="84968" y="8888"/>
                  </a:lnTo>
                  <a:lnTo>
                    <a:pt x="71552" y="40000"/>
                  </a:lnTo>
                  <a:lnTo>
                    <a:pt x="71552" y="44444"/>
                  </a:lnTo>
                  <a:lnTo>
                    <a:pt x="76024" y="53333"/>
                  </a:lnTo>
                  <a:lnTo>
                    <a:pt x="80496" y="62222"/>
                  </a:lnTo>
                  <a:lnTo>
                    <a:pt x="89440" y="71111"/>
                  </a:lnTo>
                  <a:lnTo>
                    <a:pt x="106583" y="84444"/>
                  </a:lnTo>
                  <a:lnTo>
                    <a:pt x="115527" y="102222"/>
                  </a:lnTo>
                  <a:lnTo>
                    <a:pt x="120000" y="115555"/>
                  </a:lnTo>
                  <a:lnTo>
                    <a:pt x="120000" y="120000"/>
                  </a:lnTo>
                  <a:lnTo>
                    <a:pt x="71552" y="75555"/>
                  </a:lnTo>
                  <a:lnTo>
                    <a:pt x="22360" y="40000"/>
                  </a:lnTo>
                  <a:lnTo>
                    <a:pt x="0" y="0"/>
                  </a:lnTo>
                  <a:lnTo>
                    <a:pt x="22360" y="0"/>
                  </a:lnTo>
                  <a:lnTo>
                    <a:pt x="2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1120775" y="6118225"/>
              <a:ext cx="93662" cy="96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"/>
                  </a:moveTo>
                  <a:lnTo>
                    <a:pt x="83389" y="60000"/>
                  </a:lnTo>
                  <a:lnTo>
                    <a:pt x="83389" y="72000"/>
                  </a:lnTo>
                  <a:lnTo>
                    <a:pt x="95593" y="84000"/>
                  </a:lnTo>
                  <a:lnTo>
                    <a:pt x="107796" y="108000"/>
                  </a:lnTo>
                  <a:lnTo>
                    <a:pt x="107796" y="120000"/>
                  </a:lnTo>
                  <a:lnTo>
                    <a:pt x="95593" y="108000"/>
                  </a:lnTo>
                  <a:lnTo>
                    <a:pt x="71186" y="96000"/>
                  </a:lnTo>
                  <a:lnTo>
                    <a:pt x="46779" y="72000"/>
                  </a:lnTo>
                  <a:lnTo>
                    <a:pt x="34576" y="60000"/>
                  </a:lnTo>
                  <a:lnTo>
                    <a:pt x="0" y="0"/>
                  </a:lnTo>
                  <a:lnTo>
                    <a:pt x="120000" y="12000"/>
                  </a:lnTo>
                  <a:lnTo>
                    <a:pt x="120000" y="12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27062" y="6049962"/>
              <a:ext cx="388937" cy="328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122" y="21176"/>
                  </a:moveTo>
                  <a:lnTo>
                    <a:pt x="120000" y="24705"/>
                  </a:lnTo>
                  <a:lnTo>
                    <a:pt x="102367" y="49411"/>
                  </a:lnTo>
                  <a:lnTo>
                    <a:pt x="70040" y="77647"/>
                  </a:lnTo>
                  <a:lnTo>
                    <a:pt x="81795" y="91764"/>
                  </a:lnTo>
                  <a:lnTo>
                    <a:pt x="87673" y="120000"/>
                  </a:lnTo>
                  <a:lnTo>
                    <a:pt x="37714" y="77647"/>
                  </a:lnTo>
                  <a:lnTo>
                    <a:pt x="23020" y="49411"/>
                  </a:lnTo>
                  <a:lnTo>
                    <a:pt x="43591" y="38823"/>
                  </a:lnTo>
                  <a:lnTo>
                    <a:pt x="28897" y="21176"/>
                  </a:lnTo>
                  <a:lnTo>
                    <a:pt x="0" y="7058"/>
                  </a:lnTo>
                  <a:lnTo>
                    <a:pt x="0" y="0"/>
                  </a:lnTo>
                  <a:lnTo>
                    <a:pt x="2938" y="0"/>
                  </a:lnTo>
                  <a:lnTo>
                    <a:pt x="5877" y="0"/>
                  </a:lnTo>
                  <a:lnTo>
                    <a:pt x="23020" y="3529"/>
                  </a:lnTo>
                  <a:lnTo>
                    <a:pt x="37714" y="3529"/>
                  </a:lnTo>
                  <a:lnTo>
                    <a:pt x="40653" y="3529"/>
                  </a:lnTo>
                  <a:lnTo>
                    <a:pt x="43591" y="3529"/>
                  </a:lnTo>
                  <a:lnTo>
                    <a:pt x="49469" y="7058"/>
                  </a:lnTo>
                  <a:lnTo>
                    <a:pt x="61224" y="7058"/>
                  </a:lnTo>
                  <a:lnTo>
                    <a:pt x="70040" y="10588"/>
                  </a:lnTo>
                  <a:lnTo>
                    <a:pt x="72979" y="10588"/>
                  </a:lnTo>
                  <a:lnTo>
                    <a:pt x="72979" y="10588"/>
                  </a:lnTo>
                  <a:lnTo>
                    <a:pt x="99428" y="14117"/>
                  </a:lnTo>
                  <a:lnTo>
                    <a:pt x="114122" y="21176"/>
                  </a:lnTo>
                  <a:lnTo>
                    <a:pt x="114122" y="211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42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/>
          </p:nvPr>
        </p:nvSpPr>
        <p:spPr>
          <a:xfrm>
            <a:off x="1981200" y="1447800"/>
            <a:ext cx="82296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Factors Effecting Weathering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75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Particle Size</a:t>
            </a: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The smaller the particle, the faster the weathering rate (because it has  more surface area to react with chemicals)</a:t>
            </a:r>
            <a:endParaRPr/>
          </a:p>
          <a:p>
            <a:pPr marL="342900" indent="-342900"/>
            <a:r>
              <a:rPr lang="en-US"/>
              <a:t>Defines the relationship between mechanical and chemical weathering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579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Which will weather faster?</a:t>
            </a:r>
            <a:endParaRPr/>
          </a:p>
        </p:txBody>
      </p:sp>
      <p:pic>
        <p:nvPicPr>
          <p:cNvPr id="406" name="Shape 4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752600"/>
            <a:ext cx="4343400" cy="23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1371600"/>
            <a:ext cx="4457700" cy="33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76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Climate</a:t>
            </a:r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Most important factor </a:t>
            </a:r>
            <a:r>
              <a:rPr lang="en-US" u="sng"/>
              <a:t>for type and rate of weathering.</a:t>
            </a:r>
            <a:endParaRPr/>
          </a:p>
          <a:p>
            <a:pPr marL="342900" indent="-342900"/>
            <a:r>
              <a:rPr lang="en-US"/>
              <a:t>Warm Climate:  </a:t>
            </a:r>
            <a:r>
              <a:rPr lang="en-US" u="sng"/>
              <a:t>More chemical weathering.</a:t>
            </a:r>
            <a:endParaRPr/>
          </a:p>
          <a:p>
            <a:pPr marL="342900" indent="-342900"/>
            <a:r>
              <a:rPr lang="en-US"/>
              <a:t>Cold Climate:  </a:t>
            </a:r>
            <a:r>
              <a:rPr lang="en-US" u="sng"/>
              <a:t>Mostly frost action </a:t>
            </a:r>
            <a:r>
              <a:rPr lang="en-US"/>
              <a:t>(not in polar regions)</a:t>
            </a:r>
            <a:endParaRPr/>
          </a:p>
          <a:p>
            <a:pPr marL="342900" indent="-342900"/>
            <a:r>
              <a:rPr lang="en-US"/>
              <a:t>Add moisture (precipitation):  </a:t>
            </a:r>
            <a:r>
              <a:rPr lang="en-US" u="sng"/>
              <a:t>More weathering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778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Manati, PR</a:t>
            </a:r>
            <a:endParaRPr/>
          </a:p>
        </p:txBody>
      </p:sp>
      <p:pic>
        <p:nvPicPr>
          <p:cNvPr id="419" name="Shape 4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600200"/>
            <a:ext cx="8686800" cy="474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21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Time</a:t>
            </a: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u="sng"/>
              <a:t>Longer exposure = More weathering</a:t>
            </a:r>
            <a:r>
              <a:rPr lang="en-US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84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Exposure</a:t>
            </a: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Rocks must be exposed to the atmosphere to weather.</a:t>
            </a:r>
            <a:endParaRPr/>
          </a:p>
          <a:p>
            <a:pPr marL="342900" indent="-342900"/>
            <a:r>
              <a:rPr lang="en-US"/>
              <a:t>How can soil and vegetation effect weathering?</a:t>
            </a:r>
            <a:endParaRPr/>
          </a:p>
          <a:p>
            <a:pPr marL="342900" indent="-342900"/>
            <a:r>
              <a:rPr lang="en-US"/>
              <a:t>They can protect from weathering.</a:t>
            </a:r>
            <a:endParaRPr/>
          </a:p>
          <a:p>
            <a:pPr marL="342900" indent="-342900"/>
            <a:r>
              <a:rPr lang="en-US" u="sng"/>
              <a:t>Greater Exposure = Faster Weathering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509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Which will weather faster? A</a:t>
            </a:r>
            <a:endParaRPr/>
          </a:p>
        </p:txBody>
      </p:sp>
      <p:pic>
        <p:nvPicPr>
          <p:cNvPr id="357" name="Shape 3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11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Which will weather faster? B</a:t>
            </a:r>
            <a:endParaRPr/>
          </a:p>
        </p:txBody>
      </p:sp>
      <p:pic>
        <p:nvPicPr>
          <p:cNvPr id="363" name="Shape 3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Mineral Composition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u="sng"/>
              <a:t>Determines rock sensitivity to weathering</a:t>
            </a:r>
            <a:r>
              <a:rPr lang="en-US"/>
              <a:t>.</a:t>
            </a:r>
            <a:endParaRPr/>
          </a:p>
          <a:p>
            <a:pPr marL="342900" indent="-342900"/>
            <a:r>
              <a:rPr lang="en-US"/>
              <a:t>Depends on chemical reactions and hardness of mineral.</a:t>
            </a:r>
            <a:endParaRPr/>
          </a:p>
          <a:p>
            <a:pPr marL="342900" indent="-13970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6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What rock is this?</a:t>
            </a:r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SzPts val="2800"/>
            </a:pPr>
            <a:r>
              <a:rPr lang="en-US" sz="2800"/>
              <a:t>Limestone:  </a:t>
            </a:r>
            <a:r>
              <a:rPr lang="en-US" sz="2800" u="sng"/>
              <a:t>Breaks down (bubbles) with acid.</a:t>
            </a:r>
            <a:endParaRPr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sz="2800" u="sng"/>
          </a:p>
        </p:txBody>
      </p:sp>
      <p:pic>
        <p:nvPicPr>
          <p:cNvPr id="376" name="Shape 3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667000"/>
            <a:ext cx="4495800" cy="30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84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Granite</a:t>
            </a:r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1)  Feldspars:  Eventually </a:t>
            </a:r>
            <a:r>
              <a:rPr lang="en-US" u="sng"/>
              <a:t>turn into clay </a:t>
            </a:r>
            <a:r>
              <a:rPr lang="en-US"/>
              <a:t>minerals (easy to break apart)</a:t>
            </a:r>
            <a:endParaRPr/>
          </a:p>
          <a:p>
            <a:pPr marL="342900" indent="-342900"/>
            <a:r>
              <a:rPr lang="en-US"/>
              <a:t>2)  Quartz:  Is </a:t>
            </a:r>
            <a:r>
              <a:rPr lang="en-US" u="sng"/>
              <a:t>resistant to weathering, high hardness</a:t>
            </a:r>
            <a:r>
              <a:rPr lang="en-US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966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/>
              <a:t>Particle Size</a:t>
            </a: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/>
              <a:t>For the same mass, </a:t>
            </a:r>
            <a:r>
              <a:rPr lang="en-US" b="1" u="sng"/>
              <a:t>smaller particles have a greater surface area</a:t>
            </a:r>
            <a:r>
              <a:rPr lang="en-US"/>
              <a:t>.</a:t>
            </a:r>
            <a:endParaRPr/>
          </a:p>
          <a:p>
            <a:pPr marL="342900" indent="-13970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64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2"/>
              </a:buClr>
            </a:pPr>
            <a:r>
              <a:rPr lang="en-US" sz="4000"/>
              <a:t>Smaller Particle Size = Greater Surface Area</a:t>
            </a:r>
            <a:endParaRPr/>
          </a:p>
        </p:txBody>
      </p:sp>
      <p:pic>
        <p:nvPicPr>
          <p:cNvPr id="394" name="Shape 3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676400"/>
            <a:ext cx="8077200" cy="43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84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211</Words>
  <Application>Microsoft Office PowerPoint</Application>
  <PresentationFormat>Widescreen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1_Mountain Top</vt:lpstr>
      <vt:lpstr>Mountain Top</vt:lpstr>
      <vt:lpstr>Factors Effecting Weathering</vt:lpstr>
      <vt:lpstr>Exposure</vt:lpstr>
      <vt:lpstr>Which will weather faster? A</vt:lpstr>
      <vt:lpstr>Which will weather faster? B</vt:lpstr>
      <vt:lpstr>Mineral Composition</vt:lpstr>
      <vt:lpstr>What rock is this?</vt:lpstr>
      <vt:lpstr>Granite</vt:lpstr>
      <vt:lpstr>Particle Size</vt:lpstr>
      <vt:lpstr>Smaller Particle Size = Greater Surface Area</vt:lpstr>
      <vt:lpstr>Particle Size</vt:lpstr>
      <vt:lpstr>Which will weather faster?</vt:lpstr>
      <vt:lpstr>Climate</vt:lpstr>
      <vt:lpstr>Manati, PR</vt:lpstr>
      <vt:lpstr>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Effecting Weathering</dc:title>
  <dc:creator>Tim Ferro</dc:creator>
  <cp:lastModifiedBy>Tim Ferro</cp:lastModifiedBy>
  <cp:revision>4</cp:revision>
  <dcterms:created xsi:type="dcterms:W3CDTF">2018-04-30T12:18:36Z</dcterms:created>
  <dcterms:modified xsi:type="dcterms:W3CDTF">2018-04-30T12:26:45Z</dcterms:modified>
</cp:coreProperties>
</file>